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22"/>
  </p:notesMasterIdLst>
  <p:handoutMasterIdLst>
    <p:handoutMasterId r:id="rId23"/>
  </p:handoutMasterIdLst>
  <p:sldIdLst>
    <p:sldId id="267" r:id="rId3"/>
    <p:sldId id="268" r:id="rId4"/>
    <p:sldId id="269" r:id="rId5"/>
    <p:sldId id="284" r:id="rId6"/>
    <p:sldId id="257" r:id="rId7"/>
    <p:sldId id="274" r:id="rId8"/>
    <p:sldId id="270" r:id="rId9"/>
    <p:sldId id="275" r:id="rId10"/>
    <p:sldId id="276" r:id="rId11"/>
    <p:sldId id="309" r:id="rId12"/>
    <p:sldId id="271" r:id="rId13"/>
    <p:sldId id="277" r:id="rId14"/>
    <p:sldId id="278" r:id="rId15"/>
    <p:sldId id="279" r:id="rId16"/>
    <p:sldId id="281" r:id="rId17"/>
    <p:sldId id="272" r:id="rId18"/>
    <p:sldId id="282" r:id="rId19"/>
    <p:sldId id="283" r:id="rId20"/>
    <p:sldId id="273"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000"/>
    <a:srgbClr val="C4272E"/>
    <a:srgbClr val="C7262D"/>
    <a:srgbClr val="3992D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12" autoAdjust="0"/>
    <p:restoredTop sz="94660"/>
  </p:normalViewPr>
  <p:slideViewPr>
    <p:cSldViewPr snapToGrid="0">
      <p:cViewPr varScale="1">
        <p:scale>
          <a:sx n="139" d="100"/>
          <a:sy n="139" d="100"/>
        </p:scale>
        <p:origin x="-174" y="-9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154" y="6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67176B0-16C4-459A-A0C6-9A135C108BFA}" type="datetimeFigureOut">
              <a:rPr lang="zh-CN" altLang="en-US" smtClean="0"/>
              <a:pPr/>
              <a:t>2019-6-25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5C24DD-A999-4098-98F9-09A34F9CF6B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6643F0-3C4E-42F4-B1CB-8991E4E2B433}" type="datetimeFigureOut">
              <a:rPr lang="zh-CN" altLang="en-US" smtClean="0"/>
              <a:pPr/>
              <a:t>2019-6-25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598A57-98AC-4EED-A052-4BEA9D5477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C7262D"/>
        </a:solidFill>
        <a:effectLst/>
      </p:bgPr>
    </p:bg>
    <p:spTree>
      <p:nvGrpSpPr>
        <p:cNvPr id="1" name=""/>
        <p:cNvGrpSpPr/>
        <p:nvPr/>
      </p:nvGrpSpPr>
      <p:grpSpPr>
        <a:xfrm>
          <a:off x="0" y="0"/>
          <a:ext cx="0" cy="0"/>
          <a:chOff x="0" y="0"/>
          <a:chExt cx="0" cy="0"/>
        </a:xfrm>
      </p:grpSpPr>
      <p:sp>
        <p:nvSpPr>
          <p:cNvPr id="5" name="矩形 4"/>
          <p:cNvSpPr/>
          <p:nvPr userDrawn="1"/>
        </p:nvSpPr>
        <p:spPr>
          <a:xfrm>
            <a:off x="-7620" y="3846195"/>
            <a:ext cx="9152890" cy="1298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55245" y="76200"/>
            <a:ext cx="9032240" cy="5032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bb</a:t>
            </a:r>
          </a:p>
        </p:txBody>
      </p:sp>
      <p:pic>
        <p:nvPicPr>
          <p:cNvPr id="4" name="图片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4765" y="1297305"/>
            <a:ext cx="9120505" cy="2548890"/>
          </a:xfrm>
          <a:prstGeom prst="rect">
            <a:avLst/>
          </a:prstGeom>
          <a:effectLst>
            <a:outerShdw blurRad="50800" dist="38100" dir="5400000" algn="t" rotWithShape="0">
              <a:prstClr val="black">
                <a:alpha val="40000"/>
              </a:prstClr>
            </a:outerShdw>
          </a:effectLst>
        </p:spPr>
      </p:pic>
      <p:sp>
        <p:nvSpPr>
          <p:cNvPr id="12" name="圆角矩形 22"/>
          <p:cNvSpPr/>
          <p:nvPr/>
        </p:nvSpPr>
        <p:spPr>
          <a:xfrm>
            <a:off x="2540000" y="4041775"/>
            <a:ext cx="4391660" cy="431800"/>
          </a:xfrm>
          <a:prstGeom prst="roundRect">
            <a:avLst/>
          </a:prstGeom>
        </p:spPr>
        <p:style>
          <a:lnRef idx="2">
            <a:schemeClr val="dk1"/>
          </a:lnRef>
          <a:fillRef idx="1">
            <a:schemeClr val="lt1"/>
          </a:fillRef>
          <a:effectRef idx="0">
            <a:schemeClr val="dk1"/>
          </a:effectRef>
          <a:fontRef idx="minor">
            <a:schemeClr val="dk1"/>
          </a:fontRef>
        </p:style>
        <p:txBody>
          <a:bodyPr lIns="91413" tIns="45706" rIns="91413" bIns="45706" rtlCol="0" anchor="ctr"/>
          <a:lstStyle/>
          <a:p>
            <a:pPr algn="ctr"/>
            <a:endParaRPr lang="zh-CN" altLang="en-US" sz="2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幻灯片2">
    <p:spTree>
      <p:nvGrpSpPr>
        <p:cNvPr id="1" name=""/>
        <p:cNvGrpSpPr/>
        <p:nvPr/>
      </p:nvGrpSpPr>
      <p:grpSpPr>
        <a:xfrm>
          <a:off x="0" y="0"/>
          <a:ext cx="0" cy="0"/>
          <a:chOff x="0" y="0"/>
          <a:chExt cx="0" cy="0"/>
        </a:xfrm>
      </p:grpSpPr>
      <p:sp>
        <p:nvSpPr>
          <p:cNvPr id="5" name="矩形 4"/>
          <p:cNvSpPr/>
          <p:nvPr userDrawn="1"/>
        </p:nvSpPr>
        <p:spPr>
          <a:xfrm>
            <a:off x="181765" y="2426897"/>
            <a:ext cx="8741256" cy="45719"/>
          </a:xfrm>
          <a:prstGeom prst="rect">
            <a:avLst/>
          </a:prstGeom>
          <a:solidFill>
            <a:srgbClr val="29303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椭圆 5"/>
          <p:cNvSpPr/>
          <p:nvPr userDrawn="1"/>
        </p:nvSpPr>
        <p:spPr>
          <a:xfrm>
            <a:off x="1049208" y="2333048"/>
            <a:ext cx="242454" cy="242454"/>
          </a:xfrm>
          <a:prstGeom prst="ellipse">
            <a:avLst/>
          </a:prstGeom>
          <a:solidFill>
            <a:srgbClr val="C726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椭圆 6"/>
          <p:cNvSpPr/>
          <p:nvPr userDrawn="1"/>
        </p:nvSpPr>
        <p:spPr>
          <a:xfrm>
            <a:off x="2864384" y="2328603"/>
            <a:ext cx="242454" cy="242454"/>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椭圆 7"/>
          <p:cNvSpPr/>
          <p:nvPr userDrawn="1"/>
        </p:nvSpPr>
        <p:spPr>
          <a:xfrm>
            <a:off x="4708770" y="2333048"/>
            <a:ext cx="242454" cy="242454"/>
          </a:xfrm>
          <a:prstGeom prst="ellipse">
            <a:avLst/>
          </a:prstGeom>
          <a:solidFill>
            <a:srgbClr val="C726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椭圆 8"/>
          <p:cNvSpPr/>
          <p:nvPr userDrawn="1"/>
        </p:nvSpPr>
        <p:spPr>
          <a:xfrm>
            <a:off x="6538551" y="2333048"/>
            <a:ext cx="242454" cy="242454"/>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9"/>
          <p:cNvSpPr/>
          <p:nvPr userDrawn="1"/>
        </p:nvSpPr>
        <p:spPr>
          <a:xfrm>
            <a:off x="788128" y="3016631"/>
            <a:ext cx="2076261" cy="1203137"/>
          </a:xfrm>
          <a:custGeom>
            <a:avLst/>
            <a:gdLst/>
            <a:ahLst/>
            <a:cxnLst/>
            <a:rect l="l" t="t" r="r" b="b"/>
            <a:pathLst>
              <a:path w="2141035" h="1354104">
                <a:moveTo>
                  <a:pt x="388870" y="0"/>
                </a:moveTo>
                <a:lnTo>
                  <a:pt x="483871" y="115465"/>
                </a:lnTo>
                <a:lnTo>
                  <a:pt x="2141035" y="115465"/>
                </a:lnTo>
                <a:lnTo>
                  <a:pt x="2141035" y="1354104"/>
                </a:lnTo>
                <a:lnTo>
                  <a:pt x="0" y="1354104"/>
                </a:lnTo>
                <a:lnTo>
                  <a:pt x="0" y="115465"/>
                </a:lnTo>
                <a:lnTo>
                  <a:pt x="293869" y="115465"/>
                </a:lnTo>
                <a:close/>
              </a:path>
            </a:pathLst>
          </a:custGeom>
          <a:solidFill>
            <a:srgbClr val="C7262D"/>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userDrawn="1"/>
        </p:nvSpPr>
        <p:spPr>
          <a:xfrm>
            <a:off x="708932" y="2004323"/>
            <a:ext cx="927371" cy="369332"/>
          </a:xfrm>
          <a:prstGeom prst="rect">
            <a:avLst/>
          </a:prstGeom>
          <a:noFill/>
        </p:spPr>
        <p:txBody>
          <a:bodyPr wrap="square" rtlCol="0">
            <a:spAutoFit/>
          </a:bodyPr>
          <a:lstStyle/>
          <a:p>
            <a:pPr algn="ctr"/>
            <a:r>
              <a:rPr kumimoji="1" lang="zh-CN" altLang="en-US" sz="1800" b="1" dirty="0">
                <a:solidFill>
                  <a:srgbClr val="D70C25"/>
                </a:solidFill>
                <a:latin typeface="+mn-ea"/>
              </a:rPr>
              <a:t>第一步</a:t>
            </a:r>
          </a:p>
        </p:txBody>
      </p:sp>
      <p:sp>
        <p:nvSpPr>
          <p:cNvPr id="16" name="文本框 15"/>
          <p:cNvSpPr txBox="1"/>
          <p:nvPr userDrawn="1"/>
        </p:nvSpPr>
        <p:spPr>
          <a:xfrm>
            <a:off x="2561275" y="2613271"/>
            <a:ext cx="909693" cy="369332"/>
          </a:xfrm>
          <a:prstGeom prst="rect">
            <a:avLst/>
          </a:prstGeom>
          <a:noFill/>
        </p:spPr>
        <p:txBody>
          <a:bodyPr wrap="square" rtlCol="0">
            <a:spAutoFit/>
          </a:bodyPr>
          <a:lstStyle>
            <a:defPPr>
              <a:defRPr lang="zh-CN"/>
            </a:defPPr>
            <a:lvl1pPr algn="ctr">
              <a:defRPr kumimoji="1" sz="2400" b="1">
                <a:solidFill>
                  <a:schemeClr val="accent1"/>
                </a:solidFill>
                <a:latin typeface="+mn-ea"/>
              </a:defRPr>
            </a:lvl1pPr>
          </a:lstStyle>
          <a:p>
            <a:r>
              <a:rPr lang="zh-CN" altLang="en-US" sz="1800" dirty="0">
                <a:solidFill>
                  <a:srgbClr val="404040"/>
                </a:solidFill>
              </a:rPr>
              <a:t>第二步</a:t>
            </a:r>
          </a:p>
        </p:txBody>
      </p:sp>
      <p:sp>
        <p:nvSpPr>
          <p:cNvPr id="17" name="文本框 16"/>
          <p:cNvSpPr txBox="1"/>
          <p:nvPr userDrawn="1"/>
        </p:nvSpPr>
        <p:spPr>
          <a:xfrm>
            <a:off x="4366312" y="1997198"/>
            <a:ext cx="927371" cy="369332"/>
          </a:xfrm>
          <a:prstGeom prst="rect">
            <a:avLst/>
          </a:prstGeom>
          <a:noFill/>
        </p:spPr>
        <p:txBody>
          <a:bodyPr wrap="square" rtlCol="0">
            <a:spAutoFit/>
          </a:bodyPr>
          <a:lstStyle>
            <a:defPPr>
              <a:defRPr lang="zh-CN"/>
            </a:defPPr>
            <a:lvl1pPr algn="ctr">
              <a:defRPr kumimoji="1" sz="2400" b="1">
                <a:solidFill>
                  <a:schemeClr val="accent1"/>
                </a:solidFill>
                <a:latin typeface="+mn-ea"/>
              </a:defRPr>
            </a:lvl1pPr>
          </a:lstStyle>
          <a:p>
            <a:r>
              <a:rPr lang="zh-CN" altLang="en-US" sz="1800" dirty="0">
                <a:solidFill>
                  <a:srgbClr val="D70C25"/>
                </a:solidFill>
              </a:rPr>
              <a:t>第三步</a:t>
            </a:r>
          </a:p>
        </p:txBody>
      </p:sp>
      <p:sp>
        <p:nvSpPr>
          <p:cNvPr id="18" name="文本框 17"/>
          <p:cNvSpPr txBox="1"/>
          <p:nvPr userDrawn="1"/>
        </p:nvSpPr>
        <p:spPr>
          <a:xfrm>
            <a:off x="6204933" y="2613271"/>
            <a:ext cx="909692" cy="369332"/>
          </a:xfrm>
          <a:prstGeom prst="rect">
            <a:avLst/>
          </a:prstGeom>
          <a:noFill/>
        </p:spPr>
        <p:txBody>
          <a:bodyPr wrap="square" rtlCol="0">
            <a:spAutoFit/>
          </a:bodyPr>
          <a:lstStyle>
            <a:defPPr>
              <a:defRPr lang="zh-CN"/>
            </a:defPPr>
            <a:lvl1pPr algn="ctr">
              <a:defRPr kumimoji="1" sz="2400" b="1">
                <a:solidFill>
                  <a:schemeClr val="accent1"/>
                </a:solidFill>
                <a:latin typeface="+mn-ea"/>
              </a:defRPr>
            </a:lvl1pPr>
          </a:lstStyle>
          <a:p>
            <a:r>
              <a:rPr lang="zh-CN" altLang="en-US" sz="1800" dirty="0">
                <a:solidFill>
                  <a:srgbClr val="404040"/>
                </a:solidFill>
              </a:rPr>
              <a:t>第四步</a:t>
            </a:r>
          </a:p>
        </p:txBody>
      </p:sp>
      <p:sp>
        <p:nvSpPr>
          <p:cNvPr id="20" name="矩形 9"/>
          <p:cNvSpPr/>
          <p:nvPr userDrawn="1"/>
        </p:nvSpPr>
        <p:spPr>
          <a:xfrm flipV="1">
            <a:off x="2641202" y="862092"/>
            <a:ext cx="2076261" cy="1203137"/>
          </a:xfrm>
          <a:custGeom>
            <a:avLst/>
            <a:gdLst/>
            <a:ahLst/>
            <a:cxnLst/>
            <a:rect l="l" t="t" r="r" b="b"/>
            <a:pathLst>
              <a:path w="2141035" h="1354104">
                <a:moveTo>
                  <a:pt x="388870" y="0"/>
                </a:moveTo>
                <a:lnTo>
                  <a:pt x="483871" y="115465"/>
                </a:lnTo>
                <a:lnTo>
                  <a:pt x="2141035" y="115465"/>
                </a:lnTo>
                <a:lnTo>
                  <a:pt x="2141035" y="1354104"/>
                </a:lnTo>
                <a:lnTo>
                  <a:pt x="0" y="1354104"/>
                </a:lnTo>
                <a:lnTo>
                  <a:pt x="0" y="115465"/>
                </a:lnTo>
                <a:lnTo>
                  <a:pt x="293869" y="115465"/>
                </a:lnTo>
                <a:close/>
              </a:path>
            </a:pathLst>
          </a:custGeom>
          <a:solidFill>
            <a:schemeClr val="bg2"/>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矩形 9"/>
          <p:cNvSpPr/>
          <p:nvPr userDrawn="1"/>
        </p:nvSpPr>
        <p:spPr>
          <a:xfrm>
            <a:off x="4452185" y="3016630"/>
            <a:ext cx="2076261" cy="1203137"/>
          </a:xfrm>
          <a:custGeom>
            <a:avLst/>
            <a:gdLst/>
            <a:ahLst/>
            <a:cxnLst/>
            <a:rect l="l" t="t" r="r" b="b"/>
            <a:pathLst>
              <a:path w="2141035" h="1354104">
                <a:moveTo>
                  <a:pt x="388870" y="0"/>
                </a:moveTo>
                <a:lnTo>
                  <a:pt x="483871" y="115465"/>
                </a:lnTo>
                <a:lnTo>
                  <a:pt x="2141035" y="115465"/>
                </a:lnTo>
                <a:lnTo>
                  <a:pt x="2141035" y="1354104"/>
                </a:lnTo>
                <a:lnTo>
                  <a:pt x="0" y="1354104"/>
                </a:lnTo>
                <a:lnTo>
                  <a:pt x="0" y="115465"/>
                </a:lnTo>
                <a:lnTo>
                  <a:pt x="293869" y="115465"/>
                </a:lnTo>
                <a:close/>
              </a:path>
            </a:pathLst>
          </a:custGeom>
          <a:solidFill>
            <a:srgbClr val="C7262D"/>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矩形 9"/>
          <p:cNvSpPr/>
          <p:nvPr userDrawn="1"/>
        </p:nvSpPr>
        <p:spPr>
          <a:xfrm flipV="1">
            <a:off x="6288527" y="862093"/>
            <a:ext cx="2076261" cy="1203137"/>
          </a:xfrm>
          <a:custGeom>
            <a:avLst/>
            <a:gdLst/>
            <a:ahLst/>
            <a:cxnLst/>
            <a:rect l="l" t="t" r="r" b="b"/>
            <a:pathLst>
              <a:path w="2141035" h="1354104">
                <a:moveTo>
                  <a:pt x="388870" y="0"/>
                </a:moveTo>
                <a:lnTo>
                  <a:pt x="483871" y="115465"/>
                </a:lnTo>
                <a:lnTo>
                  <a:pt x="2141035" y="115465"/>
                </a:lnTo>
                <a:lnTo>
                  <a:pt x="2141035" y="1354104"/>
                </a:lnTo>
                <a:lnTo>
                  <a:pt x="0" y="1354104"/>
                </a:lnTo>
                <a:lnTo>
                  <a:pt x="0" y="115465"/>
                </a:lnTo>
                <a:lnTo>
                  <a:pt x="293869" y="115465"/>
                </a:lnTo>
                <a:close/>
              </a:path>
            </a:pathLst>
          </a:custGeom>
          <a:solidFill>
            <a:schemeClr val="bg2"/>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占位符 3"/>
          <p:cNvSpPr>
            <a:spLocks noGrp="1"/>
          </p:cNvSpPr>
          <p:nvPr>
            <p:ph type="body" sz="half" idx="23" hasCustomPrompt="1"/>
          </p:nvPr>
        </p:nvSpPr>
        <p:spPr>
          <a:xfrm>
            <a:off x="120270" y="29852"/>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发展历程</a:t>
            </a:r>
          </a:p>
        </p:txBody>
      </p:sp>
      <p:sp>
        <p:nvSpPr>
          <p:cNvPr id="29" name="文本占位符 3"/>
          <p:cNvSpPr>
            <a:spLocks noGrp="1"/>
          </p:cNvSpPr>
          <p:nvPr>
            <p:ph type="body" sz="half" idx="24" hasCustomPrompt="1"/>
          </p:nvPr>
        </p:nvSpPr>
        <p:spPr>
          <a:xfrm>
            <a:off x="1445586" y="234457"/>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Development history</a:t>
            </a:r>
            <a:endParaRPr lang="zh-CN" altLang="en-US" dirty="0"/>
          </a:p>
        </p:txBody>
      </p:sp>
      <p:sp>
        <p:nvSpPr>
          <p:cNvPr id="19"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幻灯片3">
    <p:spTree>
      <p:nvGrpSpPr>
        <p:cNvPr id="1" name=""/>
        <p:cNvGrpSpPr/>
        <p:nvPr/>
      </p:nvGrpSpPr>
      <p:grpSpPr>
        <a:xfrm>
          <a:off x="0" y="0"/>
          <a:ext cx="0" cy="0"/>
          <a:chOff x="0" y="0"/>
          <a:chExt cx="0" cy="0"/>
        </a:xfrm>
      </p:grpSpPr>
      <p:cxnSp>
        <p:nvCxnSpPr>
          <p:cNvPr id="3" name="直接连接符 2"/>
          <p:cNvCxnSpPr/>
          <p:nvPr userDrawn="1"/>
        </p:nvCxnSpPr>
        <p:spPr>
          <a:xfrm>
            <a:off x="158907" y="585094"/>
            <a:ext cx="8826190" cy="0"/>
          </a:xfrm>
          <a:prstGeom prst="line">
            <a:avLst/>
          </a:prstGeom>
          <a:ln>
            <a:solidFill>
              <a:srgbClr val="BE000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54302" y="1405414"/>
            <a:ext cx="273005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54302" y="3398852"/>
            <a:ext cx="273005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92446" y="2203836"/>
            <a:ext cx="2730056" cy="0"/>
          </a:xfrm>
          <a:prstGeom prst="line">
            <a:avLst/>
          </a:prstGeom>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9" name="流程图: 摘录 18"/>
          <p:cNvSpPr/>
          <p:nvPr userDrawn="1"/>
        </p:nvSpPr>
        <p:spPr>
          <a:xfrm rot="5400000">
            <a:off x="4301994" y="1159965"/>
            <a:ext cx="914080" cy="914080"/>
          </a:xfrm>
          <a:prstGeom prst="flowChartExtra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solidFill>
                  <a:prstClr val="white"/>
                </a:solidFill>
                <a:latin typeface="微软雅黑" panose="020B0503020204020204" pitchFamily="34" charset="-122"/>
                <a:ea typeface="微软雅黑" panose="020B0503020204020204" pitchFamily="34" charset="-122"/>
              </a:rPr>
              <a:t>1</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20" name="流程图: 摘录 19"/>
          <p:cNvSpPr/>
          <p:nvPr userDrawn="1"/>
        </p:nvSpPr>
        <p:spPr>
          <a:xfrm rot="16200000" flipH="1">
            <a:off x="4416294" y="1942068"/>
            <a:ext cx="914080" cy="914080"/>
          </a:xfrm>
          <a:prstGeom prst="flowChartExtra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dirty="0">
                <a:solidFill>
                  <a:prstClr val="white"/>
                </a:solidFill>
                <a:latin typeface="微软雅黑" panose="020B0503020204020204" pitchFamily="34" charset="-122"/>
                <a:ea typeface="微软雅黑" panose="020B0503020204020204" pitchFamily="34" charset="-122"/>
              </a:rPr>
              <a:t>2</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21" name="流程图: 摘录 20"/>
          <p:cNvSpPr/>
          <p:nvPr userDrawn="1"/>
        </p:nvSpPr>
        <p:spPr>
          <a:xfrm rot="5400000">
            <a:off x="4301994" y="2710422"/>
            <a:ext cx="914080" cy="914080"/>
          </a:xfrm>
          <a:prstGeom prst="flowChartExtra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solidFill>
                  <a:prstClr val="white"/>
                </a:solidFill>
                <a:latin typeface="微软雅黑" panose="020B0503020204020204" pitchFamily="34" charset="-122"/>
                <a:ea typeface="微软雅黑" panose="020B0503020204020204" pitchFamily="34" charset="-122"/>
              </a:rPr>
              <a:t>3</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22" name="文本占位符 3"/>
          <p:cNvSpPr>
            <a:spLocks noGrp="1"/>
          </p:cNvSpPr>
          <p:nvPr>
            <p:ph type="body" sz="half" idx="2" hasCustomPrompt="1"/>
          </p:nvPr>
        </p:nvSpPr>
        <p:spPr>
          <a:xfrm>
            <a:off x="1359053" y="1460304"/>
            <a:ext cx="2621078" cy="1023742"/>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4" name="文本占位符 3"/>
          <p:cNvSpPr>
            <a:spLocks noGrp="1"/>
          </p:cNvSpPr>
          <p:nvPr>
            <p:ph type="body" sz="half" idx="13" hasCustomPrompt="1"/>
          </p:nvPr>
        </p:nvSpPr>
        <p:spPr>
          <a:xfrm>
            <a:off x="5652237" y="2259817"/>
            <a:ext cx="2621078" cy="1023742"/>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5" name="文本占位符 3"/>
          <p:cNvSpPr>
            <a:spLocks noGrp="1"/>
          </p:cNvSpPr>
          <p:nvPr>
            <p:ph type="body" sz="half" idx="14" hasCustomPrompt="1"/>
          </p:nvPr>
        </p:nvSpPr>
        <p:spPr>
          <a:xfrm>
            <a:off x="1359053" y="3453742"/>
            <a:ext cx="2621078" cy="1023742"/>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6" name="文本占位符 3"/>
          <p:cNvSpPr>
            <a:spLocks noGrp="1"/>
          </p:cNvSpPr>
          <p:nvPr>
            <p:ph type="body" sz="half" idx="15" hasCustomPrompt="1"/>
          </p:nvPr>
        </p:nvSpPr>
        <p:spPr>
          <a:xfrm>
            <a:off x="1359052" y="885628"/>
            <a:ext cx="1364923" cy="433114"/>
          </a:xfrm>
          <a:prstGeom prst="rect">
            <a:avLst/>
          </a:prstGeom>
        </p:spPr>
        <p:txBody>
          <a:bodyPr/>
          <a:lstStyle>
            <a:lvl1pPr marL="0" indent="0">
              <a:lnSpc>
                <a:spcPct val="150000"/>
              </a:lnSpc>
              <a:buNone/>
              <a:defRPr sz="15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r>
              <a:rPr lang="en-US" altLang="zh-CN" dirty="0"/>
              <a:t>1</a:t>
            </a:r>
            <a:endParaRPr lang="zh-CN" altLang="en-US" dirty="0"/>
          </a:p>
        </p:txBody>
      </p:sp>
      <p:sp>
        <p:nvSpPr>
          <p:cNvPr id="27" name="文本占位符 3"/>
          <p:cNvSpPr>
            <a:spLocks noGrp="1"/>
          </p:cNvSpPr>
          <p:nvPr>
            <p:ph type="body" sz="half" idx="16" hasCustomPrompt="1"/>
          </p:nvPr>
        </p:nvSpPr>
        <p:spPr>
          <a:xfrm>
            <a:off x="1359052" y="2879065"/>
            <a:ext cx="1364923" cy="433114"/>
          </a:xfrm>
          <a:prstGeom prst="rect">
            <a:avLst/>
          </a:prstGeom>
        </p:spPr>
        <p:txBody>
          <a:bodyPr/>
          <a:lstStyle>
            <a:lvl1pPr marL="0" indent="0">
              <a:lnSpc>
                <a:spcPct val="150000"/>
              </a:lnSpc>
              <a:buNone/>
              <a:defRPr sz="15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r>
              <a:rPr lang="en-US" altLang="zh-CN" dirty="0"/>
              <a:t>3</a:t>
            </a:r>
            <a:endParaRPr lang="zh-CN" altLang="en-US" dirty="0"/>
          </a:p>
        </p:txBody>
      </p:sp>
      <p:sp>
        <p:nvSpPr>
          <p:cNvPr id="28" name="文本占位符 3"/>
          <p:cNvSpPr>
            <a:spLocks noGrp="1"/>
          </p:cNvSpPr>
          <p:nvPr>
            <p:ph type="body" sz="half" idx="17" hasCustomPrompt="1"/>
          </p:nvPr>
        </p:nvSpPr>
        <p:spPr>
          <a:xfrm>
            <a:off x="5652237" y="1684177"/>
            <a:ext cx="1364923" cy="433114"/>
          </a:xfrm>
          <a:prstGeom prst="rect">
            <a:avLst/>
          </a:prstGeom>
        </p:spPr>
        <p:txBody>
          <a:bodyPr/>
          <a:lstStyle>
            <a:lvl1pPr marL="0" indent="0">
              <a:lnSpc>
                <a:spcPct val="150000"/>
              </a:lnSpc>
              <a:buNone/>
              <a:defRPr sz="15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r>
              <a:rPr lang="en-US" altLang="zh-CN" dirty="0"/>
              <a:t>2</a:t>
            </a:r>
            <a:endParaRPr lang="zh-CN" altLang="en-US" dirty="0"/>
          </a:p>
        </p:txBody>
      </p:sp>
      <p:sp>
        <p:nvSpPr>
          <p:cNvPr id="29" name="文本占位符 3"/>
          <p:cNvSpPr>
            <a:spLocks noGrp="1"/>
          </p:cNvSpPr>
          <p:nvPr>
            <p:ph type="body" sz="half" idx="21" hasCustomPrompt="1"/>
          </p:nvPr>
        </p:nvSpPr>
        <p:spPr>
          <a:xfrm>
            <a:off x="120270" y="29852"/>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发展历程</a:t>
            </a:r>
          </a:p>
        </p:txBody>
      </p:sp>
      <p:sp>
        <p:nvSpPr>
          <p:cNvPr id="30" name="文本占位符 3"/>
          <p:cNvSpPr>
            <a:spLocks noGrp="1"/>
          </p:cNvSpPr>
          <p:nvPr>
            <p:ph type="body" sz="half" idx="22" hasCustomPrompt="1"/>
          </p:nvPr>
        </p:nvSpPr>
        <p:spPr>
          <a:xfrm>
            <a:off x="1445586" y="234457"/>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Development history</a:t>
            </a:r>
            <a:endParaRPr lang="zh-CN" altLang="en-US" dirty="0"/>
          </a:p>
        </p:txBody>
      </p:sp>
      <p:sp>
        <p:nvSpPr>
          <p:cNvPr id="23"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幻灯片4">
    <p:spTree>
      <p:nvGrpSpPr>
        <p:cNvPr id="1" name=""/>
        <p:cNvGrpSpPr/>
        <p:nvPr/>
      </p:nvGrpSpPr>
      <p:grpSpPr>
        <a:xfrm>
          <a:off x="0" y="0"/>
          <a:ext cx="0" cy="0"/>
          <a:chOff x="0" y="0"/>
          <a:chExt cx="0" cy="0"/>
        </a:xfrm>
      </p:grpSpPr>
      <p:sp>
        <p:nvSpPr>
          <p:cNvPr id="19" name="图片占位符 18"/>
          <p:cNvSpPr>
            <a:spLocks noGrp="1"/>
          </p:cNvSpPr>
          <p:nvPr>
            <p:ph type="pic" sz="quarter" idx="25"/>
          </p:nvPr>
        </p:nvSpPr>
        <p:spPr>
          <a:xfrm>
            <a:off x="6337300" y="1009650"/>
            <a:ext cx="2087563" cy="1724025"/>
          </a:xfrm>
          <a:prstGeom prst="rect">
            <a:avLst/>
          </a:prstGeom>
        </p:spPr>
        <p:txBody>
          <a:bodyPr/>
          <a:lstStyle/>
          <a:p>
            <a:endParaRPr lang="zh-CN" altLang="en-US"/>
          </a:p>
        </p:txBody>
      </p:sp>
      <p:sp>
        <p:nvSpPr>
          <p:cNvPr id="9" name="图片占位符 8"/>
          <p:cNvSpPr>
            <a:spLocks noGrp="1"/>
          </p:cNvSpPr>
          <p:nvPr>
            <p:ph type="pic" sz="quarter" idx="24"/>
          </p:nvPr>
        </p:nvSpPr>
        <p:spPr>
          <a:xfrm>
            <a:off x="3549650" y="1020763"/>
            <a:ext cx="2087563" cy="1724025"/>
          </a:xfrm>
          <a:prstGeom prst="rect">
            <a:avLst/>
          </a:prstGeom>
        </p:spPr>
        <p:txBody>
          <a:bodyPr/>
          <a:lstStyle/>
          <a:p>
            <a:endParaRPr lang="zh-CN" altLang="en-US"/>
          </a:p>
        </p:txBody>
      </p:sp>
      <p:sp>
        <p:nvSpPr>
          <p:cNvPr id="3" name="图片占位符 2"/>
          <p:cNvSpPr>
            <a:spLocks noGrp="1"/>
          </p:cNvSpPr>
          <p:nvPr>
            <p:ph type="pic" sz="quarter" idx="23"/>
          </p:nvPr>
        </p:nvSpPr>
        <p:spPr>
          <a:xfrm>
            <a:off x="735013" y="1009650"/>
            <a:ext cx="2087562" cy="1735138"/>
          </a:xfrm>
          <a:prstGeom prst="rect">
            <a:avLst/>
          </a:prstGeom>
        </p:spPr>
        <p:txBody>
          <a:bodyPr/>
          <a:lstStyle/>
          <a:p>
            <a:endParaRPr lang="zh-CN" altLang="en-US"/>
          </a:p>
        </p:txBody>
      </p:sp>
      <p:sp>
        <p:nvSpPr>
          <p:cNvPr id="23" name="文本占位符 3"/>
          <p:cNvSpPr>
            <a:spLocks noGrp="1"/>
          </p:cNvSpPr>
          <p:nvPr>
            <p:ph type="body" sz="half" idx="2" hasCustomPrompt="1"/>
          </p:nvPr>
        </p:nvSpPr>
        <p:spPr>
          <a:xfrm>
            <a:off x="667758" y="2824628"/>
            <a:ext cx="2189280" cy="1382937"/>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4" name="文本占位符 3"/>
          <p:cNvSpPr>
            <a:spLocks noGrp="1"/>
          </p:cNvSpPr>
          <p:nvPr>
            <p:ph type="body" sz="half" idx="13" hasCustomPrompt="1"/>
          </p:nvPr>
        </p:nvSpPr>
        <p:spPr>
          <a:xfrm>
            <a:off x="3498644" y="2824627"/>
            <a:ext cx="2189280" cy="1382937"/>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6" name="文本占位符 3"/>
          <p:cNvSpPr>
            <a:spLocks noGrp="1"/>
          </p:cNvSpPr>
          <p:nvPr>
            <p:ph type="body" sz="half" idx="14" hasCustomPrompt="1"/>
          </p:nvPr>
        </p:nvSpPr>
        <p:spPr>
          <a:xfrm>
            <a:off x="6294552" y="2833169"/>
            <a:ext cx="2189280" cy="1382937"/>
          </a:xfrm>
          <a:prstGeom prst="rect">
            <a:avLst/>
          </a:prstGeom>
        </p:spPr>
        <p:txBody>
          <a:bodyPr/>
          <a:lstStyle>
            <a:lvl1pPr marL="0" indent="0" algn="just">
              <a:lnSpc>
                <a:spcPct val="150000"/>
              </a:lnSpc>
              <a:buNone/>
              <a:defRPr sz="14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sz="14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400" dirty="0">
                <a:sym typeface="+mn-ea"/>
              </a:rPr>
              <a:t> 通过复制您的文本后，在此框中选择粘贴。</a:t>
            </a:r>
            <a:endParaRPr lang="zh-CN" altLang="en-US" dirty="0"/>
          </a:p>
        </p:txBody>
      </p:sp>
      <p:sp>
        <p:nvSpPr>
          <p:cNvPr id="27" name="文本占位符 3"/>
          <p:cNvSpPr>
            <a:spLocks noGrp="1"/>
          </p:cNvSpPr>
          <p:nvPr>
            <p:ph type="body" sz="half" idx="15" hasCustomPrompt="1"/>
          </p:nvPr>
        </p:nvSpPr>
        <p:spPr>
          <a:xfrm>
            <a:off x="833404" y="2045485"/>
            <a:ext cx="1364923"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0" name="文本占位符 3"/>
          <p:cNvSpPr>
            <a:spLocks noGrp="1"/>
          </p:cNvSpPr>
          <p:nvPr>
            <p:ph type="body" sz="half" idx="16" hasCustomPrompt="1"/>
          </p:nvPr>
        </p:nvSpPr>
        <p:spPr>
          <a:xfrm>
            <a:off x="3676650" y="2076420"/>
            <a:ext cx="1364923"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1" name="文本占位符 3"/>
          <p:cNvSpPr>
            <a:spLocks noGrp="1"/>
          </p:cNvSpPr>
          <p:nvPr>
            <p:ph type="body" sz="half" idx="17" hasCustomPrompt="1"/>
          </p:nvPr>
        </p:nvSpPr>
        <p:spPr>
          <a:xfrm>
            <a:off x="6467788" y="2092773"/>
            <a:ext cx="1364923"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6" name="文本占位符 3"/>
          <p:cNvSpPr>
            <a:spLocks noGrp="1"/>
          </p:cNvSpPr>
          <p:nvPr>
            <p:ph type="body" sz="half" idx="21" hasCustomPrompt="1"/>
          </p:nvPr>
        </p:nvSpPr>
        <p:spPr>
          <a:xfrm>
            <a:off x="120892" y="23780"/>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办学特色</a:t>
            </a:r>
          </a:p>
        </p:txBody>
      </p:sp>
      <p:sp>
        <p:nvSpPr>
          <p:cNvPr id="37" name="文本占位符 3"/>
          <p:cNvSpPr>
            <a:spLocks noGrp="1"/>
          </p:cNvSpPr>
          <p:nvPr>
            <p:ph type="body" sz="half" idx="22" hasCustomPrompt="1"/>
          </p:nvPr>
        </p:nvSpPr>
        <p:spPr>
          <a:xfrm>
            <a:off x="1446208" y="228385"/>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School running characteristics</a:t>
            </a:r>
            <a:endParaRPr lang="zh-CN" altLang="en-US" dirty="0"/>
          </a:p>
        </p:txBody>
      </p:sp>
      <p:sp>
        <p:nvSpPr>
          <p:cNvPr id="15"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纯文本幻灯片">
    <p:spTree>
      <p:nvGrpSpPr>
        <p:cNvPr id="1" name=""/>
        <p:cNvGrpSpPr/>
        <p:nvPr/>
      </p:nvGrpSpPr>
      <p:grpSpPr>
        <a:xfrm>
          <a:off x="0" y="0"/>
          <a:ext cx="0" cy="0"/>
          <a:chOff x="0" y="0"/>
          <a:chExt cx="0" cy="0"/>
        </a:xfrm>
      </p:grpSpPr>
      <p:sp>
        <p:nvSpPr>
          <p:cNvPr id="13" name="文本占位符 3"/>
          <p:cNvSpPr>
            <a:spLocks noGrp="1"/>
          </p:cNvSpPr>
          <p:nvPr>
            <p:ph type="body" sz="half" idx="21" hasCustomPrompt="1"/>
          </p:nvPr>
        </p:nvSpPr>
        <p:spPr>
          <a:xfrm>
            <a:off x="120887" y="23780"/>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办学特色</a:t>
            </a:r>
          </a:p>
        </p:txBody>
      </p:sp>
      <p:sp>
        <p:nvSpPr>
          <p:cNvPr id="14" name="文本占位符 3"/>
          <p:cNvSpPr>
            <a:spLocks noGrp="1"/>
          </p:cNvSpPr>
          <p:nvPr>
            <p:ph type="body" sz="half" idx="22" hasCustomPrompt="1"/>
          </p:nvPr>
        </p:nvSpPr>
        <p:spPr>
          <a:xfrm>
            <a:off x="1446203" y="228385"/>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School running characteristics</a:t>
            </a:r>
            <a:endParaRPr lang="zh-CN" altLang="en-US" dirty="0"/>
          </a:p>
        </p:txBody>
      </p:sp>
      <p:sp>
        <p:nvSpPr>
          <p:cNvPr id="5"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纯文本幻灯片">
    <p:spTree>
      <p:nvGrpSpPr>
        <p:cNvPr id="1" name=""/>
        <p:cNvGrpSpPr/>
        <p:nvPr/>
      </p:nvGrpSpPr>
      <p:grpSpPr>
        <a:xfrm>
          <a:off x="0" y="0"/>
          <a:ext cx="0" cy="0"/>
          <a:chOff x="0" y="0"/>
          <a:chExt cx="0" cy="0"/>
        </a:xfrm>
      </p:grpSpPr>
      <p:sp>
        <p:nvSpPr>
          <p:cNvPr id="13" name="文本占位符 3"/>
          <p:cNvSpPr>
            <a:spLocks noGrp="1"/>
          </p:cNvSpPr>
          <p:nvPr>
            <p:ph type="body" sz="half" idx="21" hasCustomPrompt="1"/>
          </p:nvPr>
        </p:nvSpPr>
        <p:spPr>
          <a:xfrm>
            <a:off x="120887" y="23780"/>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办学特色</a:t>
            </a:r>
          </a:p>
        </p:txBody>
      </p:sp>
      <p:sp>
        <p:nvSpPr>
          <p:cNvPr id="14" name="文本占位符 3"/>
          <p:cNvSpPr>
            <a:spLocks noGrp="1"/>
          </p:cNvSpPr>
          <p:nvPr>
            <p:ph type="body" sz="half" idx="22" hasCustomPrompt="1"/>
          </p:nvPr>
        </p:nvSpPr>
        <p:spPr>
          <a:xfrm>
            <a:off x="1446203" y="228385"/>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School running characteristics</a:t>
            </a:r>
            <a:endParaRPr lang="zh-CN" altLang="en-US" dirty="0"/>
          </a:p>
        </p:txBody>
      </p:sp>
      <p:sp>
        <p:nvSpPr>
          <p:cNvPr id="5"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幻灯片6">
    <p:spTree>
      <p:nvGrpSpPr>
        <p:cNvPr id="1" name=""/>
        <p:cNvGrpSpPr/>
        <p:nvPr/>
      </p:nvGrpSpPr>
      <p:grpSpPr>
        <a:xfrm>
          <a:off x="0" y="0"/>
          <a:ext cx="0" cy="0"/>
          <a:chOff x="0" y="0"/>
          <a:chExt cx="0" cy="0"/>
        </a:xfrm>
      </p:grpSpPr>
      <p:sp>
        <p:nvSpPr>
          <p:cNvPr id="57" name="文本占位符 3"/>
          <p:cNvSpPr>
            <a:spLocks noGrp="1"/>
          </p:cNvSpPr>
          <p:nvPr>
            <p:ph type="body" sz="half" idx="13" hasCustomPrompt="1"/>
          </p:nvPr>
        </p:nvSpPr>
        <p:spPr>
          <a:xfrm>
            <a:off x="3077845" y="727075"/>
            <a:ext cx="2160270" cy="433070"/>
          </a:xfrm>
          <a:prstGeom prst="rect">
            <a:avLst/>
          </a:prstGeom>
        </p:spPr>
        <p:txBody>
          <a:bodyPr/>
          <a:lstStyle>
            <a:lvl1pPr marL="0" indent="0" algn="ctr">
              <a:lnSpc>
                <a:spcPct val="150000"/>
              </a:lnSpc>
              <a:buNone/>
              <a:defRPr sz="1800" b="1">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图表标题信息</a:t>
            </a:r>
          </a:p>
        </p:txBody>
      </p:sp>
      <p:sp>
        <p:nvSpPr>
          <p:cNvPr id="58" name="文本占位符 3"/>
          <p:cNvSpPr>
            <a:spLocks noGrp="1"/>
          </p:cNvSpPr>
          <p:nvPr>
            <p:ph type="body" sz="half" idx="21" hasCustomPrompt="1"/>
          </p:nvPr>
        </p:nvSpPr>
        <p:spPr>
          <a:xfrm>
            <a:off x="120889" y="30408"/>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办学成果</a:t>
            </a:r>
          </a:p>
        </p:txBody>
      </p:sp>
      <p:sp>
        <p:nvSpPr>
          <p:cNvPr id="60" name="文本占位符 3"/>
          <p:cNvSpPr>
            <a:spLocks noGrp="1"/>
          </p:cNvSpPr>
          <p:nvPr>
            <p:ph type="body" sz="half" idx="22" hasCustomPrompt="1"/>
          </p:nvPr>
        </p:nvSpPr>
        <p:spPr>
          <a:xfrm>
            <a:off x="1446205" y="235013"/>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a:t>Achievements in running schools</a:t>
            </a:r>
            <a:endParaRPr lang="zh-CN" altLang="en-US" dirty="0"/>
          </a:p>
        </p:txBody>
      </p:sp>
      <p:sp>
        <p:nvSpPr>
          <p:cNvPr id="3" name="图表占位符 2"/>
          <p:cNvSpPr>
            <a:spLocks noGrp="1"/>
          </p:cNvSpPr>
          <p:nvPr>
            <p:ph type="chart" sz="quarter" idx="23"/>
          </p:nvPr>
        </p:nvSpPr>
        <p:spPr>
          <a:xfrm>
            <a:off x="1417637" y="1444142"/>
            <a:ext cx="6592887" cy="2636837"/>
          </a:xfrm>
          <a:prstGeom prst="rect">
            <a:avLst/>
          </a:prstGeom>
        </p:spPr>
        <p:txBody>
          <a:bodyPr/>
          <a:lstStyle/>
          <a:p>
            <a:endParaRPr lang="zh-CN" altLang="en-US"/>
          </a:p>
        </p:txBody>
      </p:sp>
      <p:sp>
        <p:nvSpPr>
          <p:cNvPr id="8"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幻灯片7">
    <p:spTree>
      <p:nvGrpSpPr>
        <p:cNvPr id="1" name=""/>
        <p:cNvGrpSpPr/>
        <p:nvPr/>
      </p:nvGrpSpPr>
      <p:grpSpPr>
        <a:xfrm>
          <a:off x="0" y="0"/>
          <a:ext cx="0" cy="0"/>
          <a:chOff x="0" y="0"/>
          <a:chExt cx="0" cy="0"/>
        </a:xfrm>
      </p:grpSpPr>
      <p:sp>
        <p:nvSpPr>
          <p:cNvPr id="8" name="文本占位符 3"/>
          <p:cNvSpPr>
            <a:spLocks noGrp="1"/>
          </p:cNvSpPr>
          <p:nvPr>
            <p:ph type="body" sz="half" idx="13" hasCustomPrompt="1"/>
          </p:nvPr>
        </p:nvSpPr>
        <p:spPr>
          <a:xfrm>
            <a:off x="2514889" y="1022894"/>
            <a:ext cx="1364923" cy="433114"/>
          </a:xfrm>
          <a:prstGeom prst="rect">
            <a:avLst/>
          </a:prstGeom>
        </p:spPr>
        <p:txBody>
          <a:bodyPr/>
          <a:lstStyle>
            <a:lvl1pPr marL="0" indent="0">
              <a:lnSpc>
                <a:spcPct val="150000"/>
              </a:lnSpc>
              <a:buNone/>
              <a:defRPr sz="1500" b="1">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图表标题信息</a:t>
            </a:r>
          </a:p>
        </p:txBody>
      </p:sp>
      <p:sp>
        <p:nvSpPr>
          <p:cNvPr id="11" name="文本占位符 3"/>
          <p:cNvSpPr>
            <a:spLocks noGrp="1"/>
          </p:cNvSpPr>
          <p:nvPr>
            <p:ph type="body" sz="half" idx="21" hasCustomPrompt="1"/>
          </p:nvPr>
        </p:nvSpPr>
        <p:spPr>
          <a:xfrm>
            <a:off x="120892" y="30408"/>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办学成果</a:t>
            </a:r>
          </a:p>
        </p:txBody>
      </p:sp>
      <p:sp>
        <p:nvSpPr>
          <p:cNvPr id="12" name="文本占位符 3"/>
          <p:cNvSpPr>
            <a:spLocks noGrp="1"/>
          </p:cNvSpPr>
          <p:nvPr>
            <p:ph type="body" sz="half" idx="22" hasCustomPrompt="1"/>
          </p:nvPr>
        </p:nvSpPr>
        <p:spPr>
          <a:xfrm>
            <a:off x="1446208" y="235013"/>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a:t>Achievements in running schools</a:t>
            </a:r>
            <a:endParaRPr lang="zh-CN" altLang="en-US" dirty="0"/>
          </a:p>
        </p:txBody>
      </p:sp>
      <p:sp>
        <p:nvSpPr>
          <p:cNvPr id="3" name="图表占位符 2"/>
          <p:cNvSpPr>
            <a:spLocks noGrp="1"/>
          </p:cNvSpPr>
          <p:nvPr>
            <p:ph type="chart" sz="quarter" idx="23"/>
          </p:nvPr>
        </p:nvSpPr>
        <p:spPr>
          <a:xfrm>
            <a:off x="768350" y="1455738"/>
            <a:ext cx="4618038" cy="2844800"/>
          </a:xfrm>
          <a:prstGeom prst="rect">
            <a:avLst/>
          </a:prstGeom>
        </p:spPr>
        <p:txBody>
          <a:bodyPr/>
          <a:lstStyle/>
          <a:p>
            <a:endParaRPr lang="zh-CN" altLang="en-US"/>
          </a:p>
        </p:txBody>
      </p:sp>
      <p:sp>
        <p:nvSpPr>
          <p:cNvPr id="7"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幻灯片8">
    <p:spTree>
      <p:nvGrpSpPr>
        <p:cNvPr id="1" name=""/>
        <p:cNvGrpSpPr/>
        <p:nvPr/>
      </p:nvGrpSpPr>
      <p:grpSpPr>
        <a:xfrm>
          <a:off x="0" y="0"/>
          <a:ext cx="0" cy="0"/>
          <a:chOff x="0" y="0"/>
          <a:chExt cx="0" cy="0"/>
        </a:xfrm>
      </p:grpSpPr>
      <p:sp>
        <p:nvSpPr>
          <p:cNvPr id="9" name="文本占位符 3"/>
          <p:cNvSpPr>
            <a:spLocks noGrp="1"/>
          </p:cNvSpPr>
          <p:nvPr>
            <p:ph type="body" sz="half" idx="13" hasCustomPrompt="1"/>
          </p:nvPr>
        </p:nvSpPr>
        <p:spPr>
          <a:xfrm>
            <a:off x="2425199" y="960526"/>
            <a:ext cx="1364923" cy="433114"/>
          </a:xfrm>
          <a:prstGeom prst="rect">
            <a:avLst/>
          </a:prstGeom>
        </p:spPr>
        <p:txBody>
          <a:bodyPr/>
          <a:lstStyle>
            <a:lvl1pPr marL="0" indent="0">
              <a:lnSpc>
                <a:spcPct val="150000"/>
              </a:lnSpc>
              <a:buNone/>
              <a:defRPr sz="1500" b="1">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图表标题信息</a:t>
            </a:r>
          </a:p>
        </p:txBody>
      </p:sp>
      <p:sp>
        <p:nvSpPr>
          <p:cNvPr id="11" name="文本占位符 3"/>
          <p:cNvSpPr>
            <a:spLocks noGrp="1"/>
          </p:cNvSpPr>
          <p:nvPr>
            <p:ph type="body" sz="half" idx="21" hasCustomPrompt="1"/>
          </p:nvPr>
        </p:nvSpPr>
        <p:spPr>
          <a:xfrm>
            <a:off x="120888" y="30408"/>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办学成果</a:t>
            </a:r>
          </a:p>
        </p:txBody>
      </p:sp>
      <p:sp>
        <p:nvSpPr>
          <p:cNvPr id="12" name="文本占位符 3"/>
          <p:cNvSpPr>
            <a:spLocks noGrp="1"/>
          </p:cNvSpPr>
          <p:nvPr>
            <p:ph type="body" sz="half" idx="22" hasCustomPrompt="1"/>
          </p:nvPr>
        </p:nvSpPr>
        <p:spPr>
          <a:xfrm>
            <a:off x="1446204" y="235013"/>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a:t>Achievements in running schools</a:t>
            </a:r>
            <a:endParaRPr lang="zh-CN" altLang="en-US" dirty="0"/>
          </a:p>
        </p:txBody>
      </p:sp>
      <p:sp>
        <p:nvSpPr>
          <p:cNvPr id="3" name="图表占位符 2"/>
          <p:cNvSpPr>
            <a:spLocks noGrp="1"/>
          </p:cNvSpPr>
          <p:nvPr>
            <p:ph type="chart" sz="quarter" idx="23"/>
          </p:nvPr>
        </p:nvSpPr>
        <p:spPr>
          <a:xfrm>
            <a:off x="768626" y="1393640"/>
            <a:ext cx="4638261" cy="2947000"/>
          </a:xfrm>
          <a:prstGeom prst="rect">
            <a:avLst/>
          </a:prstGeom>
        </p:spPr>
        <p:txBody>
          <a:bodyPr/>
          <a:lstStyle/>
          <a:p>
            <a:endParaRPr lang="zh-CN" altLang="en-US"/>
          </a:p>
        </p:txBody>
      </p:sp>
      <p:sp>
        <p:nvSpPr>
          <p:cNvPr id="7"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幻灯片9">
    <p:spTree>
      <p:nvGrpSpPr>
        <p:cNvPr id="1" name=""/>
        <p:cNvGrpSpPr/>
        <p:nvPr/>
      </p:nvGrpSpPr>
      <p:grpSpPr>
        <a:xfrm>
          <a:off x="0" y="0"/>
          <a:ext cx="0" cy="0"/>
          <a:chOff x="0" y="0"/>
          <a:chExt cx="0" cy="0"/>
        </a:xfrm>
      </p:grpSpPr>
      <p:sp>
        <p:nvSpPr>
          <p:cNvPr id="3" name="图表占位符 2"/>
          <p:cNvSpPr>
            <a:spLocks noGrp="1"/>
          </p:cNvSpPr>
          <p:nvPr>
            <p:ph type="chart" sz="quarter" idx="23"/>
          </p:nvPr>
        </p:nvSpPr>
        <p:spPr>
          <a:xfrm>
            <a:off x="745581" y="817562"/>
            <a:ext cx="5419725" cy="3508375"/>
          </a:xfrm>
          <a:prstGeom prst="rect">
            <a:avLst/>
          </a:prstGeom>
        </p:spPr>
        <p:txBody>
          <a:bodyPr/>
          <a:lstStyle/>
          <a:p>
            <a:endParaRPr lang="zh-CN" altLang="en-US"/>
          </a:p>
        </p:txBody>
      </p:sp>
      <p:sp>
        <p:nvSpPr>
          <p:cNvPr id="50" name="文本占位符 3"/>
          <p:cNvSpPr>
            <a:spLocks noGrp="1"/>
          </p:cNvSpPr>
          <p:nvPr>
            <p:ph type="body" sz="half" idx="21" hasCustomPrompt="1"/>
          </p:nvPr>
        </p:nvSpPr>
        <p:spPr>
          <a:xfrm>
            <a:off x="120891" y="30408"/>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办学成果</a:t>
            </a:r>
          </a:p>
        </p:txBody>
      </p:sp>
      <p:sp>
        <p:nvSpPr>
          <p:cNvPr id="51" name="文本占位符 3"/>
          <p:cNvSpPr>
            <a:spLocks noGrp="1"/>
          </p:cNvSpPr>
          <p:nvPr>
            <p:ph type="body" sz="half" idx="22" hasCustomPrompt="1"/>
          </p:nvPr>
        </p:nvSpPr>
        <p:spPr>
          <a:xfrm>
            <a:off x="1446207" y="235013"/>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a:t>Achievements in running schools</a:t>
            </a:r>
            <a:endParaRPr lang="zh-CN" altLang="en-US" dirty="0"/>
          </a:p>
        </p:txBody>
      </p:sp>
      <p:sp>
        <p:nvSpPr>
          <p:cNvPr id="6"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幻灯片10">
    <p:spTree>
      <p:nvGrpSpPr>
        <p:cNvPr id="1" name=""/>
        <p:cNvGrpSpPr/>
        <p:nvPr/>
      </p:nvGrpSpPr>
      <p:grpSpPr>
        <a:xfrm>
          <a:off x="0" y="0"/>
          <a:ext cx="0" cy="0"/>
          <a:chOff x="0" y="0"/>
          <a:chExt cx="0" cy="0"/>
        </a:xfrm>
      </p:grpSpPr>
      <p:grpSp>
        <p:nvGrpSpPr>
          <p:cNvPr id="4" name="组合 3"/>
          <p:cNvGrpSpPr/>
          <p:nvPr userDrawn="1"/>
        </p:nvGrpSpPr>
        <p:grpSpPr>
          <a:xfrm>
            <a:off x="635" y="1828165"/>
            <a:ext cx="7703185" cy="1760855"/>
            <a:chOff x="173557" y="1478458"/>
            <a:chExt cx="11433056" cy="2613811"/>
          </a:xfrm>
        </p:grpSpPr>
        <p:sp>
          <p:nvSpPr>
            <p:cNvPr id="10" name="任意多边形 13"/>
            <p:cNvSpPr/>
            <p:nvPr/>
          </p:nvSpPr>
          <p:spPr>
            <a:xfrm>
              <a:off x="173557" y="2814241"/>
              <a:ext cx="1430230" cy="131712"/>
            </a:xfrm>
            <a:custGeom>
              <a:avLst/>
              <a:gdLst>
                <a:gd name="connsiteX0" fmla="*/ 808653 w 808653"/>
                <a:gd name="connsiteY0" fmla="*/ 0 h 0"/>
                <a:gd name="connsiteX1" fmla="*/ 0 w 808653"/>
                <a:gd name="connsiteY1" fmla="*/ 0 h 0"/>
              </a:gdLst>
              <a:ahLst/>
              <a:cxnLst>
                <a:cxn ang="0">
                  <a:pos x="connsiteX0" y="connsiteY0"/>
                </a:cxn>
                <a:cxn ang="0">
                  <a:pos x="connsiteX1" y="connsiteY1"/>
                </a:cxn>
              </a:cxnLst>
              <a:rect l="l" t="t" r="r" b="b"/>
              <a:pathLst>
                <a:path w="808653">
                  <a:moveTo>
                    <a:pt x="808653" y="0"/>
                  </a:moveTo>
                  <a:lnTo>
                    <a:pt x="0"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1" name="任意多边形 14"/>
            <p:cNvSpPr/>
            <p:nvPr/>
          </p:nvSpPr>
          <p:spPr>
            <a:xfrm flipV="1">
              <a:off x="1911127" y="2659480"/>
              <a:ext cx="1755132" cy="140493"/>
            </a:xfrm>
            <a:custGeom>
              <a:avLst/>
              <a:gdLst>
                <a:gd name="connsiteX0" fmla="*/ 0 w 1101013"/>
                <a:gd name="connsiteY0" fmla="*/ 0 h 0"/>
                <a:gd name="connsiteX1" fmla="*/ 1101013 w 1101013"/>
                <a:gd name="connsiteY1" fmla="*/ 0 h 0"/>
              </a:gdLst>
              <a:ahLst/>
              <a:cxnLst>
                <a:cxn ang="0">
                  <a:pos x="connsiteX0" y="connsiteY0"/>
                </a:cxn>
                <a:cxn ang="0">
                  <a:pos x="connsiteX1" y="connsiteY1"/>
                </a:cxn>
              </a:cxnLst>
              <a:rect l="l" t="t" r="r" b="b"/>
              <a:pathLst>
                <a:path w="1101013">
                  <a:moveTo>
                    <a:pt x="0" y="0"/>
                  </a:moveTo>
                  <a:lnTo>
                    <a:pt x="1101013"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2" name="任意多边形 15"/>
            <p:cNvSpPr/>
            <p:nvPr/>
          </p:nvSpPr>
          <p:spPr>
            <a:xfrm flipV="1">
              <a:off x="4085559" y="2659479"/>
              <a:ext cx="2278708" cy="131712"/>
            </a:xfrm>
            <a:custGeom>
              <a:avLst/>
              <a:gdLst>
                <a:gd name="connsiteX0" fmla="*/ 0 w 2083837"/>
                <a:gd name="connsiteY0" fmla="*/ 0 h 0"/>
                <a:gd name="connsiteX1" fmla="*/ 2083837 w 2083837"/>
                <a:gd name="connsiteY1" fmla="*/ 0 h 0"/>
              </a:gdLst>
              <a:ahLst/>
              <a:cxnLst>
                <a:cxn ang="0">
                  <a:pos x="connsiteX0" y="connsiteY0"/>
                </a:cxn>
                <a:cxn ang="0">
                  <a:pos x="connsiteX1" y="connsiteY1"/>
                </a:cxn>
              </a:cxnLst>
              <a:rect l="l" t="t" r="r" b="b"/>
              <a:pathLst>
                <a:path w="2083837">
                  <a:moveTo>
                    <a:pt x="0" y="0"/>
                  </a:moveTo>
                  <a:lnTo>
                    <a:pt x="2083837"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3" name="任意多边形 16"/>
            <p:cNvSpPr/>
            <p:nvPr/>
          </p:nvSpPr>
          <p:spPr>
            <a:xfrm>
              <a:off x="6861500" y="2772532"/>
              <a:ext cx="2163455" cy="131712"/>
            </a:xfrm>
            <a:custGeom>
              <a:avLst/>
              <a:gdLst>
                <a:gd name="connsiteX0" fmla="*/ 0 w 1194318"/>
                <a:gd name="connsiteY0" fmla="*/ 0 h 0"/>
                <a:gd name="connsiteX1" fmla="*/ 1194318 w 1194318"/>
                <a:gd name="connsiteY1" fmla="*/ 0 h 0"/>
              </a:gdLst>
              <a:ahLst/>
              <a:cxnLst>
                <a:cxn ang="0">
                  <a:pos x="connsiteX0" y="connsiteY0"/>
                </a:cxn>
                <a:cxn ang="0">
                  <a:pos x="connsiteX1" y="connsiteY1"/>
                </a:cxn>
              </a:cxnLst>
              <a:rect l="l" t="t" r="r" b="b"/>
              <a:pathLst>
                <a:path w="1194318">
                  <a:moveTo>
                    <a:pt x="0" y="0"/>
                  </a:moveTo>
                  <a:lnTo>
                    <a:pt x="1194318"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4" name="任意多边形 17"/>
            <p:cNvSpPr/>
            <p:nvPr/>
          </p:nvSpPr>
          <p:spPr>
            <a:xfrm flipV="1">
              <a:off x="9314733" y="2658382"/>
              <a:ext cx="2291880" cy="132810"/>
            </a:xfrm>
            <a:custGeom>
              <a:avLst/>
              <a:gdLst>
                <a:gd name="connsiteX0" fmla="*/ 0 w 2475722"/>
                <a:gd name="connsiteY0" fmla="*/ 0 h 0"/>
                <a:gd name="connsiteX1" fmla="*/ 2475722 w 2475722"/>
                <a:gd name="connsiteY1" fmla="*/ 0 h 0"/>
              </a:gdLst>
              <a:ahLst/>
              <a:cxnLst>
                <a:cxn ang="0">
                  <a:pos x="connsiteX0" y="connsiteY0"/>
                </a:cxn>
                <a:cxn ang="0">
                  <a:pos x="connsiteX1" y="connsiteY1"/>
                </a:cxn>
              </a:cxnLst>
              <a:rect l="l" t="t" r="r" b="b"/>
              <a:pathLst>
                <a:path w="2475722">
                  <a:moveTo>
                    <a:pt x="0" y="0"/>
                  </a:moveTo>
                  <a:lnTo>
                    <a:pt x="2475722"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nvGrpSpPr>
            <p:cNvPr id="16" name="组合 15"/>
            <p:cNvGrpSpPr/>
            <p:nvPr/>
          </p:nvGrpSpPr>
          <p:grpSpPr>
            <a:xfrm>
              <a:off x="1404957" y="1521854"/>
              <a:ext cx="504503" cy="2556148"/>
              <a:chOff x="1798257" y="2195341"/>
              <a:chExt cx="672670" cy="3408197"/>
            </a:xfrm>
          </p:grpSpPr>
          <p:sp>
            <p:nvSpPr>
              <p:cNvPr id="43" name="任意多边形 22"/>
              <p:cNvSpPr/>
              <p:nvPr/>
            </p:nvSpPr>
            <p:spPr>
              <a:xfrm>
                <a:off x="1798257" y="2195341"/>
                <a:ext cx="672670" cy="1719046"/>
              </a:xfrm>
              <a:custGeom>
                <a:avLst/>
                <a:gdLst>
                  <a:gd name="connsiteX0" fmla="*/ 249787 w 602165"/>
                  <a:gd name="connsiteY0" fmla="*/ 1538868 h 1538868"/>
                  <a:gd name="connsiteX1" fmla="*/ 249787 w 602165"/>
                  <a:gd name="connsiteY1" fmla="*/ 490653 h 1538868"/>
                  <a:gd name="connsiteX2" fmla="*/ 0 w 602165"/>
                  <a:gd name="connsiteY2" fmla="*/ 490653 h 1538868"/>
                  <a:gd name="connsiteX3" fmla="*/ 258708 w 602165"/>
                  <a:gd name="connsiteY3" fmla="*/ 0 h 1538868"/>
                  <a:gd name="connsiteX4" fmla="*/ 602165 w 602165"/>
                  <a:gd name="connsiteY4" fmla="*/ 0 h 1538868"/>
                  <a:gd name="connsiteX5" fmla="*/ 602165 w 602165"/>
                  <a:gd name="connsiteY5" fmla="*/ 1534407 h 153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165" h="1538868">
                    <a:moveTo>
                      <a:pt x="249787" y="1538868"/>
                    </a:moveTo>
                    <a:lnTo>
                      <a:pt x="249787" y="490653"/>
                    </a:lnTo>
                    <a:lnTo>
                      <a:pt x="0" y="490653"/>
                    </a:lnTo>
                    <a:lnTo>
                      <a:pt x="258708" y="0"/>
                    </a:lnTo>
                    <a:lnTo>
                      <a:pt x="602165" y="0"/>
                    </a:lnTo>
                    <a:lnTo>
                      <a:pt x="602165" y="1534407"/>
                    </a:ln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4" name="矩形 43"/>
              <p:cNvSpPr/>
              <p:nvPr/>
            </p:nvSpPr>
            <p:spPr>
              <a:xfrm>
                <a:off x="2076760" y="3918858"/>
                <a:ext cx="391954" cy="1684680"/>
              </a:xfrm>
              <a:prstGeom prst="rect">
                <a:avLst/>
              </a:prstGeom>
              <a:solidFill>
                <a:srgbClr val="00B0F0">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7" name="组合 16"/>
            <p:cNvGrpSpPr/>
            <p:nvPr/>
          </p:nvGrpSpPr>
          <p:grpSpPr>
            <a:xfrm>
              <a:off x="2780093" y="1521854"/>
              <a:ext cx="1542527" cy="2570416"/>
              <a:chOff x="3631772" y="2195341"/>
              <a:chExt cx="2056702" cy="3427221"/>
            </a:xfrm>
          </p:grpSpPr>
          <p:sp>
            <p:nvSpPr>
              <p:cNvPr id="41" name="任意多边形 25"/>
              <p:cNvSpPr/>
              <p:nvPr/>
            </p:nvSpPr>
            <p:spPr>
              <a:xfrm>
                <a:off x="4453106" y="3903516"/>
                <a:ext cx="1235368" cy="1719046"/>
              </a:xfrm>
              <a:custGeom>
                <a:avLst/>
                <a:gdLst>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1" fmla="*/ 338997 w 1079438"/>
                  <a:gd name="connsiteY0-2" fmla="*/ 0 h 1538868"/>
                  <a:gd name="connsiteX1-3" fmla="*/ 31223 w 1079438"/>
                  <a:gd name="connsiteY1-4" fmla="*/ 575403 h 1538868"/>
                  <a:gd name="connsiteX2-5" fmla="*/ 383601 w 1079438"/>
                  <a:gd name="connsiteY2-6" fmla="*/ 575403 h 1538868"/>
                  <a:gd name="connsiteX3-7" fmla="*/ 593244 w 1079438"/>
                  <a:gd name="connsiteY3-8" fmla="*/ 303313 h 1538868"/>
                  <a:gd name="connsiteX4-9" fmla="*/ 620007 w 1079438"/>
                  <a:gd name="connsiteY4-10" fmla="*/ 735981 h 1538868"/>
                  <a:gd name="connsiteX5-11" fmla="*/ 0 w 1079438"/>
                  <a:gd name="connsiteY5-12" fmla="*/ 1538868 h 1538868"/>
                  <a:gd name="connsiteX6-13" fmla="*/ 1079438 w 1079438"/>
                  <a:gd name="connsiteY6-14" fmla="*/ 1538868 h 1538868"/>
                  <a:gd name="connsiteX7-15" fmla="*/ 1079438 w 1079438"/>
                  <a:gd name="connsiteY7-16" fmla="*/ 1248937 h 1538868"/>
                  <a:gd name="connsiteX8-17" fmla="*/ 642310 w 1079438"/>
                  <a:gd name="connsiteY8-18" fmla="*/ 1248937 h 1538868"/>
                  <a:gd name="connsiteX9-19" fmla="*/ 1057135 w 1079438"/>
                  <a:gd name="connsiteY9-20" fmla="*/ 285471 h 1538868"/>
                  <a:gd name="connsiteX10-21" fmla="*/ 771664 w 1079438"/>
                  <a:gd name="connsiteY10-22" fmla="*/ 13381 h 1538868"/>
                  <a:gd name="connsiteX0-23" fmla="*/ 338997 w 1079438"/>
                  <a:gd name="connsiteY0-24" fmla="*/ 0 h 1538868"/>
                  <a:gd name="connsiteX1-25" fmla="*/ 31223 w 1079438"/>
                  <a:gd name="connsiteY1-26" fmla="*/ 575403 h 1538868"/>
                  <a:gd name="connsiteX2-27" fmla="*/ 383601 w 1079438"/>
                  <a:gd name="connsiteY2-28" fmla="*/ 575403 h 1538868"/>
                  <a:gd name="connsiteX3-29" fmla="*/ 593244 w 1079438"/>
                  <a:gd name="connsiteY3-30" fmla="*/ 303313 h 1538868"/>
                  <a:gd name="connsiteX4-31" fmla="*/ 620007 w 1079438"/>
                  <a:gd name="connsiteY4-32" fmla="*/ 735981 h 1538868"/>
                  <a:gd name="connsiteX5-33" fmla="*/ 0 w 1079438"/>
                  <a:gd name="connsiteY5-34" fmla="*/ 1538868 h 1538868"/>
                  <a:gd name="connsiteX6-35" fmla="*/ 1079438 w 1079438"/>
                  <a:gd name="connsiteY6-36" fmla="*/ 1538868 h 1538868"/>
                  <a:gd name="connsiteX7-37" fmla="*/ 1079438 w 1079438"/>
                  <a:gd name="connsiteY7-38" fmla="*/ 1248937 h 1538868"/>
                  <a:gd name="connsiteX8-39" fmla="*/ 642310 w 1079438"/>
                  <a:gd name="connsiteY8-40" fmla="*/ 1248937 h 1538868"/>
                  <a:gd name="connsiteX9-41" fmla="*/ 1057135 w 1079438"/>
                  <a:gd name="connsiteY9-42" fmla="*/ 285471 h 1538868"/>
                  <a:gd name="connsiteX10-43" fmla="*/ 771664 w 1079438"/>
                  <a:gd name="connsiteY10-44" fmla="*/ 13381 h 1538868"/>
                  <a:gd name="connsiteX0-45" fmla="*/ 338997 w 1079438"/>
                  <a:gd name="connsiteY0-46" fmla="*/ 0 h 1538868"/>
                  <a:gd name="connsiteX1-47" fmla="*/ 31223 w 1079438"/>
                  <a:gd name="connsiteY1-48" fmla="*/ 575403 h 1538868"/>
                  <a:gd name="connsiteX2-49" fmla="*/ 383601 w 1079438"/>
                  <a:gd name="connsiteY2-50" fmla="*/ 575403 h 1538868"/>
                  <a:gd name="connsiteX3-51" fmla="*/ 593244 w 1079438"/>
                  <a:gd name="connsiteY3-52" fmla="*/ 303313 h 1538868"/>
                  <a:gd name="connsiteX4-53" fmla="*/ 620007 w 1079438"/>
                  <a:gd name="connsiteY4-54" fmla="*/ 735981 h 1538868"/>
                  <a:gd name="connsiteX5-55" fmla="*/ 0 w 1079438"/>
                  <a:gd name="connsiteY5-56" fmla="*/ 1538868 h 1538868"/>
                  <a:gd name="connsiteX6-57" fmla="*/ 1079438 w 1079438"/>
                  <a:gd name="connsiteY6-58" fmla="*/ 1538868 h 1538868"/>
                  <a:gd name="connsiteX7-59" fmla="*/ 1079438 w 1079438"/>
                  <a:gd name="connsiteY7-60" fmla="*/ 1248937 h 1538868"/>
                  <a:gd name="connsiteX8-61" fmla="*/ 642310 w 1079438"/>
                  <a:gd name="connsiteY8-62" fmla="*/ 1248937 h 1538868"/>
                  <a:gd name="connsiteX9-63" fmla="*/ 1057135 w 1079438"/>
                  <a:gd name="connsiteY9-64" fmla="*/ 285471 h 1538868"/>
                  <a:gd name="connsiteX10-65" fmla="*/ 771664 w 1079438"/>
                  <a:gd name="connsiteY10-66" fmla="*/ 13381 h 1538868"/>
                  <a:gd name="connsiteX0-67" fmla="*/ 338997 w 1079438"/>
                  <a:gd name="connsiteY0-68" fmla="*/ 0 h 1538868"/>
                  <a:gd name="connsiteX1-69" fmla="*/ 31223 w 1079438"/>
                  <a:gd name="connsiteY1-70" fmla="*/ 575403 h 1538868"/>
                  <a:gd name="connsiteX2-71" fmla="*/ 383601 w 1079438"/>
                  <a:gd name="connsiteY2-72" fmla="*/ 575403 h 1538868"/>
                  <a:gd name="connsiteX3-73" fmla="*/ 593244 w 1079438"/>
                  <a:gd name="connsiteY3-74" fmla="*/ 303313 h 1538868"/>
                  <a:gd name="connsiteX4-75" fmla="*/ 620007 w 1079438"/>
                  <a:gd name="connsiteY4-76" fmla="*/ 735981 h 1538868"/>
                  <a:gd name="connsiteX5-77" fmla="*/ 0 w 1079438"/>
                  <a:gd name="connsiteY5-78" fmla="*/ 1538868 h 1538868"/>
                  <a:gd name="connsiteX6-79" fmla="*/ 1079438 w 1079438"/>
                  <a:gd name="connsiteY6-80" fmla="*/ 1538868 h 1538868"/>
                  <a:gd name="connsiteX7-81" fmla="*/ 1079438 w 1079438"/>
                  <a:gd name="connsiteY7-82" fmla="*/ 1248937 h 1538868"/>
                  <a:gd name="connsiteX8-83" fmla="*/ 642310 w 1079438"/>
                  <a:gd name="connsiteY8-84" fmla="*/ 1248937 h 1538868"/>
                  <a:gd name="connsiteX9-85" fmla="*/ 1057135 w 1079438"/>
                  <a:gd name="connsiteY9-86" fmla="*/ 285471 h 1538868"/>
                  <a:gd name="connsiteX10-87" fmla="*/ 771664 w 1079438"/>
                  <a:gd name="connsiteY10-88" fmla="*/ 13381 h 1538868"/>
                  <a:gd name="connsiteX0-89" fmla="*/ 338997 w 1079438"/>
                  <a:gd name="connsiteY0-90" fmla="*/ 0 h 1538868"/>
                  <a:gd name="connsiteX1-91" fmla="*/ 31223 w 1079438"/>
                  <a:gd name="connsiteY1-92" fmla="*/ 575403 h 1538868"/>
                  <a:gd name="connsiteX2-93" fmla="*/ 383601 w 1079438"/>
                  <a:gd name="connsiteY2-94" fmla="*/ 575403 h 1538868"/>
                  <a:gd name="connsiteX3-95" fmla="*/ 593244 w 1079438"/>
                  <a:gd name="connsiteY3-96" fmla="*/ 303313 h 1538868"/>
                  <a:gd name="connsiteX4-97" fmla="*/ 620007 w 1079438"/>
                  <a:gd name="connsiteY4-98" fmla="*/ 735981 h 1538868"/>
                  <a:gd name="connsiteX5-99" fmla="*/ 0 w 1079438"/>
                  <a:gd name="connsiteY5-100" fmla="*/ 1538868 h 1538868"/>
                  <a:gd name="connsiteX6-101" fmla="*/ 1079438 w 1079438"/>
                  <a:gd name="connsiteY6-102" fmla="*/ 1538868 h 1538868"/>
                  <a:gd name="connsiteX7-103" fmla="*/ 1079438 w 1079438"/>
                  <a:gd name="connsiteY7-104" fmla="*/ 1248937 h 1538868"/>
                  <a:gd name="connsiteX8-105" fmla="*/ 642310 w 1079438"/>
                  <a:gd name="connsiteY8-106" fmla="*/ 1248937 h 1538868"/>
                  <a:gd name="connsiteX9-107" fmla="*/ 1057135 w 1079438"/>
                  <a:gd name="connsiteY9-108" fmla="*/ 285471 h 1538868"/>
                  <a:gd name="connsiteX10-109" fmla="*/ 771664 w 1079438"/>
                  <a:gd name="connsiteY10-110" fmla="*/ 13381 h 1538868"/>
                  <a:gd name="connsiteX0-111" fmla="*/ 338997 w 1079438"/>
                  <a:gd name="connsiteY0-112" fmla="*/ 0 h 1538868"/>
                  <a:gd name="connsiteX1-113" fmla="*/ 31223 w 1079438"/>
                  <a:gd name="connsiteY1-114" fmla="*/ 575403 h 1538868"/>
                  <a:gd name="connsiteX2-115" fmla="*/ 383601 w 1079438"/>
                  <a:gd name="connsiteY2-116" fmla="*/ 575403 h 1538868"/>
                  <a:gd name="connsiteX3-117" fmla="*/ 593244 w 1079438"/>
                  <a:gd name="connsiteY3-118" fmla="*/ 303313 h 1538868"/>
                  <a:gd name="connsiteX4-119" fmla="*/ 620007 w 1079438"/>
                  <a:gd name="connsiteY4-120" fmla="*/ 735981 h 1538868"/>
                  <a:gd name="connsiteX5-121" fmla="*/ 0 w 1079438"/>
                  <a:gd name="connsiteY5-122" fmla="*/ 1538868 h 1538868"/>
                  <a:gd name="connsiteX6-123" fmla="*/ 1079438 w 1079438"/>
                  <a:gd name="connsiteY6-124" fmla="*/ 1538868 h 1538868"/>
                  <a:gd name="connsiteX7-125" fmla="*/ 1079438 w 1079438"/>
                  <a:gd name="connsiteY7-126" fmla="*/ 1248937 h 1538868"/>
                  <a:gd name="connsiteX8-127" fmla="*/ 642310 w 1079438"/>
                  <a:gd name="connsiteY8-128" fmla="*/ 1248937 h 1538868"/>
                  <a:gd name="connsiteX9-129" fmla="*/ 1057135 w 1079438"/>
                  <a:gd name="connsiteY9-130" fmla="*/ 285471 h 1538868"/>
                  <a:gd name="connsiteX10-131" fmla="*/ 771664 w 1079438"/>
                  <a:gd name="connsiteY10-132" fmla="*/ 13381 h 1538868"/>
                  <a:gd name="connsiteX0-133" fmla="*/ 338997 w 1079438"/>
                  <a:gd name="connsiteY0-134" fmla="*/ 0 h 1538868"/>
                  <a:gd name="connsiteX1-135" fmla="*/ 31223 w 1079438"/>
                  <a:gd name="connsiteY1-136" fmla="*/ 575403 h 1538868"/>
                  <a:gd name="connsiteX2-137" fmla="*/ 383601 w 1079438"/>
                  <a:gd name="connsiteY2-138" fmla="*/ 575403 h 1538868"/>
                  <a:gd name="connsiteX3-139" fmla="*/ 593244 w 1079438"/>
                  <a:gd name="connsiteY3-140" fmla="*/ 303313 h 1538868"/>
                  <a:gd name="connsiteX4-141" fmla="*/ 620007 w 1079438"/>
                  <a:gd name="connsiteY4-142" fmla="*/ 735981 h 1538868"/>
                  <a:gd name="connsiteX5-143" fmla="*/ 0 w 1079438"/>
                  <a:gd name="connsiteY5-144" fmla="*/ 1538868 h 1538868"/>
                  <a:gd name="connsiteX6-145" fmla="*/ 1079438 w 1079438"/>
                  <a:gd name="connsiteY6-146" fmla="*/ 1538868 h 1538868"/>
                  <a:gd name="connsiteX7-147" fmla="*/ 1079438 w 1079438"/>
                  <a:gd name="connsiteY7-148" fmla="*/ 1248937 h 1538868"/>
                  <a:gd name="connsiteX8-149" fmla="*/ 642310 w 1079438"/>
                  <a:gd name="connsiteY8-150" fmla="*/ 1248937 h 1538868"/>
                  <a:gd name="connsiteX9-151" fmla="*/ 1057135 w 1079438"/>
                  <a:gd name="connsiteY9-152" fmla="*/ 285471 h 1538868"/>
                  <a:gd name="connsiteX10-153" fmla="*/ 771664 w 1079438"/>
                  <a:gd name="connsiteY10-154" fmla="*/ 13381 h 1538868"/>
                  <a:gd name="connsiteX0-155" fmla="*/ 338997 w 1097081"/>
                  <a:gd name="connsiteY0-156" fmla="*/ 0 h 1538868"/>
                  <a:gd name="connsiteX1-157" fmla="*/ 31223 w 1097081"/>
                  <a:gd name="connsiteY1-158" fmla="*/ 575403 h 1538868"/>
                  <a:gd name="connsiteX2-159" fmla="*/ 383601 w 1097081"/>
                  <a:gd name="connsiteY2-160" fmla="*/ 575403 h 1538868"/>
                  <a:gd name="connsiteX3-161" fmla="*/ 593244 w 1097081"/>
                  <a:gd name="connsiteY3-162" fmla="*/ 303313 h 1538868"/>
                  <a:gd name="connsiteX4-163" fmla="*/ 620007 w 1097081"/>
                  <a:gd name="connsiteY4-164" fmla="*/ 735981 h 1538868"/>
                  <a:gd name="connsiteX5-165" fmla="*/ 0 w 1097081"/>
                  <a:gd name="connsiteY5-166" fmla="*/ 1538868 h 1538868"/>
                  <a:gd name="connsiteX6-167" fmla="*/ 1079438 w 1097081"/>
                  <a:gd name="connsiteY6-168" fmla="*/ 1538868 h 1538868"/>
                  <a:gd name="connsiteX7-169" fmla="*/ 1079438 w 1097081"/>
                  <a:gd name="connsiteY7-170" fmla="*/ 1248937 h 1538868"/>
                  <a:gd name="connsiteX8-171" fmla="*/ 642310 w 1097081"/>
                  <a:gd name="connsiteY8-172" fmla="*/ 1248937 h 1538868"/>
                  <a:gd name="connsiteX9-173" fmla="*/ 1057135 w 1097081"/>
                  <a:gd name="connsiteY9-174" fmla="*/ 285471 h 1538868"/>
                  <a:gd name="connsiteX10-175" fmla="*/ 771664 w 1097081"/>
                  <a:gd name="connsiteY10-176" fmla="*/ 13381 h 1538868"/>
                  <a:gd name="connsiteX0-177" fmla="*/ 338997 w 1097081"/>
                  <a:gd name="connsiteY0-178" fmla="*/ 0 h 1538868"/>
                  <a:gd name="connsiteX1-179" fmla="*/ 31223 w 1097081"/>
                  <a:gd name="connsiteY1-180" fmla="*/ 575403 h 1538868"/>
                  <a:gd name="connsiteX2-181" fmla="*/ 383601 w 1097081"/>
                  <a:gd name="connsiteY2-182" fmla="*/ 575403 h 1538868"/>
                  <a:gd name="connsiteX3-183" fmla="*/ 593244 w 1097081"/>
                  <a:gd name="connsiteY3-184" fmla="*/ 303313 h 1538868"/>
                  <a:gd name="connsiteX4-185" fmla="*/ 620007 w 1097081"/>
                  <a:gd name="connsiteY4-186" fmla="*/ 735981 h 1538868"/>
                  <a:gd name="connsiteX5-187" fmla="*/ 0 w 1097081"/>
                  <a:gd name="connsiteY5-188" fmla="*/ 1538868 h 1538868"/>
                  <a:gd name="connsiteX6-189" fmla="*/ 1079438 w 1097081"/>
                  <a:gd name="connsiteY6-190" fmla="*/ 1538868 h 1538868"/>
                  <a:gd name="connsiteX7-191" fmla="*/ 1079438 w 1097081"/>
                  <a:gd name="connsiteY7-192" fmla="*/ 1248937 h 1538868"/>
                  <a:gd name="connsiteX8-193" fmla="*/ 642310 w 1097081"/>
                  <a:gd name="connsiteY8-194" fmla="*/ 1248937 h 1538868"/>
                  <a:gd name="connsiteX9-195" fmla="*/ 1057135 w 1097081"/>
                  <a:gd name="connsiteY9-196" fmla="*/ 285471 h 1538868"/>
                  <a:gd name="connsiteX10-197" fmla="*/ 771664 w 1097081"/>
                  <a:gd name="connsiteY10-198" fmla="*/ 13381 h 1538868"/>
                  <a:gd name="connsiteX0-199" fmla="*/ 338997 w 1113552"/>
                  <a:gd name="connsiteY0-200" fmla="*/ 0 h 1538868"/>
                  <a:gd name="connsiteX1-201" fmla="*/ 31223 w 1113552"/>
                  <a:gd name="connsiteY1-202" fmla="*/ 575403 h 1538868"/>
                  <a:gd name="connsiteX2-203" fmla="*/ 383601 w 1113552"/>
                  <a:gd name="connsiteY2-204" fmla="*/ 575403 h 1538868"/>
                  <a:gd name="connsiteX3-205" fmla="*/ 593244 w 1113552"/>
                  <a:gd name="connsiteY3-206" fmla="*/ 303313 h 1538868"/>
                  <a:gd name="connsiteX4-207" fmla="*/ 620007 w 1113552"/>
                  <a:gd name="connsiteY4-208" fmla="*/ 735981 h 1538868"/>
                  <a:gd name="connsiteX5-209" fmla="*/ 0 w 1113552"/>
                  <a:gd name="connsiteY5-210" fmla="*/ 1538868 h 1538868"/>
                  <a:gd name="connsiteX6-211" fmla="*/ 1079438 w 1113552"/>
                  <a:gd name="connsiteY6-212" fmla="*/ 1538868 h 1538868"/>
                  <a:gd name="connsiteX7-213" fmla="*/ 1079438 w 1113552"/>
                  <a:gd name="connsiteY7-214" fmla="*/ 1248937 h 1538868"/>
                  <a:gd name="connsiteX8-215" fmla="*/ 642310 w 1113552"/>
                  <a:gd name="connsiteY8-216" fmla="*/ 1248937 h 1538868"/>
                  <a:gd name="connsiteX9-217" fmla="*/ 1074977 w 1113552"/>
                  <a:gd name="connsiteY9-218" fmla="*/ 263168 h 1538868"/>
                  <a:gd name="connsiteX10-219" fmla="*/ 771664 w 1113552"/>
                  <a:gd name="connsiteY10-220" fmla="*/ 13381 h 1538868"/>
                  <a:gd name="connsiteX0-221" fmla="*/ 338997 w 1092061"/>
                  <a:gd name="connsiteY0-222" fmla="*/ 0 h 1538868"/>
                  <a:gd name="connsiteX1-223" fmla="*/ 31223 w 1092061"/>
                  <a:gd name="connsiteY1-224" fmla="*/ 575403 h 1538868"/>
                  <a:gd name="connsiteX2-225" fmla="*/ 383601 w 1092061"/>
                  <a:gd name="connsiteY2-226" fmla="*/ 575403 h 1538868"/>
                  <a:gd name="connsiteX3-227" fmla="*/ 593244 w 1092061"/>
                  <a:gd name="connsiteY3-228" fmla="*/ 303313 h 1538868"/>
                  <a:gd name="connsiteX4-229" fmla="*/ 620007 w 1092061"/>
                  <a:gd name="connsiteY4-230" fmla="*/ 735981 h 1538868"/>
                  <a:gd name="connsiteX5-231" fmla="*/ 0 w 1092061"/>
                  <a:gd name="connsiteY5-232" fmla="*/ 1538868 h 1538868"/>
                  <a:gd name="connsiteX6-233" fmla="*/ 1079438 w 1092061"/>
                  <a:gd name="connsiteY6-234" fmla="*/ 1538868 h 1538868"/>
                  <a:gd name="connsiteX7-235" fmla="*/ 1079438 w 1092061"/>
                  <a:gd name="connsiteY7-236" fmla="*/ 1248937 h 1538868"/>
                  <a:gd name="connsiteX8-237" fmla="*/ 642310 w 1092061"/>
                  <a:gd name="connsiteY8-238" fmla="*/ 1248937 h 1538868"/>
                  <a:gd name="connsiteX9-239" fmla="*/ 1074977 w 1092061"/>
                  <a:gd name="connsiteY9-240" fmla="*/ 263168 h 1538868"/>
                  <a:gd name="connsiteX10-241" fmla="*/ 771664 w 1092061"/>
                  <a:gd name="connsiteY10-242" fmla="*/ 13381 h 1538868"/>
                  <a:gd name="connsiteX0-243" fmla="*/ 338997 w 1092061"/>
                  <a:gd name="connsiteY0-244" fmla="*/ 0 h 1538868"/>
                  <a:gd name="connsiteX1-245" fmla="*/ 31223 w 1092061"/>
                  <a:gd name="connsiteY1-246" fmla="*/ 575403 h 1538868"/>
                  <a:gd name="connsiteX2-247" fmla="*/ 383601 w 1092061"/>
                  <a:gd name="connsiteY2-248" fmla="*/ 575403 h 1538868"/>
                  <a:gd name="connsiteX3-249" fmla="*/ 593244 w 1092061"/>
                  <a:gd name="connsiteY3-250" fmla="*/ 303313 h 1538868"/>
                  <a:gd name="connsiteX4-251" fmla="*/ 620007 w 1092061"/>
                  <a:gd name="connsiteY4-252" fmla="*/ 735981 h 1538868"/>
                  <a:gd name="connsiteX5-253" fmla="*/ 0 w 1092061"/>
                  <a:gd name="connsiteY5-254" fmla="*/ 1538868 h 1538868"/>
                  <a:gd name="connsiteX6-255" fmla="*/ 1079438 w 1092061"/>
                  <a:gd name="connsiteY6-256" fmla="*/ 1538868 h 1538868"/>
                  <a:gd name="connsiteX7-257" fmla="*/ 1079438 w 1092061"/>
                  <a:gd name="connsiteY7-258" fmla="*/ 1248937 h 1538868"/>
                  <a:gd name="connsiteX8-259" fmla="*/ 642310 w 1092061"/>
                  <a:gd name="connsiteY8-260" fmla="*/ 1248937 h 1538868"/>
                  <a:gd name="connsiteX9-261" fmla="*/ 1074977 w 1092061"/>
                  <a:gd name="connsiteY9-262" fmla="*/ 263168 h 1538868"/>
                  <a:gd name="connsiteX10-263" fmla="*/ 771664 w 1092061"/>
                  <a:gd name="connsiteY10-264" fmla="*/ 13381 h 1538868"/>
                  <a:gd name="connsiteX0-265" fmla="*/ 338997 w 1079438"/>
                  <a:gd name="connsiteY0-266" fmla="*/ 0 h 1538868"/>
                  <a:gd name="connsiteX1-267" fmla="*/ 31223 w 1079438"/>
                  <a:gd name="connsiteY1-268" fmla="*/ 575403 h 1538868"/>
                  <a:gd name="connsiteX2-269" fmla="*/ 383601 w 1079438"/>
                  <a:gd name="connsiteY2-270" fmla="*/ 575403 h 1538868"/>
                  <a:gd name="connsiteX3-271" fmla="*/ 593244 w 1079438"/>
                  <a:gd name="connsiteY3-272" fmla="*/ 303313 h 1538868"/>
                  <a:gd name="connsiteX4-273" fmla="*/ 620007 w 1079438"/>
                  <a:gd name="connsiteY4-274" fmla="*/ 735981 h 1538868"/>
                  <a:gd name="connsiteX5-275" fmla="*/ 0 w 1079438"/>
                  <a:gd name="connsiteY5-276" fmla="*/ 1538868 h 1538868"/>
                  <a:gd name="connsiteX6-277" fmla="*/ 1079438 w 1079438"/>
                  <a:gd name="connsiteY6-278" fmla="*/ 1538868 h 1538868"/>
                  <a:gd name="connsiteX7-279" fmla="*/ 1079438 w 1079438"/>
                  <a:gd name="connsiteY7-280" fmla="*/ 1248937 h 1538868"/>
                  <a:gd name="connsiteX8-281" fmla="*/ 642310 w 1079438"/>
                  <a:gd name="connsiteY8-282" fmla="*/ 1248937 h 1538868"/>
                  <a:gd name="connsiteX9-283" fmla="*/ 1074977 w 1079438"/>
                  <a:gd name="connsiteY9-284" fmla="*/ 263168 h 1538868"/>
                  <a:gd name="connsiteX10-285" fmla="*/ 771664 w 1079438"/>
                  <a:gd name="connsiteY10-286" fmla="*/ 13381 h 1538868"/>
                  <a:gd name="connsiteX0-287" fmla="*/ 338997 w 1104706"/>
                  <a:gd name="connsiteY0-288" fmla="*/ 0 h 1538868"/>
                  <a:gd name="connsiteX1-289" fmla="*/ 31223 w 1104706"/>
                  <a:gd name="connsiteY1-290" fmla="*/ 575403 h 1538868"/>
                  <a:gd name="connsiteX2-291" fmla="*/ 383601 w 1104706"/>
                  <a:gd name="connsiteY2-292" fmla="*/ 575403 h 1538868"/>
                  <a:gd name="connsiteX3-293" fmla="*/ 593244 w 1104706"/>
                  <a:gd name="connsiteY3-294" fmla="*/ 303313 h 1538868"/>
                  <a:gd name="connsiteX4-295" fmla="*/ 620007 w 1104706"/>
                  <a:gd name="connsiteY4-296" fmla="*/ 735981 h 1538868"/>
                  <a:gd name="connsiteX5-297" fmla="*/ 0 w 1104706"/>
                  <a:gd name="connsiteY5-298" fmla="*/ 1538868 h 1538868"/>
                  <a:gd name="connsiteX6-299" fmla="*/ 1079438 w 1104706"/>
                  <a:gd name="connsiteY6-300" fmla="*/ 1538868 h 1538868"/>
                  <a:gd name="connsiteX7-301" fmla="*/ 1079438 w 1104706"/>
                  <a:gd name="connsiteY7-302" fmla="*/ 1248937 h 1538868"/>
                  <a:gd name="connsiteX8-303" fmla="*/ 642310 w 1104706"/>
                  <a:gd name="connsiteY8-304" fmla="*/ 1248937 h 1538868"/>
                  <a:gd name="connsiteX9-305" fmla="*/ 1101740 w 1104706"/>
                  <a:gd name="connsiteY9-306" fmla="*/ 307773 h 1538868"/>
                  <a:gd name="connsiteX10-307" fmla="*/ 771664 w 1104706"/>
                  <a:gd name="connsiteY10-308" fmla="*/ 13381 h 1538868"/>
                  <a:gd name="connsiteX0-309" fmla="*/ 338997 w 1105885"/>
                  <a:gd name="connsiteY0-310" fmla="*/ 0 h 1538868"/>
                  <a:gd name="connsiteX1-311" fmla="*/ 31223 w 1105885"/>
                  <a:gd name="connsiteY1-312" fmla="*/ 575403 h 1538868"/>
                  <a:gd name="connsiteX2-313" fmla="*/ 383601 w 1105885"/>
                  <a:gd name="connsiteY2-314" fmla="*/ 575403 h 1538868"/>
                  <a:gd name="connsiteX3-315" fmla="*/ 593244 w 1105885"/>
                  <a:gd name="connsiteY3-316" fmla="*/ 303313 h 1538868"/>
                  <a:gd name="connsiteX4-317" fmla="*/ 620007 w 1105885"/>
                  <a:gd name="connsiteY4-318" fmla="*/ 735981 h 1538868"/>
                  <a:gd name="connsiteX5-319" fmla="*/ 0 w 1105885"/>
                  <a:gd name="connsiteY5-320" fmla="*/ 1538868 h 1538868"/>
                  <a:gd name="connsiteX6-321" fmla="*/ 1079438 w 1105885"/>
                  <a:gd name="connsiteY6-322" fmla="*/ 1538868 h 1538868"/>
                  <a:gd name="connsiteX7-323" fmla="*/ 1079438 w 1105885"/>
                  <a:gd name="connsiteY7-324" fmla="*/ 1248937 h 1538868"/>
                  <a:gd name="connsiteX8-325" fmla="*/ 642310 w 1105885"/>
                  <a:gd name="connsiteY8-326" fmla="*/ 1248937 h 1538868"/>
                  <a:gd name="connsiteX9-327" fmla="*/ 1101740 w 1105885"/>
                  <a:gd name="connsiteY9-328" fmla="*/ 307773 h 1538868"/>
                  <a:gd name="connsiteX10-329" fmla="*/ 771664 w 1105885"/>
                  <a:gd name="connsiteY10-330" fmla="*/ 13381 h 15388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05885" h="1538868">
                    <a:moveTo>
                      <a:pt x="338997" y="0"/>
                    </a:moveTo>
                    <a:cubicBezTo>
                      <a:pt x="57987" y="196261"/>
                      <a:pt x="17841" y="405904"/>
                      <a:pt x="31223" y="575403"/>
                    </a:cubicBezTo>
                    <a:lnTo>
                      <a:pt x="383601" y="575403"/>
                    </a:lnTo>
                    <a:cubicBezTo>
                      <a:pt x="399956" y="350892"/>
                      <a:pt x="469837" y="278037"/>
                      <a:pt x="593244" y="303313"/>
                    </a:cubicBezTo>
                    <a:cubicBezTo>
                      <a:pt x="776124" y="380629"/>
                      <a:pt x="744901" y="551614"/>
                      <a:pt x="620007" y="735981"/>
                    </a:cubicBezTo>
                    <a:lnTo>
                      <a:pt x="0" y="1538868"/>
                    </a:lnTo>
                    <a:lnTo>
                      <a:pt x="1079438" y="1538868"/>
                    </a:lnTo>
                    <a:lnTo>
                      <a:pt x="1079438" y="1248937"/>
                    </a:lnTo>
                    <a:lnTo>
                      <a:pt x="642310" y="1248937"/>
                    </a:lnTo>
                    <a:cubicBezTo>
                      <a:pt x="797684" y="1048958"/>
                      <a:pt x="1147832" y="474299"/>
                      <a:pt x="1101740" y="307773"/>
                    </a:cubicBezTo>
                    <a:cubicBezTo>
                      <a:pt x="1055648" y="141247"/>
                      <a:pt x="880203" y="55012"/>
                      <a:pt x="771664" y="13381"/>
                    </a:cubicBez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2" name="矩形 41"/>
              <p:cNvSpPr/>
              <p:nvPr/>
            </p:nvSpPr>
            <p:spPr>
              <a:xfrm>
                <a:off x="3631772" y="2195341"/>
                <a:ext cx="391954" cy="1667531"/>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8" name="组合 17"/>
            <p:cNvGrpSpPr/>
            <p:nvPr/>
          </p:nvGrpSpPr>
          <p:grpSpPr>
            <a:xfrm>
              <a:off x="4780787" y="1478458"/>
              <a:ext cx="2222200" cy="2565189"/>
              <a:chOff x="6299363" y="2137480"/>
              <a:chExt cx="2962932" cy="3420250"/>
            </a:xfrm>
          </p:grpSpPr>
          <p:sp>
            <p:nvSpPr>
              <p:cNvPr id="39" name="任意多边形 28"/>
              <p:cNvSpPr/>
              <p:nvPr/>
            </p:nvSpPr>
            <p:spPr>
              <a:xfrm>
                <a:off x="8004081" y="2137480"/>
                <a:ext cx="1258214" cy="1725014"/>
              </a:xfrm>
              <a:custGeom>
                <a:avLst/>
                <a:gdLst>
                  <a:gd name="connsiteX0" fmla="*/ 356839 w 923321"/>
                  <a:gd name="connsiteY0" fmla="*/ 1543329 h 1543329"/>
                  <a:gd name="connsiteX1" fmla="*/ 356839 w 923321"/>
                  <a:gd name="connsiteY1" fmla="*/ 1543329 h 1543329"/>
                  <a:gd name="connsiteX2" fmla="*/ 307774 w 923321"/>
                  <a:gd name="connsiteY2" fmla="*/ 1525487 h 1543329"/>
                  <a:gd name="connsiteX3" fmla="*/ 289932 w 923321"/>
                  <a:gd name="connsiteY3" fmla="*/ 1521026 h 1543329"/>
                  <a:gd name="connsiteX4" fmla="*/ 272090 w 923321"/>
                  <a:gd name="connsiteY4" fmla="*/ 1507645 h 1543329"/>
                  <a:gd name="connsiteX5" fmla="*/ 0 w 923321"/>
                  <a:gd name="connsiteY5" fmla="*/ 1097280 h 1543329"/>
                  <a:gd name="connsiteX6" fmla="*/ 361300 w 923321"/>
                  <a:gd name="connsiteY6" fmla="*/ 1101740 h 1543329"/>
                  <a:gd name="connsiteX7" fmla="*/ 691376 w 923321"/>
                  <a:gd name="connsiteY7" fmla="*/ 1213252 h 1543329"/>
                  <a:gd name="connsiteX8" fmla="*/ 432667 w 923321"/>
                  <a:gd name="connsiteY8" fmla="*/ 959005 h 1543329"/>
                  <a:gd name="connsiteX9" fmla="*/ 432667 w 923321"/>
                  <a:gd name="connsiteY9" fmla="*/ 624468 h 1543329"/>
                  <a:gd name="connsiteX10" fmla="*/ 637850 w 923321"/>
                  <a:gd name="connsiteY10" fmla="*/ 338997 h 1543329"/>
                  <a:gd name="connsiteX11" fmla="*/ 379142 w 923321"/>
                  <a:gd name="connsiteY11" fmla="*/ 526337 h 1543329"/>
                  <a:gd name="connsiteX12" fmla="*/ 13382 w 923321"/>
                  <a:gd name="connsiteY12" fmla="*/ 539719 h 1543329"/>
                  <a:gd name="connsiteX13" fmla="*/ 553101 w 923321"/>
                  <a:gd name="connsiteY13" fmla="*/ 0 h 1543329"/>
                  <a:gd name="connsiteX14" fmla="*/ 923321 w 923321"/>
                  <a:gd name="connsiteY14" fmla="*/ 776125 h 1543329"/>
                  <a:gd name="connsiteX15" fmla="*/ 918861 w 923321"/>
                  <a:gd name="connsiteY15" fmla="*/ 1538868 h 1543329"/>
                  <a:gd name="connsiteX0-1" fmla="*/ 356839 w 923321"/>
                  <a:gd name="connsiteY0-2" fmla="*/ 1543329 h 1543329"/>
                  <a:gd name="connsiteX1-3" fmla="*/ 356839 w 923321"/>
                  <a:gd name="connsiteY1-4" fmla="*/ 1543329 h 1543329"/>
                  <a:gd name="connsiteX2-5" fmla="*/ 307774 w 923321"/>
                  <a:gd name="connsiteY2-6" fmla="*/ 1525487 h 1543329"/>
                  <a:gd name="connsiteX3-7" fmla="*/ 272090 w 923321"/>
                  <a:gd name="connsiteY3-8" fmla="*/ 1507645 h 1543329"/>
                  <a:gd name="connsiteX4-9" fmla="*/ 0 w 923321"/>
                  <a:gd name="connsiteY4-10" fmla="*/ 1097280 h 1543329"/>
                  <a:gd name="connsiteX5-11" fmla="*/ 361300 w 923321"/>
                  <a:gd name="connsiteY5-12" fmla="*/ 1101740 h 1543329"/>
                  <a:gd name="connsiteX6-13" fmla="*/ 691376 w 923321"/>
                  <a:gd name="connsiteY6-14" fmla="*/ 1213252 h 1543329"/>
                  <a:gd name="connsiteX7-15" fmla="*/ 432667 w 923321"/>
                  <a:gd name="connsiteY7-16" fmla="*/ 959005 h 1543329"/>
                  <a:gd name="connsiteX8-17" fmla="*/ 432667 w 923321"/>
                  <a:gd name="connsiteY8-18" fmla="*/ 624468 h 1543329"/>
                  <a:gd name="connsiteX9-19" fmla="*/ 637850 w 923321"/>
                  <a:gd name="connsiteY9-20" fmla="*/ 338997 h 1543329"/>
                  <a:gd name="connsiteX10-21" fmla="*/ 379142 w 923321"/>
                  <a:gd name="connsiteY10-22" fmla="*/ 526337 h 1543329"/>
                  <a:gd name="connsiteX11-23" fmla="*/ 13382 w 923321"/>
                  <a:gd name="connsiteY11-24" fmla="*/ 539719 h 1543329"/>
                  <a:gd name="connsiteX12-25" fmla="*/ 553101 w 923321"/>
                  <a:gd name="connsiteY12-26" fmla="*/ 0 h 1543329"/>
                  <a:gd name="connsiteX13-27" fmla="*/ 923321 w 923321"/>
                  <a:gd name="connsiteY13-28" fmla="*/ 776125 h 1543329"/>
                  <a:gd name="connsiteX14-29" fmla="*/ 918861 w 923321"/>
                  <a:gd name="connsiteY14-30" fmla="*/ 1538868 h 1543329"/>
                  <a:gd name="connsiteX0-31" fmla="*/ 357065 w 923547"/>
                  <a:gd name="connsiteY0-32" fmla="*/ 1543329 h 1562238"/>
                  <a:gd name="connsiteX1-33" fmla="*/ 357065 w 923547"/>
                  <a:gd name="connsiteY1-34" fmla="*/ 1543329 h 1562238"/>
                  <a:gd name="connsiteX2-35" fmla="*/ 308000 w 923547"/>
                  <a:gd name="connsiteY2-36" fmla="*/ 1525487 h 1562238"/>
                  <a:gd name="connsiteX3-37" fmla="*/ 226 w 923547"/>
                  <a:gd name="connsiteY3-38" fmla="*/ 1097280 h 1562238"/>
                  <a:gd name="connsiteX4-39" fmla="*/ 361526 w 923547"/>
                  <a:gd name="connsiteY4-40" fmla="*/ 1101740 h 1562238"/>
                  <a:gd name="connsiteX5-41" fmla="*/ 691602 w 923547"/>
                  <a:gd name="connsiteY5-42" fmla="*/ 1213252 h 1562238"/>
                  <a:gd name="connsiteX6-43" fmla="*/ 432893 w 923547"/>
                  <a:gd name="connsiteY6-44" fmla="*/ 959005 h 1562238"/>
                  <a:gd name="connsiteX7-45" fmla="*/ 432893 w 923547"/>
                  <a:gd name="connsiteY7-46" fmla="*/ 624468 h 1562238"/>
                  <a:gd name="connsiteX8-47" fmla="*/ 638076 w 923547"/>
                  <a:gd name="connsiteY8-48" fmla="*/ 338997 h 1562238"/>
                  <a:gd name="connsiteX9-49" fmla="*/ 379368 w 923547"/>
                  <a:gd name="connsiteY9-50" fmla="*/ 526337 h 1562238"/>
                  <a:gd name="connsiteX10-51" fmla="*/ 13608 w 923547"/>
                  <a:gd name="connsiteY10-52" fmla="*/ 539719 h 1562238"/>
                  <a:gd name="connsiteX11-53" fmla="*/ 553327 w 923547"/>
                  <a:gd name="connsiteY11-54" fmla="*/ 0 h 1562238"/>
                  <a:gd name="connsiteX12-55" fmla="*/ 923547 w 923547"/>
                  <a:gd name="connsiteY12-56" fmla="*/ 776125 h 1562238"/>
                  <a:gd name="connsiteX13-57" fmla="*/ 919087 w 923547"/>
                  <a:gd name="connsiteY13-58" fmla="*/ 1538868 h 1562238"/>
                  <a:gd name="connsiteX0-59" fmla="*/ 356841 w 923323"/>
                  <a:gd name="connsiteY0-60" fmla="*/ 1543329 h 1543329"/>
                  <a:gd name="connsiteX1-61" fmla="*/ 356841 w 923323"/>
                  <a:gd name="connsiteY1-62" fmla="*/ 1543329 h 1543329"/>
                  <a:gd name="connsiteX2-63" fmla="*/ 2 w 923323"/>
                  <a:gd name="connsiteY2-64" fmla="*/ 1097280 h 1543329"/>
                  <a:gd name="connsiteX3-65" fmla="*/ 361302 w 923323"/>
                  <a:gd name="connsiteY3-66" fmla="*/ 1101740 h 1543329"/>
                  <a:gd name="connsiteX4-67" fmla="*/ 691378 w 923323"/>
                  <a:gd name="connsiteY4-68" fmla="*/ 1213252 h 1543329"/>
                  <a:gd name="connsiteX5-69" fmla="*/ 432669 w 923323"/>
                  <a:gd name="connsiteY5-70" fmla="*/ 959005 h 1543329"/>
                  <a:gd name="connsiteX6-71" fmla="*/ 432669 w 923323"/>
                  <a:gd name="connsiteY6-72" fmla="*/ 624468 h 1543329"/>
                  <a:gd name="connsiteX7-73" fmla="*/ 637852 w 923323"/>
                  <a:gd name="connsiteY7-74" fmla="*/ 338997 h 1543329"/>
                  <a:gd name="connsiteX8-75" fmla="*/ 379144 w 923323"/>
                  <a:gd name="connsiteY8-76" fmla="*/ 526337 h 1543329"/>
                  <a:gd name="connsiteX9-77" fmla="*/ 13384 w 923323"/>
                  <a:gd name="connsiteY9-78" fmla="*/ 539719 h 1543329"/>
                  <a:gd name="connsiteX10-79" fmla="*/ 553103 w 923323"/>
                  <a:gd name="connsiteY10-80" fmla="*/ 0 h 1543329"/>
                  <a:gd name="connsiteX11-81" fmla="*/ 923323 w 923323"/>
                  <a:gd name="connsiteY11-82" fmla="*/ 776125 h 1543329"/>
                  <a:gd name="connsiteX12-83" fmla="*/ 918863 w 923323"/>
                  <a:gd name="connsiteY12-84" fmla="*/ 1538868 h 1543329"/>
                  <a:gd name="connsiteX0-85" fmla="*/ 356839 w 923321"/>
                  <a:gd name="connsiteY0-86" fmla="*/ 1543329 h 1543329"/>
                  <a:gd name="connsiteX1-87" fmla="*/ 0 w 923321"/>
                  <a:gd name="connsiteY1-88" fmla="*/ 1097280 h 1543329"/>
                  <a:gd name="connsiteX2-89" fmla="*/ 361300 w 923321"/>
                  <a:gd name="connsiteY2-90" fmla="*/ 1101740 h 1543329"/>
                  <a:gd name="connsiteX3-91" fmla="*/ 691376 w 923321"/>
                  <a:gd name="connsiteY3-92" fmla="*/ 1213252 h 1543329"/>
                  <a:gd name="connsiteX4-93" fmla="*/ 432667 w 923321"/>
                  <a:gd name="connsiteY4-94" fmla="*/ 959005 h 1543329"/>
                  <a:gd name="connsiteX5-95" fmla="*/ 432667 w 923321"/>
                  <a:gd name="connsiteY5-96" fmla="*/ 624468 h 1543329"/>
                  <a:gd name="connsiteX6-97" fmla="*/ 637850 w 923321"/>
                  <a:gd name="connsiteY6-98" fmla="*/ 338997 h 1543329"/>
                  <a:gd name="connsiteX7-99" fmla="*/ 379142 w 923321"/>
                  <a:gd name="connsiteY7-100" fmla="*/ 526337 h 1543329"/>
                  <a:gd name="connsiteX8-101" fmla="*/ 13382 w 923321"/>
                  <a:gd name="connsiteY8-102" fmla="*/ 539719 h 1543329"/>
                  <a:gd name="connsiteX9-103" fmla="*/ 553101 w 923321"/>
                  <a:gd name="connsiteY9-104" fmla="*/ 0 h 1543329"/>
                  <a:gd name="connsiteX10-105" fmla="*/ 923321 w 923321"/>
                  <a:gd name="connsiteY10-106" fmla="*/ 776125 h 1543329"/>
                  <a:gd name="connsiteX11-107" fmla="*/ 918861 w 923321"/>
                  <a:gd name="connsiteY11-108" fmla="*/ 1538868 h 1543329"/>
                  <a:gd name="connsiteX0-109" fmla="*/ 356839 w 923321"/>
                  <a:gd name="connsiteY0-110" fmla="*/ 1543329 h 1543329"/>
                  <a:gd name="connsiteX1-111" fmla="*/ 0 w 923321"/>
                  <a:gd name="connsiteY1-112" fmla="*/ 1097280 h 1543329"/>
                  <a:gd name="connsiteX2-113" fmla="*/ 361300 w 923321"/>
                  <a:gd name="connsiteY2-114" fmla="*/ 1101740 h 1543329"/>
                  <a:gd name="connsiteX3-115" fmla="*/ 691376 w 923321"/>
                  <a:gd name="connsiteY3-116" fmla="*/ 1213252 h 1543329"/>
                  <a:gd name="connsiteX4-117" fmla="*/ 432667 w 923321"/>
                  <a:gd name="connsiteY4-118" fmla="*/ 959005 h 1543329"/>
                  <a:gd name="connsiteX5-119" fmla="*/ 432667 w 923321"/>
                  <a:gd name="connsiteY5-120" fmla="*/ 624468 h 1543329"/>
                  <a:gd name="connsiteX6-121" fmla="*/ 637850 w 923321"/>
                  <a:gd name="connsiteY6-122" fmla="*/ 338997 h 1543329"/>
                  <a:gd name="connsiteX7-123" fmla="*/ 379142 w 923321"/>
                  <a:gd name="connsiteY7-124" fmla="*/ 526337 h 1543329"/>
                  <a:gd name="connsiteX8-125" fmla="*/ 13382 w 923321"/>
                  <a:gd name="connsiteY8-126" fmla="*/ 539719 h 1543329"/>
                  <a:gd name="connsiteX9-127" fmla="*/ 553101 w 923321"/>
                  <a:gd name="connsiteY9-128" fmla="*/ 0 h 1543329"/>
                  <a:gd name="connsiteX10-129" fmla="*/ 923321 w 923321"/>
                  <a:gd name="connsiteY10-130" fmla="*/ 776125 h 1543329"/>
                  <a:gd name="connsiteX11-131" fmla="*/ 918861 w 923321"/>
                  <a:gd name="connsiteY11-132" fmla="*/ 1538868 h 1543329"/>
                  <a:gd name="connsiteX0-133" fmla="*/ 356839 w 923321"/>
                  <a:gd name="connsiteY0-134" fmla="*/ 1543329 h 1543329"/>
                  <a:gd name="connsiteX1-135" fmla="*/ 0 w 923321"/>
                  <a:gd name="connsiteY1-136" fmla="*/ 1097280 h 1543329"/>
                  <a:gd name="connsiteX2-137" fmla="*/ 361300 w 923321"/>
                  <a:gd name="connsiteY2-138" fmla="*/ 1101740 h 1543329"/>
                  <a:gd name="connsiteX3-139" fmla="*/ 691376 w 923321"/>
                  <a:gd name="connsiteY3-140" fmla="*/ 1213252 h 1543329"/>
                  <a:gd name="connsiteX4-141" fmla="*/ 432667 w 923321"/>
                  <a:gd name="connsiteY4-142" fmla="*/ 959005 h 1543329"/>
                  <a:gd name="connsiteX5-143" fmla="*/ 432667 w 923321"/>
                  <a:gd name="connsiteY5-144" fmla="*/ 624468 h 1543329"/>
                  <a:gd name="connsiteX6-145" fmla="*/ 637850 w 923321"/>
                  <a:gd name="connsiteY6-146" fmla="*/ 338997 h 1543329"/>
                  <a:gd name="connsiteX7-147" fmla="*/ 379142 w 923321"/>
                  <a:gd name="connsiteY7-148" fmla="*/ 526337 h 1543329"/>
                  <a:gd name="connsiteX8-149" fmla="*/ 13382 w 923321"/>
                  <a:gd name="connsiteY8-150" fmla="*/ 539719 h 1543329"/>
                  <a:gd name="connsiteX9-151" fmla="*/ 553101 w 923321"/>
                  <a:gd name="connsiteY9-152" fmla="*/ 0 h 1543329"/>
                  <a:gd name="connsiteX10-153" fmla="*/ 923321 w 923321"/>
                  <a:gd name="connsiteY10-154" fmla="*/ 776125 h 1543329"/>
                  <a:gd name="connsiteX11-155" fmla="*/ 918861 w 923321"/>
                  <a:gd name="connsiteY11-156" fmla="*/ 1538868 h 1543329"/>
                  <a:gd name="connsiteX0-157" fmla="*/ 356839 w 923321"/>
                  <a:gd name="connsiteY0-158" fmla="*/ 1543329 h 1543818"/>
                  <a:gd name="connsiteX1-159" fmla="*/ 0 w 923321"/>
                  <a:gd name="connsiteY1-160" fmla="*/ 1097280 h 1543818"/>
                  <a:gd name="connsiteX2-161" fmla="*/ 361300 w 923321"/>
                  <a:gd name="connsiteY2-162" fmla="*/ 1101740 h 1543818"/>
                  <a:gd name="connsiteX3-163" fmla="*/ 691376 w 923321"/>
                  <a:gd name="connsiteY3-164" fmla="*/ 1213252 h 1543818"/>
                  <a:gd name="connsiteX4-165" fmla="*/ 432667 w 923321"/>
                  <a:gd name="connsiteY4-166" fmla="*/ 959005 h 1543818"/>
                  <a:gd name="connsiteX5-167" fmla="*/ 432667 w 923321"/>
                  <a:gd name="connsiteY5-168" fmla="*/ 624468 h 1543818"/>
                  <a:gd name="connsiteX6-169" fmla="*/ 637850 w 923321"/>
                  <a:gd name="connsiteY6-170" fmla="*/ 338997 h 1543818"/>
                  <a:gd name="connsiteX7-171" fmla="*/ 379142 w 923321"/>
                  <a:gd name="connsiteY7-172" fmla="*/ 526337 h 1543818"/>
                  <a:gd name="connsiteX8-173" fmla="*/ 13382 w 923321"/>
                  <a:gd name="connsiteY8-174" fmla="*/ 539719 h 1543818"/>
                  <a:gd name="connsiteX9-175" fmla="*/ 553101 w 923321"/>
                  <a:gd name="connsiteY9-176" fmla="*/ 0 h 1543818"/>
                  <a:gd name="connsiteX10-177" fmla="*/ 923321 w 923321"/>
                  <a:gd name="connsiteY10-178" fmla="*/ 776125 h 1543818"/>
                  <a:gd name="connsiteX11-179" fmla="*/ 918861 w 923321"/>
                  <a:gd name="connsiteY11-180" fmla="*/ 1538868 h 1543818"/>
                  <a:gd name="connsiteX0-181" fmla="*/ 356839 w 923321"/>
                  <a:gd name="connsiteY0-182" fmla="*/ 1543329 h 1543818"/>
                  <a:gd name="connsiteX1-183" fmla="*/ 0 w 923321"/>
                  <a:gd name="connsiteY1-184" fmla="*/ 1097280 h 1543818"/>
                  <a:gd name="connsiteX2-185" fmla="*/ 361300 w 923321"/>
                  <a:gd name="connsiteY2-186" fmla="*/ 1101740 h 1543818"/>
                  <a:gd name="connsiteX3-187" fmla="*/ 691376 w 923321"/>
                  <a:gd name="connsiteY3-188" fmla="*/ 1213252 h 1543818"/>
                  <a:gd name="connsiteX4-189" fmla="*/ 432667 w 923321"/>
                  <a:gd name="connsiteY4-190" fmla="*/ 959005 h 1543818"/>
                  <a:gd name="connsiteX5-191" fmla="*/ 432667 w 923321"/>
                  <a:gd name="connsiteY5-192" fmla="*/ 624468 h 1543818"/>
                  <a:gd name="connsiteX6-193" fmla="*/ 637850 w 923321"/>
                  <a:gd name="connsiteY6-194" fmla="*/ 338997 h 1543818"/>
                  <a:gd name="connsiteX7-195" fmla="*/ 379142 w 923321"/>
                  <a:gd name="connsiteY7-196" fmla="*/ 526337 h 1543818"/>
                  <a:gd name="connsiteX8-197" fmla="*/ 13382 w 923321"/>
                  <a:gd name="connsiteY8-198" fmla="*/ 539719 h 1543818"/>
                  <a:gd name="connsiteX9-199" fmla="*/ 553101 w 923321"/>
                  <a:gd name="connsiteY9-200" fmla="*/ 0 h 1543818"/>
                  <a:gd name="connsiteX10-201" fmla="*/ 923321 w 923321"/>
                  <a:gd name="connsiteY10-202" fmla="*/ 776125 h 1543818"/>
                  <a:gd name="connsiteX11-203" fmla="*/ 918861 w 923321"/>
                  <a:gd name="connsiteY11-204" fmla="*/ 1538868 h 1543818"/>
                  <a:gd name="connsiteX0-205" fmla="*/ 356839 w 923321"/>
                  <a:gd name="connsiteY0-206" fmla="*/ 1543329 h 1543818"/>
                  <a:gd name="connsiteX1-207" fmla="*/ 0 w 923321"/>
                  <a:gd name="connsiteY1-208" fmla="*/ 1097280 h 1543818"/>
                  <a:gd name="connsiteX2-209" fmla="*/ 361300 w 923321"/>
                  <a:gd name="connsiteY2-210" fmla="*/ 1101740 h 1543818"/>
                  <a:gd name="connsiteX3-211" fmla="*/ 691376 w 923321"/>
                  <a:gd name="connsiteY3-212" fmla="*/ 1213252 h 1543818"/>
                  <a:gd name="connsiteX4-213" fmla="*/ 432667 w 923321"/>
                  <a:gd name="connsiteY4-214" fmla="*/ 959005 h 1543818"/>
                  <a:gd name="connsiteX5-215" fmla="*/ 432667 w 923321"/>
                  <a:gd name="connsiteY5-216" fmla="*/ 624468 h 1543818"/>
                  <a:gd name="connsiteX6-217" fmla="*/ 637850 w 923321"/>
                  <a:gd name="connsiteY6-218" fmla="*/ 338997 h 1543818"/>
                  <a:gd name="connsiteX7-219" fmla="*/ 379142 w 923321"/>
                  <a:gd name="connsiteY7-220" fmla="*/ 526337 h 1543818"/>
                  <a:gd name="connsiteX8-221" fmla="*/ 13382 w 923321"/>
                  <a:gd name="connsiteY8-222" fmla="*/ 539719 h 1543818"/>
                  <a:gd name="connsiteX9-223" fmla="*/ 553101 w 923321"/>
                  <a:gd name="connsiteY9-224" fmla="*/ 0 h 1543818"/>
                  <a:gd name="connsiteX10-225" fmla="*/ 923321 w 923321"/>
                  <a:gd name="connsiteY10-226" fmla="*/ 776125 h 1543818"/>
                  <a:gd name="connsiteX11-227" fmla="*/ 918861 w 923321"/>
                  <a:gd name="connsiteY11-228" fmla="*/ 1538868 h 1543818"/>
                  <a:gd name="connsiteX0-229" fmla="*/ 356839 w 923321"/>
                  <a:gd name="connsiteY0-230" fmla="*/ 1543329 h 1543818"/>
                  <a:gd name="connsiteX1-231" fmla="*/ 0 w 923321"/>
                  <a:gd name="connsiteY1-232" fmla="*/ 1097280 h 1543818"/>
                  <a:gd name="connsiteX2-233" fmla="*/ 361300 w 923321"/>
                  <a:gd name="connsiteY2-234" fmla="*/ 1101740 h 1543818"/>
                  <a:gd name="connsiteX3-235" fmla="*/ 691376 w 923321"/>
                  <a:gd name="connsiteY3-236" fmla="*/ 1213252 h 1543818"/>
                  <a:gd name="connsiteX4-237" fmla="*/ 432667 w 923321"/>
                  <a:gd name="connsiteY4-238" fmla="*/ 959005 h 1543818"/>
                  <a:gd name="connsiteX5-239" fmla="*/ 432667 w 923321"/>
                  <a:gd name="connsiteY5-240" fmla="*/ 624468 h 1543818"/>
                  <a:gd name="connsiteX6-241" fmla="*/ 637850 w 923321"/>
                  <a:gd name="connsiteY6-242" fmla="*/ 338997 h 1543818"/>
                  <a:gd name="connsiteX7-243" fmla="*/ 379142 w 923321"/>
                  <a:gd name="connsiteY7-244" fmla="*/ 526337 h 1543818"/>
                  <a:gd name="connsiteX8-245" fmla="*/ 13382 w 923321"/>
                  <a:gd name="connsiteY8-246" fmla="*/ 539719 h 1543818"/>
                  <a:gd name="connsiteX9-247" fmla="*/ 553101 w 923321"/>
                  <a:gd name="connsiteY9-248" fmla="*/ 0 h 1543818"/>
                  <a:gd name="connsiteX10-249" fmla="*/ 923321 w 923321"/>
                  <a:gd name="connsiteY10-250" fmla="*/ 776125 h 1543818"/>
                  <a:gd name="connsiteX11-251" fmla="*/ 918861 w 923321"/>
                  <a:gd name="connsiteY11-252" fmla="*/ 1538868 h 1543818"/>
                  <a:gd name="connsiteX0-253" fmla="*/ 356839 w 923321"/>
                  <a:gd name="connsiteY0-254" fmla="*/ 1543329 h 1543818"/>
                  <a:gd name="connsiteX1-255" fmla="*/ 0 w 923321"/>
                  <a:gd name="connsiteY1-256" fmla="*/ 1097280 h 1543818"/>
                  <a:gd name="connsiteX2-257" fmla="*/ 361300 w 923321"/>
                  <a:gd name="connsiteY2-258" fmla="*/ 1101740 h 1543818"/>
                  <a:gd name="connsiteX3-259" fmla="*/ 691376 w 923321"/>
                  <a:gd name="connsiteY3-260" fmla="*/ 1213252 h 1543818"/>
                  <a:gd name="connsiteX4-261" fmla="*/ 432667 w 923321"/>
                  <a:gd name="connsiteY4-262" fmla="*/ 959005 h 1543818"/>
                  <a:gd name="connsiteX5-263" fmla="*/ 432667 w 923321"/>
                  <a:gd name="connsiteY5-264" fmla="*/ 624468 h 1543818"/>
                  <a:gd name="connsiteX6-265" fmla="*/ 637850 w 923321"/>
                  <a:gd name="connsiteY6-266" fmla="*/ 338997 h 1543818"/>
                  <a:gd name="connsiteX7-267" fmla="*/ 379142 w 923321"/>
                  <a:gd name="connsiteY7-268" fmla="*/ 526337 h 1543818"/>
                  <a:gd name="connsiteX8-269" fmla="*/ 13382 w 923321"/>
                  <a:gd name="connsiteY8-270" fmla="*/ 539719 h 1543818"/>
                  <a:gd name="connsiteX9-271" fmla="*/ 553101 w 923321"/>
                  <a:gd name="connsiteY9-272" fmla="*/ 0 h 1543818"/>
                  <a:gd name="connsiteX10-273" fmla="*/ 923321 w 923321"/>
                  <a:gd name="connsiteY10-274" fmla="*/ 776125 h 1543818"/>
                  <a:gd name="connsiteX11-275" fmla="*/ 918861 w 923321"/>
                  <a:gd name="connsiteY11-276" fmla="*/ 1538868 h 1543818"/>
                  <a:gd name="connsiteX0-277" fmla="*/ 356839 w 923321"/>
                  <a:gd name="connsiteY0-278" fmla="*/ 1543329 h 1543818"/>
                  <a:gd name="connsiteX1-279" fmla="*/ 0 w 923321"/>
                  <a:gd name="connsiteY1-280" fmla="*/ 1097280 h 1543818"/>
                  <a:gd name="connsiteX2-281" fmla="*/ 361300 w 923321"/>
                  <a:gd name="connsiteY2-282" fmla="*/ 1101740 h 1543818"/>
                  <a:gd name="connsiteX3-283" fmla="*/ 691376 w 923321"/>
                  <a:gd name="connsiteY3-284" fmla="*/ 1213252 h 1543818"/>
                  <a:gd name="connsiteX4-285" fmla="*/ 432667 w 923321"/>
                  <a:gd name="connsiteY4-286" fmla="*/ 959005 h 1543818"/>
                  <a:gd name="connsiteX5-287" fmla="*/ 432667 w 923321"/>
                  <a:gd name="connsiteY5-288" fmla="*/ 624468 h 1543818"/>
                  <a:gd name="connsiteX6-289" fmla="*/ 637850 w 923321"/>
                  <a:gd name="connsiteY6-290" fmla="*/ 338997 h 1543818"/>
                  <a:gd name="connsiteX7-291" fmla="*/ 379142 w 923321"/>
                  <a:gd name="connsiteY7-292" fmla="*/ 526337 h 1543818"/>
                  <a:gd name="connsiteX8-293" fmla="*/ 13382 w 923321"/>
                  <a:gd name="connsiteY8-294" fmla="*/ 539719 h 1543818"/>
                  <a:gd name="connsiteX9-295" fmla="*/ 553101 w 923321"/>
                  <a:gd name="connsiteY9-296" fmla="*/ 0 h 1543818"/>
                  <a:gd name="connsiteX10-297" fmla="*/ 923321 w 923321"/>
                  <a:gd name="connsiteY10-298" fmla="*/ 776125 h 1543818"/>
                  <a:gd name="connsiteX11-299" fmla="*/ 918861 w 923321"/>
                  <a:gd name="connsiteY11-300" fmla="*/ 1538868 h 1543818"/>
                  <a:gd name="connsiteX0-301" fmla="*/ 356839 w 923321"/>
                  <a:gd name="connsiteY0-302" fmla="*/ 1543329 h 1543818"/>
                  <a:gd name="connsiteX1-303" fmla="*/ 0 w 923321"/>
                  <a:gd name="connsiteY1-304" fmla="*/ 1097280 h 1543818"/>
                  <a:gd name="connsiteX2-305" fmla="*/ 361300 w 923321"/>
                  <a:gd name="connsiteY2-306" fmla="*/ 1101740 h 1543818"/>
                  <a:gd name="connsiteX3-307" fmla="*/ 691376 w 923321"/>
                  <a:gd name="connsiteY3-308" fmla="*/ 1213252 h 1543818"/>
                  <a:gd name="connsiteX4-309" fmla="*/ 432667 w 923321"/>
                  <a:gd name="connsiteY4-310" fmla="*/ 959005 h 1543818"/>
                  <a:gd name="connsiteX5-311" fmla="*/ 432667 w 923321"/>
                  <a:gd name="connsiteY5-312" fmla="*/ 624468 h 1543818"/>
                  <a:gd name="connsiteX6-313" fmla="*/ 637850 w 923321"/>
                  <a:gd name="connsiteY6-314" fmla="*/ 338997 h 1543818"/>
                  <a:gd name="connsiteX7-315" fmla="*/ 379142 w 923321"/>
                  <a:gd name="connsiteY7-316" fmla="*/ 526337 h 1543818"/>
                  <a:gd name="connsiteX8-317" fmla="*/ 13382 w 923321"/>
                  <a:gd name="connsiteY8-318" fmla="*/ 539719 h 1543818"/>
                  <a:gd name="connsiteX9-319" fmla="*/ 553101 w 923321"/>
                  <a:gd name="connsiteY9-320" fmla="*/ 0 h 1543818"/>
                  <a:gd name="connsiteX10-321" fmla="*/ 923321 w 923321"/>
                  <a:gd name="connsiteY10-322" fmla="*/ 776125 h 1543818"/>
                  <a:gd name="connsiteX11-323" fmla="*/ 918861 w 923321"/>
                  <a:gd name="connsiteY11-324" fmla="*/ 1538868 h 1543818"/>
                  <a:gd name="connsiteX0-325" fmla="*/ 356839 w 923321"/>
                  <a:gd name="connsiteY0-326" fmla="*/ 1543329 h 1543818"/>
                  <a:gd name="connsiteX1-327" fmla="*/ 0 w 923321"/>
                  <a:gd name="connsiteY1-328" fmla="*/ 1097280 h 1543818"/>
                  <a:gd name="connsiteX2-329" fmla="*/ 361300 w 923321"/>
                  <a:gd name="connsiteY2-330" fmla="*/ 1101740 h 1543818"/>
                  <a:gd name="connsiteX3-331" fmla="*/ 713678 w 923321"/>
                  <a:gd name="connsiteY3-332" fmla="*/ 1186490 h 1543818"/>
                  <a:gd name="connsiteX4-333" fmla="*/ 432667 w 923321"/>
                  <a:gd name="connsiteY4-334" fmla="*/ 959005 h 1543818"/>
                  <a:gd name="connsiteX5-335" fmla="*/ 432667 w 923321"/>
                  <a:gd name="connsiteY5-336" fmla="*/ 624468 h 1543818"/>
                  <a:gd name="connsiteX6-337" fmla="*/ 637850 w 923321"/>
                  <a:gd name="connsiteY6-338" fmla="*/ 338997 h 1543818"/>
                  <a:gd name="connsiteX7-339" fmla="*/ 379142 w 923321"/>
                  <a:gd name="connsiteY7-340" fmla="*/ 526337 h 1543818"/>
                  <a:gd name="connsiteX8-341" fmla="*/ 13382 w 923321"/>
                  <a:gd name="connsiteY8-342" fmla="*/ 539719 h 1543818"/>
                  <a:gd name="connsiteX9-343" fmla="*/ 553101 w 923321"/>
                  <a:gd name="connsiteY9-344" fmla="*/ 0 h 1543818"/>
                  <a:gd name="connsiteX10-345" fmla="*/ 923321 w 923321"/>
                  <a:gd name="connsiteY10-346" fmla="*/ 776125 h 1543818"/>
                  <a:gd name="connsiteX11-347" fmla="*/ 918861 w 923321"/>
                  <a:gd name="connsiteY11-348" fmla="*/ 1538868 h 1543818"/>
                  <a:gd name="connsiteX0-349" fmla="*/ 356839 w 923321"/>
                  <a:gd name="connsiteY0-350" fmla="*/ 1543329 h 1543818"/>
                  <a:gd name="connsiteX1-351" fmla="*/ 0 w 923321"/>
                  <a:gd name="connsiteY1-352" fmla="*/ 1097280 h 1543818"/>
                  <a:gd name="connsiteX2-353" fmla="*/ 361300 w 923321"/>
                  <a:gd name="connsiteY2-354" fmla="*/ 1101740 h 1543818"/>
                  <a:gd name="connsiteX3-355" fmla="*/ 713678 w 923321"/>
                  <a:gd name="connsiteY3-356" fmla="*/ 1186490 h 1543818"/>
                  <a:gd name="connsiteX4-357" fmla="*/ 432667 w 923321"/>
                  <a:gd name="connsiteY4-358" fmla="*/ 959005 h 1543818"/>
                  <a:gd name="connsiteX5-359" fmla="*/ 432667 w 923321"/>
                  <a:gd name="connsiteY5-360" fmla="*/ 624468 h 1543818"/>
                  <a:gd name="connsiteX6-361" fmla="*/ 637850 w 923321"/>
                  <a:gd name="connsiteY6-362" fmla="*/ 338997 h 1543818"/>
                  <a:gd name="connsiteX7-363" fmla="*/ 379142 w 923321"/>
                  <a:gd name="connsiteY7-364" fmla="*/ 526337 h 1543818"/>
                  <a:gd name="connsiteX8-365" fmla="*/ 13382 w 923321"/>
                  <a:gd name="connsiteY8-366" fmla="*/ 539719 h 1543818"/>
                  <a:gd name="connsiteX9-367" fmla="*/ 553101 w 923321"/>
                  <a:gd name="connsiteY9-368" fmla="*/ 0 h 1543818"/>
                  <a:gd name="connsiteX10-369" fmla="*/ 923321 w 923321"/>
                  <a:gd name="connsiteY10-370" fmla="*/ 776125 h 1543818"/>
                  <a:gd name="connsiteX11-371" fmla="*/ 918861 w 923321"/>
                  <a:gd name="connsiteY11-372" fmla="*/ 1538868 h 1543818"/>
                  <a:gd name="connsiteX0-373" fmla="*/ 356839 w 923321"/>
                  <a:gd name="connsiteY0-374" fmla="*/ 1543329 h 1543818"/>
                  <a:gd name="connsiteX1-375" fmla="*/ 0 w 923321"/>
                  <a:gd name="connsiteY1-376" fmla="*/ 1097280 h 1543818"/>
                  <a:gd name="connsiteX2-377" fmla="*/ 361300 w 923321"/>
                  <a:gd name="connsiteY2-378" fmla="*/ 1101740 h 1543818"/>
                  <a:gd name="connsiteX3-379" fmla="*/ 713678 w 923321"/>
                  <a:gd name="connsiteY3-380" fmla="*/ 1186490 h 1543818"/>
                  <a:gd name="connsiteX4-381" fmla="*/ 432667 w 923321"/>
                  <a:gd name="connsiteY4-382" fmla="*/ 959005 h 1543818"/>
                  <a:gd name="connsiteX5-383" fmla="*/ 432667 w 923321"/>
                  <a:gd name="connsiteY5-384" fmla="*/ 624468 h 1543818"/>
                  <a:gd name="connsiteX6-385" fmla="*/ 637850 w 923321"/>
                  <a:gd name="connsiteY6-386" fmla="*/ 338997 h 1543818"/>
                  <a:gd name="connsiteX7-387" fmla="*/ 379142 w 923321"/>
                  <a:gd name="connsiteY7-388" fmla="*/ 526337 h 1543818"/>
                  <a:gd name="connsiteX8-389" fmla="*/ 13382 w 923321"/>
                  <a:gd name="connsiteY8-390" fmla="*/ 539719 h 1543818"/>
                  <a:gd name="connsiteX9-391" fmla="*/ 553101 w 923321"/>
                  <a:gd name="connsiteY9-392" fmla="*/ 0 h 1543818"/>
                  <a:gd name="connsiteX10-393" fmla="*/ 923321 w 923321"/>
                  <a:gd name="connsiteY10-394" fmla="*/ 776125 h 1543818"/>
                  <a:gd name="connsiteX11-395" fmla="*/ 918861 w 923321"/>
                  <a:gd name="connsiteY11-396" fmla="*/ 1538868 h 1543818"/>
                  <a:gd name="connsiteX0-397" fmla="*/ 356839 w 923321"/>
                  <a:gd name="connsiteY0-398" fmla="*/ 1543329 h 1543818"/>
                  <a:gd name="connsiteX1-399" fmla="*/ 0 w 923321"/>
                  <a:gd name="connsiteY1-400" fmla="*/ 1097280 h 1543818"/>
                  <a:gd name="connsiteX2-401" fmla="*/ 361300 w 923321"/>
                  <a:gd name="connsiteY2-402" fmla="*/ 1101740 h 1543818"/>
                  <a:gd name="connsiteX3-403" fmla="*/ 713678 w 923321"/>
                  <a:gd name="connsiteY3-404" fmla="*/ 1186490 h 1543818"/>
                  <a:gd name="connsiteX4-405" fmla="*/ 432667 w 923321"/>
                  <a:gd name="connsiteY4-406" fmla="*/ 959005 h 1543818"/>
                  <a:gd name="connsiteX5-407" fmla="*/ 432667 w 923321"/>
                  <a:gd name="connsiteY5-408" fmla="*/ 624468 h 1543818"/>
                  <a:gd name="connsiteX6-409" fmla="*/ 637850 w 923321"/>
                  <a:gd name="connsiteY6-410" fmla="*/ 338997 h 1543818"/>
                  <a:gd name="connsiteX7-411" fmla="*/ 379142 w 923321"/>
                  <a:gd name="connsiteY7-412" fmla="*/ 526337 h 1543818"/>
                  <a:gd name="connsiteX8-413" fmla="*/ 13382 w 923321"/>
                  <a:gd name="connsiteY8-414" fmla="*/ 539719 h 1543818"/>
                  <a:gd name="connsiteX9-415" fmla="*/ 553101 w 923321"/>
                  <a:gd name="connsiteY9-416" fmla="*/ 0 h 1543818"/>
                  <a:gd name="connsiteX10-417" fmla="*/ 923321 w 923321"/>
                  <a:gd name="connsiteY10-418" fmla="*/ 776125 h 1543818"/>
                  <a:gd name="connsiteX11-419" fmla="*/ 918861 w 923321"/>
                  <a:gd name="connsiteY11-420" fmla="*/ 1538868 h 1543818"/>
                  <a:gd name="connsiteX0-421" fmla="*/ 356839 w 923321"/>
                  <a:gd name="connsiteY0-422" fmla="*/ 1543329 h 1543818"/>
                  <a:gd name="connsiteX1-423" fmla="*/ 0 w 923321"/>
                  <a:gd name="connsiteY1-424" fmla="*/ 1097280 h 1543818"/>
                  <a:gd name="connsiteX2-425" fmla="*/ 361300 w 923321"/>
                  <a:gd name="connsiteY2-426" fmla="*/ 1101740 h 1543818"/>
                  <a:gd name="connsiteX3-427" fmla="*/ 713678 w 923321"/>
                  <a:gd name="connsiteY3-428" fmla="*/ 1186490 h 1543818"/>
                  <a:gd name="connsiteX4-429" fmla="*/ 432667 w 923321"/>
                  <a:gd name="connsiteY4-430" fmla="*/ 959005 h 1543818"/>
                  <a:gd name="connsiteX5-431" fmla="*/ 432667 w 923321"/>
                  <a:gd name="connsiteY5-432" fmla="*/ 624468 h 1543818"/>
                  <a:gd name="connsiteX6-433" fmla="*/ 637850 w 923321"/>
                  <a:gd name="connsiteY6-434" fmla="*/ 338997 h 1543818"/>
                  <a:gd name="connsiteX7-435" fmla="*/ 379142 w 923321"/>
                  <a:gd name="connsiteY7-436" fmla="*/ 526337 h 1543818"/>
                  <a:gd name="connsiteX8-437" fmla="*/ 13382 w 923321"/>
                  <a:gd name="connsiteY8-438" fmla="*/ 539719 h 1543818"/>
                  <a:gd name="connsiteX9-439" fmla="*/ 553101 w 923321"/>
                  <a:gd name="connsiteY9-440" fmla="*/ 0 h 1543818"/>
                  <a:gd name="connsiteX10-441" fmla="*/ 923321 w 923321"/>
                  <a:gd name="connsiteY10-442" fmla="*/ 776125 h 1543818"/>
                  <a:gd name="connsiteX11-443" fmla="*/ 918861 w 923321"/>
                  <a:gd name="connsiteY11-444" fmla="*/ 1538868 h 1543818"/>
                  <a:gd name="connsiteX0-445" fmla="*/ 356839 w 923321"/>
                  <a:gd name="connsiteY0-446" fmla="*/ 1543329 h 1543818"/>
                  <a:gd name="connsiteX1-447" fmla="*/ 0 w 923321"/>
                  <a:gd name="connsiteY1-448" fmla="*/ 1097280 h 1543818"/>
                  <a:gd name="connsiteX2-449" fmla="*/ 361300 w 923321"/>
                  <a:gd name="connsiteY2-450" fmla="*/ 1101740 h 1543818"/>
                  <a:gd name="connsiteX3-451" fmla="*/ 713678 w 923321"/>
                  <a:gd name="connsiteY3-452" fmla="*/ 1186490 h 1543818"/>
                  <a:gd name="connsiteX4-453" fmla="*/ 432667 w 923321"/>
                  <a:gd name="connsiteY4-454" fmla="*/ 959005 h 1543818"/>
                  <a:gd name="connsiteX5-455" fmla="*/ 432667 w 923321"/>
                  <a:gd name="connsiteY5-456" fmla="*/ 624468 h 1543818"/>
                  <a:gd name="connsiteX6-457" fmla="*/ 637850 w 923321"/>
                  <a:gd name="connsiteY6-458" fmla="*/ 338997 h 1543818"/>
                  <a:gd name="connsiteX7-459" fmla="*/ 379142 w 923321"/>
                  <a:gd name="connsiteY7-460" fmla="*/ 526337 h 1543818"/>
                  <a:gd name="connsiteX8-461" fmla="*/ 13382 w 923321"/>
                  <a:gd name="connsiteY8-462" fmla="*/ 539719 h 1543818"/>
                  <a:gd name="connsiteX9-463" fmla="*/ 553101 w 923321"/>
                  <a:gd name="connsiteY9-464" fmla="*/ 0 h 1543818"/>
                  <a:gd name="connsiteX10-465" fmla="*/ 923321 w 923321"/>
                  <a:gd name="connsiteY10-466" fmla="*/ 776125 h 1543818"/>
                  <a:gd name="connsiteX11-467" fmla="*/ 918861 w 923321"/>
                  <a:gd name="connsiteY11-468" fmla="*/ 1538868 h 1543818"/>
                  <a:gd name="connsiteX0-469" fmla="*/ 356839 w 923321"/>
                  <a:gd name="connsiteY0-470" fmla="*/ 1543721 h 1544210"/>
                  <a:gd name="connsiteX1-471" fmla="*/ 0 w 923321"/>
                  <a:gd name="connsiteY1-472" fmla="*/ 1097672 h 1544210"/>
                  <a:gd name="connsiteX2-473" fmla="*/ 361300 w 923321"/>
                  <a:gd name="connsiteY2-474" fmla="*/ 1102132 h 1544210"/>
                  <a:gd name="connsiteX3-475" fmla="*/ 713678 w 923321"/>
                  <a:gd name="connsiteY3-476" fmla="*/ 1186882 h 1544210"/>
                  <a:gd name="connsiteX4-477" fmla="*/ 432667 w 923321"/>
                  <a:gd name="connsiteY4-478" fmla="*/ 959397 h 1544210"/>
                  <a:gd name="connsiteX5-479" fmla="*/ 432667 w 923321"/>
                  <a:gd name="connsiteY5-480" fmla="*/ 624860 h 1544210"/>
                  <a:gd name="connsiteX6-481" fmla="*/ 637850 w 923321"/>
                  <a:gd name="connsiteY6-482" fmla="*/ 339389 h 1544210"/>
                  <a:gd name="connsiteX7-483" fmla="*/ 379142 w 923321"/>
                  <a:gd name="connsiteY7-484" fmla="*/ 526729 h 1544210"/>
                  <a:gd name="connsiteX8-485" fmla="*/ 13382 w 923321"/>
                  <a:gd name="connsiteY8-486" fmla="*/ 540111 h 1544210"/>
                  <a:gd name="connsiteX9-487" fmla="*/ 553101 w 923321"/>
                  <a:gd name="connsiteY9-488" fmla="*/ 392 h 1544210"/>
                  <a:gd name="connsiteX10-489" fmla="*/ 923321 w 923321"/>
                  <a:gd name="connsiteY10-490" fmla="*/ 776517 h 1544210"/>
                  <a:gd name="connsiteX11-491" fmla="*/ 918861 w 923321"/>
                  <a:gd name="connsiteY11-492" fmla="*/ 1539260 h 1544210"/>
                  <a:gd name="connsiteX0-493" fmla="*/ 356839 w 923321"/>
                  <a:gd name="connsiteY0-494" fmla="*/ 1543721 h 1544210"/>
                  <a:gd name="connsiteX1-495" fmla="*/ 0 w 923321"/>
                  <a:gd name="connsiteY1-496" fmla="*/ 1097672 h 1544210"/>
                  <a:gd name="connsiteX2-497" fmla="*/ 361300 w 923321"/>
                  <a:gd name="connsiteY2-498" fmla="*/ 1102132 h 1544210"/>
                  <a:gd name="connsiteX3-499" fmla="*/ 713678 w 923321"/>
                  <a:gd name="connsiteY3-500" fmla="*/ 1186882 h 1544210"/>
                  <a:gd name="connsiteX4-501" fmla="*/ 432667 w 923321"/>
                  <a:gd name="connsiteY4-502" fmla="*/ 959397 h 1544210"/>
                  <a:gd name="connsiteX5-503" fmla="*/ 432667 w 923321"/>
                  <a:gd name="connsiteY5-504" fmla="*/ 624860 h 1544210"/>
                  <a:gd name="connsiteX6-505" fmla="*/ 637850 w 923321"/>
                  <a:gd name="connsiteY6-506" fmla="*/ 339389 h 1544210"/>
                  <a:gd name="connsiteX7-507" fmla="*/ 379142 w 923321"/>
                  <a:gd name="connsiteY7-508" fmla="*/ 526729 h 1544210"/>
                  <a:gd name="connsiteX8-509" fmla="*/ 13382 w 923321"/>
                  <a:gd name="connsiteY8-510" fmla="*/ 540111 h 1544210"/>
                  <a:gd name="connsiteX9-511" fmla="*/ 553101 w 923321"/>
                  <a:gd name="connsiteY9-512" fmla="*/ 392 h 1544210"/>
                  <a:gd name="connsiteX10-513" fmla="*/ 923321 w 923321"/>
                  <a:gd name="connsiteY10-514" fmla="*/ 776517 h 1544210"/>
                  <a:gd name="connsiteX11-515" fmla="*/ 918861 w 923321"/>
                  <a:gd name="connsiteY11-516" fmla="*/ 1539260 h 1544210"/>
                  <a:gd name="connsiteX0-517" fmla="*/ 356839 w 1061660"/>
                  <a:gd name="connsiteY0-518" fmla="*/ 1543721 h 1544210"/>
                  <a:gd name="connsiteX1-519" fmla="*/ 0 w 1061660"/>
                  <a:gd name="connsiteY1-520" fmla="*/ 1097672 h 1544210"/>
                  <a:gd name="connsiteX2-521" fmla="*/ 361300 w 1061660"/>
                  <a:gd name="connsiteY2-522" fmla="*/ 1102132 h 1544210"/>
                  <a:gd name="connsiteX3-523" fmla="*/ 713678 w 1061660"/>
                  <a:gd name="connsiteY3-524" fmla="*/ 1186882 h 1544210"/>
                  <a:gd name="connsiteX4-525" fmla="*/ 432667 w 1061660"/>
                  <a:gd name="connsiteY4-526" fmla="*/ 959397 h 1544210"/>
                  <a:gd name="connsiteX5-527" fmla="*/ 432667 w 1061660"/>
                  <a:gd name="connsiteY5-528" fmla="*/ 624860 h 1544210"/>
                  <a:gd name="connsiteX6-529" fmla="*/ 637850 w 1061660"/>
                  <a:gd name="connsiteY6-530" fmla="*/ 339389 h 1544210"/>
                  <a:gd name="connsiteX7-531" fmla="*/ 379142 w 1061660"/>
                  <a:gd name="connsiteY7-532" fmla="*/ 526729 h 1544210"/>
                  <a:gd name="connsiteX8-533" fmla="*/ 13382 w 1061660"/>
                  <a:gd name="connsiteY8-534" fmla="*/ 540111 h 1544210"/>
                  <a:gd name="connsiteX9-535" fmla="*/ 553101 w 1061660"/>
                  <a:gd name="connsiteY9-536" fmla="*/ 392 h 1544210"/>
                  <a:gd name="connsiteX10-537" fmla="*/ 923321 w 1061660"/>
                  <a:gd name="connsiteY10-538" fmla="*/ 776517 h 1544210"/>
                  <a:gd name="connsiteX11-539" fmla="*/ 918861 w 1061660"/>
                  <a:gd name="connsiteY11-540" fmla="*/ 1539260 h 1544210"/>
                  <a:gd name="connsiteX0-541" fmla="*/ 356839 w 1116117"/>
                  <a:gd name="connsiteY0-542" fmla="*/ 1543721 h 1544210"/>
                  <a:gd name="connsiteX1-543" fmla="*/ 0 w 1116117"/>
                  <a:gd name="connsiteY1-544" fmla="*/ 1097672 h 1544210"/>
                  <a:gd name="connsiteX2-545" fmla="*/ 361300 w 1116117"/>
                  <a:gd name="connsiteY2-546" fmla="*/ 1102132 h 1544210"/>
                  <a:gd name="connsiteX3-547" fmla="*/ 713678 w 1116117"/>
                  <a:gd name="connsiteY3-548" fmla="*/ 1186882 h 1544210"/>
                  <a:gd name="connsiteX4-549" fmla="*/ 432667 w 1116117"/>
                  <a:gd name="connsiteY4-550" fmla="*/ 959397 h 1544210"/>
                  <a:gd name="connsiteX5-551" fmla="*/ 432667 w 1116117"/>
                  <a:gd name="connsiteY5-552" fmla="*/ 624860 h 1544210"/>
                  <a:gd name="connsiteX6-553" fmla="*/ 637850 w 1116117"/>
                  <a:gd name="connsiteY6-554" fmla="*/ 339389 h 1544210"/>
                  <a:gd name="connsiteX7-555" fmla="*/ 379142 w 1116117"/>
                  <a:gd name="connsiteY7-556" fmla="*/ 526729 h 1544210"/>
                  <a:gd name="connsiteX8-557" fmla="*/ 13382 w 1116117"/>
                  <a:gd name="connsiteY8-558" fmla="*/ 540111 h 1544210"/>
                  <a:gd name="connsiteX9-559" fmla="*/ 553101 w 1116117"/>
                  <a:gd name="connsiteY9-560" fmla="*/ 392 h 1544210"/>
                  <a:gd name="connsiteX10-561" fmla="*/ 923321 w 1116117"/>
                  <a:gd name="connsiteY10-562" fmla="*/ 776517 h 1544210"/>
                  <a:gd name="connsiteX11-563" fmla="*/ 918861 w 1116117"/>
                  <a:gd name="connsiteY11-564" fmla="*/ 1539260 h 1544210"/>
                  <a:gd name="connsiteX0-565" fmla="*/ 356839 w 1126337"/>
                  <a:gd name="connsiteY0-566" fmla="*/ 1543721 h 1544210"/>
                  <a:gd name="connsiteX1-567" fmla="*/ 0 w 1126337"/>
                  <a:gd name="connsiteY1-568" fmla="*/ 1097672 h 1544210"/>
                  <a:gd name="connsiteX2-569" fmla="*/ 361300 w 1126337"/>
                  <a:gd name="connsiteY2-570" fmla="*/ 1102132 h 1544210"/>
                  <a:gd name="connsiteX3-571" fmla="*/ 713678 w 1126337"/>
                  <a:gd name="connsiteY3-572" fmla="*/ 1186882 h 1544210"/>
                  <a:gd name="connsiteX4-573" fmla="*/ 432667 w 1126337"/>
                  <a:gd name="connsiteY4-574" fmla="*/ 959397 h 1544210"/>
                  <a:gd name="connsiteX5-575" fmla="*/ 432667 w 1126337"/>
                  <a:gd name="connsiteY5-576" fmla="*/ 624860 h 1544210"/>
                  <a:gd name="connsiteX6-577" fmla="*/ 637850 w 1126337"/>
                  <a:gd name="connsiteY6-578" fmla="*/ 339389 h 1544210"/>
                  <a:gd name="connsiteX7-579" fmla="*/ 379142 w 1126337"/>
                  <a:gd name="connsiteY7-580" fmla="*/ 526729 h 1544210"/>
                  <a:gd name="connsiteX8-581" fmla="*/ 13382 w 1126337"/>
                  <a:gd name="connsiteY8-582" fmla="*/ 540111 h 1544210"/>
                  <a:gd name="connsiteX9-583" fmla="*/ 553101 w 1126337"/>
                  <a:gd name="connsiteY9-584" fmla="*/ 392 h 1544210"/>
                  <a:gd name="connsiteX10-585" fmla="*/ 923321 w 1126337"/>
                  <a:gd name="connsiteY10-586" fmla="*/ 776517 h 1544210"/>
                  <a:gd name="connsiteX11-587" fmla="*/ 918861 w 1126337"/>
                  <a:gd name="connsiteY11-588" fmla="*/ 1539260 h 15442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126337" h="1544210">
                    <a:moveTo>
                      <a:pt x="356839" y="1543721"/>
                    </a:moveTo>
                    <a:cubicBezTo>
                      <a:pt x="162065" y="1555616"/>
                      <a:pt x="25276" y="1348946"/>
                      <a:pt x="0" y="1097672"/>
                    </a:cubicBezTo>
                    <a:lnTo>
                      <a:pt x="361300" y="1102132"/>
                    </a:lnTo>
                    <a:cubicBezTo>
                      <a:pt x="463147" y="1406932"/>
                      <a:pt x="706163" y="1307783"/>
                      <a:pt x="713678" y="1186882"/>
                    </a:cubicBezTo>
                    <a:cubicBezTo>
                      <a:pt x="721193" y="1065981"/>
                      <a:pt x="706244" y="932634"/>
                      <a:pt x="432667" y="959397"/>
                    </a:cubicBezTo>
                    <a:lnTo>
                      <a:pt x="432667" y="624860"/>
                    </a:lnTo>
                    <a:cubicBezTo>
                      <a:pt x="840058" y="627834"/>
                      <a:pt x="658666" y="340876"/>
                      <a:pt x="637850" y="339389"/>
                    </a:cubicBezTo>
                    <a:cubicBezTo>
                      <a:pt x="449023" y="250180"/>
                      <a:pt x="402931" y="397375"/>
                      <a:pt x="379142" y="526729"/>
                    </a:cubicBezTo>
                    <a:lnTo>
                      <a:pt x="13382" y="540111"/>
                    </a:lnTo>
                    <a:cubicBezTo>
                      <a:pt x="14869" y="88115"/>
                      <a:pt x="382116" y="-7043"/>
                      <a:pt x="553101" y="392"/>
                    </a:cubicBezTo>
                    <a:cubicBezTo>
                      <a:pt x="1140398" y="53918"/>
                      <a:pt x="1152293" y="598098"/>
                      <a:pt x="923321" y="776517"/>
                    </a:cubicBezTo>
                    <a:cubicBezTo>
                      <a:pt x="1358962" y="1177961"/>
                      <a:pt x="964953" y="1521418"/>
                      <a:pt x="918861" y="1539260"/>
                    </a:cubicBez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0" name="矩形 39"/>
              <p:cNvSpPr/>
              <p:nvPr/>
            </p:nvSpPr>
            <p:spPr>
              <a:xfrm>
                <a:off x="6299363" y="3873050"/>
                <a:ext cx="391954" cy="1684680"/>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9" name="组合 18"/>
            <p:cNvGrpSpPr/>
            <p:nvPr/>
          </p:nvGrpSpPr>
          <p:grpSpPr>
            <a:xfrm>
              <a:off x="6025911" y="1534742"/>
              <a:ext cx="3289366" cy="2539549"/>
              <a:chOff x="7959528" y="2212525"/>
              <a:chExt cx="4385822" cy="3386066"/>
            </a:xfrm>
          </p:grpSpPr>
          <p:sp>
            <p:nvSpPr>
              <p:cNvPr id="36" name="任意多边形 31"/>
              <p:cNvSpPr/>
              <p:nvPr/>
            </p:nvSpPr>
            <p:spPr>
              <a:xfrm>
                <a:off x="11219250" y="3849648"/>
                <a:ext cx="1126100" cy="1748943"/>
              </a:xfrm>
              <a:custGeom>
                <a:avLst/>
                <a:gdLst>
                  <a:gd name="connsiteX0" fmla="*/ 691375 w 1008070"/>
                  <a:gd name="connsiteY0" fmla="*/ 4461 h 1565631"/>
                  <a:gd name="connsiteX1" fmla="*/ 0 w 1008070"/>
                  <a:gd name="connsiteY1" fmla="*/ 887637 h 1565631"/>
                  <a:gd name="connsiteX2" fmla="*/ 0 w 1008070"/>
                  <a:gd name="connsiteY2" fmla="*/ 1190950 h 1565631"/>
                  <a:gd name="connsiteX3" fmla="*/ 682455 w 1008070"/>
                  <a:gd name="connsiteY3" fmla="*/ 1190950 h 1565631"/>
                  <a:gd name="connsiteX4" fmla="*/ 682455 w 1008070"/>
                  <a:gd name="connsiteY4" fmla="*/ 1565631 h 1565631"/>
                  <a:gd name="connsiteX5" fmla="*/ 1008070 w 1008070"/>
                  <a:gd name="connsiteY5" fmla="*/ 1565631 h 1565631"/>
                  <a:gd name="connsiteX6" fmla="*/ 1008070 w 1008070"/>
                  <a:gd name="connsiteY6" fmla="*/ 0 h 156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8070" h="1565631">
                    <a:moveTo>
                      <a:pt x="691375" y="4461"/>
                    </a:moveTo>
                    <a:lnTo>
                      <a:pt x="0" y="887637"/>
                    </a:lnTo>
                    <a:lnTo>
                      <a:pt x="0" y="1190950"/>
                    </a:lnTo>
                    <a:lnTo>
                      <a:pt x="682455" y="1190950"/>
                    </a:lnTo>
                    <a:lnTo>
                      <a:pt x="682455" y="1565631"/>
                    </a:lnTo>
                    <a:lnTo>
                      <a:pt x="1008070" y="1565631"/>
                    </a:lnTo>
                    <a:lnTo>
                      <a:pt x="1008070" y="0"/>
                    </a:ln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37" name="任意多边形 32"/>
              <p:cNvSpPr/>
              <p:nvPr/>
            </p:nvSpPr>
            <p:spPr>
              <a:xfrm>
                <a:off x="11612886" y="4384577"/>
                <a:ext cx="403603" cy="493291"/>
              </a:xfrm>
              <a:custGeom>
                <a:avLst/>
                <a:gdLst>
                  <a:gd name="connsiteX0" fmla="*/ 356839 w 361300"/>
                  <a:gd name="connsiteY0" fmla="*/ 0 h 441588"/>
                  <a:gd name="connsiteX1" fmla="*/ 0 w 361300"/>
                  <a:gd name="connsiteY1" fmla="*/ 441588 h 441588"/>
                  <a:gd name="connsiteX2" fmla="*/ 361300 w 361300"/>
                  <a:gd name="connsiteY2" fmla="*/ 441588 h 441588"/>
                  <a:gd name="connsiteX3" fmla="*/ 356839 w 361300"/>
                  <a:gd name="connsiteY3" fmla="*/ 0 h 441588"/>
                </a:gdLst>
                <a:ahLst/>
                <a:cxnLst>
                  <a:cxn ang="0">
                    <a:pos x="connsiteX0" y="connsiteY0"/>
                  </a:cxn>
                  <a:cxn ang="0">
                    <a:pos x="connsiteX1" y="connsiteY1"/>
                  </a:cxn>
                  <a:cxn ang="0">
                    <a:pos x="connsiteX2" y="connsiteY2"/>
                  </a:cxn>
                  <a:cxn ang="0">
                    <a:pos x="connsiteX3" y="connsiteY3"/>
                  </a:cxn>
                </a:cxnLst>
                <a:rect l="l" t="t" r="r" b="b"/>
                <a:pathLst>
                  <a:path w="361300" h="441588">
                    <a:moveTo>
                      <a:pt x="356839" y="0"/>
                    </a:moveTo>
                    <a:lnTo>
                      <a:pt x="0" y="441588"/>
                    </a:lnTo>
                    <a:lnTo>
                      <a:pt x="361300" y="441588"/>
                    </a:lnTo>
                    <a:lnTo>
                      <a:pt x="356839" y="0"/>
                    </a:lnTo>
                    <a:close/>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38" name="矩形 37"/>
              <p:cNvSpPr/>
              <p:nvPr/>
            </p:nvSpPr>
            <p:spPr>
              <a:xfrm>
                <a:off x="7959528" y="2212525"/>
                <a:ext cx="391954" cy="1667531"/>
              </a:xfrm>
              <a:prstGeom prst="rect">
                <a:avLst/>
              </a:prstGeom>
              <a:solidFill>
                <a:srgbClr val="0070C0">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sp>
        <p:nvSpPr>
          <p:cNvPr id="54" name="文本占位符 3"/>
          <p:cNvSpPr>
            <a:spLocks noGrp="1"/>
          </p:cNvSpPr>
          <p:nvPr>
            <p:ph type="body" sz="half" idx="21" hasCustomPrompt="1"/>
          </p:nvPr>
        </p:nvSpPr>
        <p:spPr>
          <a:xfrm>
            <a:off x="120889" y="23784"/>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风光特色</a:t>
            </a:r>
          </a:p>
        </p:txBody>
      </p:sp>
      <p:sp>
        <p:nvSpPr>
          <p:cNvPr id="55" name="文本占位符 3"/>
          <p:cNvSpPr>
            <a:spLocks noGrp="1"/>
          </p:cNvSpPr>
          <p:nvPr>
            <p:ph type="body" sz="half" idx="22" hasCustomPrompt="1"/>
          </p:nvPr>
        </p:nvSpPr>
        <p:spPr>
          <a:xfrm>
            <a:off x="1446205" y="228389"/>
            <a:ext cx="2896843" cy="276994"/>
          </a:xfrm>
          <a:prstGeom prst="rect">
            <a:avLst/>
          </a:prstGeom>
        </p:spPr>
        <p:txBody>
          <a:bodyPr/>
          <a:lstStyle>
            <a:lvl1pPr marL="0" indent="0">
              <a:lnSpc>
                <a:spcPct val="150000"/>
              </a:lnSpc>
              <a:buNone/>
              <a:defRPr sz="1200" b="1">
                <a:solidFill>
                  <a:srgbClr val="FF0000"/>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Scenery characteristics</a:t>
            </a:r>
            <a:endParaRPr lang="zh-CN" altLang="en-US" dirty="0"/>
          </a:p>
        </p:txBody>
      </p:sp>
      <p:sp>
        <p:nvSpPr>
          <p:cNvPr id="48" name="文本占位符 3"/>
          <p:cNvSpPr>
            <a:spLocks noGrp="1"/>
          </p:cNvSpPr>
          <p:nvPr>
            <p:ph type="body" sz="half" idx="23" hasCustomPrompt="1"/>
          </p:nvPr>
        </p:nvSpPr>
        <p:spPr>
          <a:xfrm>
            <a:off x="2974975" y="2963545"/>
            <a:ext cx="2272030" cy="1167765"/>
          </a:xfrm>
          <a:prstGeom prst="rect">
            <a:avLst/>
          </a:prstGeom>
        </p:spPr>
        <p:txBody>
          <a:bodyPr/>
          <a:lstStyle>
            <a:lvl1pPr marL="0" indent="0" algn="just">
              <a:lnSpc>
                <a:spcPct val="150000"/>
              </a:lnSpc>
              <a:buNone/>
              <a:defRPr sz="1200">
                <a:latin typeface="微软雅黑" panose="020B0503020204020204" pitchFamily="34" charset="-122"/>
                <a:ea typeface="微软雅黑" panose="020B0503020204020204" pitchFamily="34" charset="-122"/>
              </a:defRPr>
            </a:lvl1pPr>
            <a:lvl2pPr marL="457200" indent="0">
              <a:buNone/>
              <a:defRPr sz="1400"/>
            </a:lvl2pPr>
            <a:lvl3pPr marL="6858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sz="12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dirty="0"/>
          </a:p>
        </p:txBody>
      </p:sp>
      <p:sp>
        <p:nvSpPr>
          <p:cNvPr id="2" name="文本占位符 3"/>
          <p:cNvSpPr>
            <a:spLocks noGrp="1"/>
          </p:cNvSpPr>
          <p:nvPr>
            <p:ph type="body" sz="half" idx="24" hasCustomPrompt="1"/>
          </p:nvPr>
        </p:nvSpPr>
        <p:spPr>
          <a:xfrm>
            <a:off x="1347470" y="1322705"/>
            <a:ext cx="2272030" cy="1167765"/>
          </a:xfrm>
          <a:prstGeom prst="rect">
            <a:avLst/>
          </a:prstGeom>
        </p:spPr>
        <p:txBody>
          <a:bodyPr/>
          <a:lstStyle>
            <a:lvl1pPr marL="0" indent="0" algn="just">
              <a:lnSpc>
                <a:spcPct val="150000"/>
              </a:lnSpc>
              <a:buNone/>
              <a:defRPr sz="1200">
                <a:latin typeface="微软雅黑" panose="020B0503020204020204" pitchFamily="34" charset="-122"/>
                <a:ea typeface="微软雅黑" panose="020B0503020204020204" pitchFamily="34" charset="-122"/>
              </a:defRPr>
            </a:lvl1pPr>
            <a:lvl2pPr marL="457200" indent="0">
              <a:buNone/>
              <a:defRPr sz="1400"/>
            </a:lvl2pPr>
            <a:lvl3pPr marL="6858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sz="12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dirty="0"/>
          </a:p>
        </p:txBody>
      </p:sp>
      <p:sp>
        <p:nvSpPr>
          <p:cNvPr id="3" name="文本占位符 3"/>
          <p:cNvSpPr>
            <a:spLocks noGrp="1"/>
          </p:cNvSpPr>
          <p:nvPr>
            <p:ph type="body" sz="half" idx="25" hasCustomPrompt="1"/>
          </p:nvPr>
        </p:nvSpPr>
        <p:spPr>
          <a:xfrm>
            <a:off x="4854575" y="1322705"/>
            <a:ext cx="2272030" cy="1167765"/>
          </a:xfrm>
          <a:prstGeom prst="rect">
            <a:avLst/>
          </a:prstGeom>
        </p:spPr>
        <p:txBody>
          <a:bodyPr/>
          <a:lstStyle>
            <a:lvl1pPr marL="0" indent="0" algn="just">
              <a:lnSpc>
                <a:spcPct val="150000"/>
              </a:lnSpc>
              <a:buNone/>
              <a:defRPr sz="1200">
                <a:latin typeface="微软雅黑" panose="020B0503020204020204" pitchFamily="34" charset="-122"/>
                <a:ea typeface="微软雅黑" panose="020B0503020204020204" pitchFamily="34" charset="-122"/>
              </a:defRPr>
            </a:lvl1pPr>
            <a:lvl2pPr marL="457200" indent="0">
              <a:buNone/>
              <a:defRPr sz="1400"/>
            </a:lvl2pPr>
            <a:lvl3pPr marL="6858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sz="12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dirty="0"/>
          </a:p>
        </p:txBody>
      </p:sp>
      <p:sp>
        <p:nvSpPr>
          <p:cNvPr id="20" name="文本占位符 3"/>
          <p:cNvSpPr>
            <a:spLocks noGrp="1"/>
          </p:cNvSpPr>
          <p:nvPr>
            <p:ph type="body" sz="half" idx="26" hasCustomPrompt="1"/>
          </p:nvPr>
        </p:nvSpPr>
        <p:spPr>
          <a:xfrm>
            <a:off x="6332855" y="2963545"/>
            <a:ext cx="2272030" cy="1167765"/>
          </a:xfrm>
          <a:prstGeom prst="rect">
            <a:avLst/>
          </a:prstGeom>
        </p:spPr>
        <p:txBody>
          <a:bodyPr/>
          <a:lstStyle>
            <a:lvl1pPr marL="0" indent="0" algn="just">
              <a:lnSpc>
                <a:spcPct val="150000"/>
              </a:lnSpc>
              <a:buNone/>
              <a:defRPr sz="1200">
                <a:latin typeface="微软雅黑" panose="020B0503020204020204" pitchFamily="34" charset="-122"/>
                <a:ea typeface="微软雅黑" panose="020B0503020204020204" pitchFamily="34" charset="-122"/>
              </a:defRPr>
            </a:lvl1pPr>
            <a:lvl2pPr marL="457200" indent="0">
              <a:buNone/>
              <a:defRPr sz="1400"/>
            </a:lvl2pPr>
            <a:lvl3pPr marL="6858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sz="1200"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sz="1200" dirty="0">
                <a:sym typeface="+mn-ea"/>
              </a:rPr>
              <a:t> 通过复制您的文本后，在此框中选择粘贴。</a:t>
            </a:r>
            <a:endParaRPr lang="zh-CN" altLang="en-US" dirty="0"/>
          </a:p>
        </p:txBody>
      </p:sp>
      <p:sp>
        <p:nvSpPr>
          <p:cNvPr id="28"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幻灯片">
    <p:spTree>
      <p:nvGrpSpPr>
        <p:cNvPr id="1" name=""/>
        <p:cNvGrpSpPr/>
        <p:nvPr/>
      </p:nvGrpSpPr>
      <p:grpSpPr>
        <a:xfrm>
          <a:off x="0" y="0"/>
          <a:ext cx="0" cy="0"/>
          <a:chOff x="0" y="0"/>
          <a:chExt cx="0" cy="0"/>
        </a:xfrm>
      </p:grpSpPr>
      <p:sp>
        <p:nvSpPr>
          <p:cNvPr id="3" name="AutoShape 292"/>
          <p:cNvSpPr>
            <a:spLocks noChangeArrowheads="1"/>
          </p:cNvSpPr>
          <p:nvPr userDrawn="1"/>
        </p:nvSpPr>
        <p:spPr bwMode="auto">
          <a:xfrm flipV="1">
            <a:off x="-5080" y="1522095"/>
            <a:ext cx="3507105" cy="1843405"/>
          </a:xfrm>
          <a:custGeom>
            <a:avLst/>
            <a:gdLst/>
            <a:ahLst/>
            <a:cxnLst/>
            <a:rect l="l" t="t" r="r" b="b"/>
            <a:pathLst>
              <a:path w="4191000" h="1295400">
                <a:moveTo>
                  <a:pt x="0" y="1295400"/>
                </a:moveTo>
                <a:lnTo>
                  <a:pt x="3476846" y="1295400"/>
                </a:lnTo>
                <a:lnTo>
                  <a:pt x="4191000" y="0"/>
                </a:lnTo>
                <a:lnTo>
                  <a:pt x="0" y="0"/>
                </a:lnTo>
                <a:close/>
              </a:path>
            </a:pathLst>
          </a:custGeom>
          <a:solidFill>
            <a:srgbClr val="C7262D"/>
          </a:solidFill>
          <a:ln>
            <a:noFill/>
          </a:ln>
          <a:effectLst/>
        </p:spPr>
        <p:txBody>
          <a:bodyPr wrap="none" anchor="ctr"/>
          <a:lstStyle/>
          <a:p>
            <a:endParaRPr lang="zh-CN" altLang="en-US" sz="2400">
              <a:solidFill>
                <a:schemeClr val="bg1"/>
              </a:solidFill>
            </a:endParaRPr>
          </a:p>
        </p:txBody>
      </p:sp>
      <p:sp>
        <p:nvSpPr>
          <p:cNvPr id="4" name="WordArt 293"/>
          <p:cNvSpPr>
            <a:spLocks noChangeArrowheads="1" noChangeShapeType="1" noTextEdit="1"/>
          </p:cNvSpPr>
          <p:nvPr userDrawn="1"/>
        </p:nvSpPr>
        <p:spPr bwMode="auto">
          <a:xfrm>
            <a:off x="462280" y="1922145"/>
            <a:ext cx="1739265" cy="454025"/>
          </a:xfrm>
          <a:prstGeom prst="rect">
            <a:avLst/>
          </a:prstGeom>
          <a:extLst>
            <a:ext uri="{91240B29-F687-4F45-9708-019B960494DF}">
              <a14:hiddenLine xmlns="" xmlns:a14="http://schemas.microsoft.com/office/drawing/2010/main" w="9525">
                <a:solidFill>
                  <a:srgbClr val="000000"/>
                </a:solidFill>
                <a:round/>
              </a14:hiddenLine>
            </a:ext>
          </a:extLst>
        </p:spPr>
        <p:txBody>
          <a:bodyPr wrap="none" fromWordArt="1" anchor="ctr"/>
          <a:lstStyle/>
          <a:p>
            <a:pPr algn="ctr"/>
            <a:r>
              <a:rPr lang="zh-CN" altLang="en-US" sz="5400" kern="10" spc="700" dirty="0">
                <a:solidFill>
                  <a:schemeClr val="bg1"/>
                </a:solidFill>
                <a:latin typeface="微软雅黑" panose="020B0503020204020204" pitchFamily="34" charset="-122"/>
                <a:ea typeface="微软雅黑" panose="020B0503020204020204" pitchFamily="34" charset="-122"/>
              </a:rPr>
              <a:t>目 录</a:t>
            </a:r>
          </a:p>
        </p:txBody>
      </p:sp>
      <p:sp>
        <p:nvSpPr>
          <p:cNvPr id="5" name="WordArt 294"/>
          <p:cNvSpPr>
            <a:spLocks noChangeArrowheads="1" noChangeShapeType="1" noTextEdit="1"/>
          </p:cNvSpPr>
          <p:nvPr userDrawn="1"/>
        </p:nvSpPr>
        <p:spPr bwMode="auto">
          <a:xfrm>
            <a:off x="316865" y="2652395"/>
            <a:ext cx="1923415" cy="238125"/>
          </a:xfrm>
          <a:prstGeom prst="rect">
            <a:avLst/>
          </a:prstGeom>
          <a:extLst>
            <a:ext uri="{91240B29-F687-4F45-9708-019B960494DF}">
              <a14:hiddenLine xmlns="" xmlns:a14="http://schemas.microsoft.com/office/drawing/2010/main" w="9525">
                <a:solidFill>
                  <a:srgbClr val="000000"/>
                </a:solidFill>
                <a:round/>
              </a14:hiddenLine>
            </a:ext>
          </a:extLst>
        </p:spPr>
        <p:txBody>
          <a:bodyPr wrap="none" fromWordArt="1" anchor="ctr"/>
          <a:lstStyle/>
          <a:p>
            <a:pPr algn="ctr"/>
            <a:r>
              <a:rPr lang="en-US" altLang="zh-CN" sz="2800" b="1" kern="10" dirty="0">
                <a:solidFill>
                  <a:schemeClr val="bg1"/>
                </a:solidFill>
                <a:latin typeface="微软雅黑" panose="020B0503020204020204" pitchFamily="34" charset="-122"/>
                <a:ea typeface="微软雅黑" panose="020B0503020204020204" pitchFamily="34" charset="-122"/>
              </a:rPr>
              <a:t>   CONTENTS   </a:t>
            </a:r>
            <a:endParaRPr lang="zh-CN" altLang="en-US" sz="2800" b="1" kern="10" dirty="0">
              <a:solidFill>
                <a:schemeClr val="bg1"/>
              </a:solidFill>
              <a:latin typeface="微软雅黑" panose="020B0503020204020204" pitchFamily="34" charset="-122"/>
              <a:ea typeface="微软雅黑" panose="020B0503020204020204" pitchFamily="34" charset="-122"/>
            </a:endParaRPr>
          </a:p>
        </p:txBody>
      </p:sp>
      <p:sp>
        <p:nvSpPr>
          <p:cNvPr id="6" name="WordArt 20"/>
          <p:cNvSpPr>
            <a:spLocks noChangeArrowheads="1" noChangeShapeType="1" noTextEdit="1"/>
          </p:cNvSpPr>
          <p:nvPr userDrawn="1"/>
        </p:nvSpPr>
        <p:spPr bwMode="auto">
          <a:xfrm>
            <a:off x="3371850" y="1143000"/>
            <a:ext cx="297180" cy="457200"/>
          </a:xfrm>
          <a:prstGeom prst="rect">
            <a:avLst/>
          </a:prstGeom>
          <a:extLst>
            <a:ext uri="{91240B29-F687-4F45-9708-019B960494DF}">
              <a14:hiddenLine xmlns="" xmlns:a14="http://schemas.microsoft.com/office/drawing/2010/main" w="3175">
                <a:solidFill>
                  <a:srgbClr val="0875F8"/>
                </a:solidFill>
                <a:round/>
              </a14:hiddenLine>
            </a:ext>
          </a:extLst>
        </p:spPr>
        <p:txBody>
          <a:bodyPr wrap="none" fromWordArt="1">
            <a:prstTxWarp prst="textPlain">
              <a:avLst>
                <a:gd name="adj" fmla="val 50000"/>
              </a:avLst>
            </a:prstTxWarp>
          </a:bodyPr>
          <a:lstStyle/>
          <a:p>
            <a:r>
              <a:rPr lang="en-US" altLang="zh-CN" sz="3600" b="1" kern="10" dirty="0">
                <a:solidFill>
                  <a:srgbClr val="C7262D"/>
                </a:solidFill>
                <a:latin typeface="Arial" panose="020B0604020202020204"/>
                <a:cs typeface="Arial" panose="020B0604020202020204"/>
              </a:rPr>
              <a:t>1</a:t>
            </a:r>
          </a:p>
        </p:txBody>
      </p:sp>
      <p:sp>
        <p:nvSpPr>
          <p:cNvPr id="8" name="WordArt 20"/>
          <p:cNvSpPr>
            <a:spLocks noChangeArrowheads="1" noChangeShapeType="1" noTextEdit="1"/>
          </p:cNvSpPr>
          <p:nvPr userDrawn="1"/>
        </p:nvSpPr>
        <p:spPr bwMode="auto">
          <a:xfrm>
            <a:off x="3745116" y="1828765"/>
            <a:ext cx="304800" cy="457200"/>
          </a:xfrm>
          <a:prstGeom prst="rect">
            <a:avLst/>
          </a:prstGeom>
          <a:extLst>
            <a:ext uri="{91240B29-F687-4F45-9708-019B960494DF}">
              <a14:hiddenLine xmlns="" xmlns:a14="http://schemas.microsoft.com/office/drawing/2010/main" w="3175">
                <a:solidFill>
                  <a:srgbClr val="0875F8"/>
                </a:solidFill>
                <a:round/>
              </a14:hiddenLine>
            </a:ext>
          </a:extLst>
        </p:spPr>
        <p:txBody>
          <a:bodyPr wrap="none" fromWordArt="1">
            <a:prstTxWarp prst="textPlain">
              <a:avLst>
                <a:gd name="adj" fmla="val 50000"/>
              </a:avLst>
            </a:prstTxWarp>
          </a:bodyPr>
          <a:lstStyle/>
          <a:p>
            <a:r>
              <a:rPr lang="en-US" altLang="zh-CN" sz="3600" b="1" kern="10" dirty="0">
                <a:solidFill>
                  <a:srgbClr val="C7262D"/>
                </a:solidFill>
                <a:latin typeface="Arial" panose="020B0604020202020204"/>
                <a:cs typeface="Arial" panose="020B0604020202020204"/>
              </a:rPr>
              <a:t>2</a:t>
            </a:r>
          </a:p>
        </p:txBody>
      </p:sp>
      <p:sp>
        <p:nvSpPr>
          <p:cNvPr id="10" name="WordArt 20"/>
          <p:cNvSpPr>
            <a:spLocks noChangeArrowheads="1" noChangeShapeType="1" noTextEdit="1"/>
          </p:cNvSpPr>
          <p:nvPr userDrawn="1"/>
        </p:nvSpPr>
        <p:spPr bwMode="auto">
          <a:xfrm>
            <a:off x="4126116" y="2509803"/>
            <a:ext cx="304800" cy="457200"/>
          </a:xfrm>
          <a:prstGeom prst="rect">
            <a:avLst/>
          </a:prstGeom>
          <a:extLst>
            <a:ext uri="{91240B29-F687-4F45-9708-019B960494DF}">
              <a14:hiddenLine xmlns="" xmlns:a14="http://schemas.microsoft.com/office/drawing/2010/main" w="3175">
                <a:solidFill>
                  <a:srgbClr val="0875F8"/>
                </a:solidFill>
                <a:round/>
              </a14:hiddenLine>
            </a:ext>
          </a:extLst>
        </p:spPr>
        <p:txBody>
          <a:bodyPr wrap="none" fromWordArt="1">
            <a:prstTxWarp prst="textPlain">
              <a:avLst>
                <a:gd name="adj" fmla="val 50000"/>
              </a:avLst>
            </a:prstTxWarp>
          </a:bodyPr>
          <a:lstStyle/>
          <a:p>
            <a:r>
              <a:rPr lang="en-US" altLang="zh-CN" sz="3600" b="1" kern="10" dirty="0">
                <a:solidFill>
                  <a:srgbClr val="C7262D"/>
                </a:solidFill>
                <a:latin typeface="Arial" panose="020B0604020202020204"/>
                <a:cs typeface="Arial" panose="020B0604020202020204"/>
              </a:rPr>
              <a:t>3</a:t>
            </a:r>
          </a:p>
        </p:txBody>
      </p:sp>
      <p:sp>
        <p:nvSpPr>
          <p:cNvPr id="12" name="WordArt 20"/>
          <p:cNvSpPr>
            <a:spLocks noChangeArrowheads="1" noChangeShapeType="1" noTextEdit="1"/>
          </p:cNvSpPr>
          <p:nvPr userDrawn="1"/>
        </p:nvSpPr>
        <p:spPr bwMode="auto">
          <a:xfrm>
            <a:off x="4507116" y="3205128"/>
            <a:ext cx="304800" cy="457200"/>
          </a:xfrm>
          <a:prstGeom prst="rect">
            <a:avLst/>
          </a:prstGeom>
          <a:extLst>
            <a:ext uri="{91240B29-F687-4F45-9708-019B960494DF}">
              <a14:hiddenLine xmlns="" xmlns:a14="http://schemas.microsoft.com/office/drawing/2010/main" w="3175">
                <a:solidFill>
                  <a:srgbClr val="0875F8"/>
                </a:solidFill>
                <a:round/>
              </a14:hiddenLine>
            </a:ext>
          </a:extLst>
        </p:spPr>
        <p:txBody>
          <a:bodyPr wrap="none" fromWordArt="1">
            <a:prstTxWarp prst="textPlain">
              <a:avLst>
                <a:gd name="adj" fmla="val 50000"/>
              </a:avLst>
            </a:prstTxWarp>
          </a:bodyPr>
          <a:lstStyle/>
          <a:p>
            <a:r>
              <a:rPr lang="en-US" altLang="zh-CN" sz="3600" b="1" kern="10" dirty="0">
                <a:solidFill>
                  <a:srgbClr val="C7262D"/>
                </a:solidFill>
                <a:latin typeface="Arial" panose="020B0604020202020204"/>
                <a:cs typeface="Arial" panose="020B0604020202020204"/>
              </a:rPr>
              <a:t>4</a:t>
            </a:r>
          </a:p>
        </p:txBody>
      </p:sp>
      <p:sp>
        <p:nvSpPr>
          <p:cNvPr id="36" name="WordArt 20"/>
          <p:cNvSpPr>
            <a:spLocks noChangeArrowheads="1" noChangeShapeType="1" noTextEdit="1"/>
          </p:cNvSpPr>
          <p:nvPr userDrawn="1"/>
        </p:nvSpPr>
        <p:spPr bwMode="auto">
          <a:xfrm>
            <a:off x="2423046" y="1781775"/>
            <a:ext cx="228600" cy="457200"/>
          </a:xfrm>
          <a:prstGeom prst="rect">
            <a:avLst/>
          </a:prstGeom>
          <a:extLst>
            <a:ext uri="{91240B29-F687-4F45-9708-019B960494DF}">
              <a14:hiddenLine xmlns="" xmlns:a14="http://schemas.microsoft.com/office/drawing/2010/main" w="3175">
                <a:solidFill>
                  <a:srgbClr val="0875F8"/>
                </a:solidFill>
                <a:round/>
              </a14:hiddenLine>
            </a:ext>
          </a:extLst>
        </p:spPr>
        <p:txBody>
          <a:bodyPr wrap="none" fromWordArt="1">
            <a:prstTxWarp prst="textPlain">
              <a:avLst>
                <a:gd name="adj" fmla="val 50000"/>
              </a:avLst>
            </a:prstTxWarp>
          </a:bodyPr>
          <a:lstStyle/>
          <a:p>
            <a:endParaRPr lang="zh-CN" altLang="en-US" sz="3600" b="1" kern="10" dirty="0">
              <a:solidFill>
                <a:srgbClr val="C7262D"/>
              </a:solidFill>
              <a:latin typeface="Arial" panose="020B0604020202020204"/>
              <a:cs typeface="Arial" panose="020B0604020202020204"/>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幻灯片11">
    <p:spTree>
      <p:nvGrpSpPr>
        <p:cNvPr id="1" name=""/>
        <p:cNvGrpSpPr/>
        <p:nvPr/>
      </p:nvGrpSpPr>
      <p:grpSpPr>
        <a:xfrm>
          <a:off x="0" y="0"/>
          <a:ext cx="0" cy="0"/>
          <a:chOff x="0" y="0"/>
          <a:chExt cx="0" cy="0"/>
        </a:xfrm>
      </p:grpSpPr>
      <p:sp>
        <p:nvSpPr>
          <p:cNvPr id="3" name="图片占位符 2"/>
          <p:cNvSpPr>
            <a:spLocks noGrp="1"/>
          </p:cNvSpPr>
          <p:nvPr>
            <p:ph type="pic" sz="quarter" idx="23"/>
          </p:nvPr>
        </p:nvSpPr>
        <p:spPr>
          <a:xfrm>
            <a:off x="517525" y="790575"/>
            <a:ext cx="8108950" cy="3254375"/>
          </a:xfrm>
          <a:prstGeom prst="rect">
            <a:avLst/>
          </a:prstGeom>
        </p:spPr>
        <p:txBody>
          <a:bodyPr/>
          <a:lstStyle/>
          <a:p>
            <a:endParaRPr lang="zh-CN" altLang="en-US"/>
          </a:p>
        </p:txBody>
      </p:sp>
      <p:sp>
        <p:nvSpPr>
          <p:cNvPr id="9" name="文本占位符 3"/>
          <p:cNvSpPr>
            <a:spLocks noGrp="1"/>
          </p:cNvSpPr>
          <p:nvPr>
            <p:ph type="body" sz="half" idx="2" hasCustomPrompt="1"/>
          </p:nvPr>
        </p:nvSpPr>
        <p:spPr>
          <a:xfrm>
            <a:off x="1803113" y="1273800"/>
            <a:ext cx="2185100" cy="2770531"/>
          </a:xfrm>
          <a:prstGeom prst="rect">
            <a:avLst/>
          </a:prstGeom>
        </p:spPr>
        <p:txBody>
          <a:bodyPr/>
          <a:lstStyle>
            <a:lvl1pPr marL="0" indent="0">
              <a:lnSpc>
                <a:spcPct val="150000"/>
              </a:lnSpc>
              <a:buNone/>
              <a:defRPr sz="1400">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您的内容打在这里，或者通过复制您的文本后，在此框中选择粘贴，并选择只保留文字。</a:t>
            </a:r>
          </a:p>
        </p:txBody>
      </p:sp>
      <p:sp>
        <p:nvSpPr>
          <p:cNvPr id="11" name="文本占位符 3"/>
          <p:cNvSpPr>
            <a:spLocks noGrp="1"/>
          </p:cNvSpPr>
          <p:nvPr>
            <p:ph type="body" sz="half" idx="21" hasCustomPrompt="1"/>
          </p:nvPr>
        </p:nvSpPr>
        <p:spPr>
          <a:xfrm>
            <a:off x="120886" y="23784"/>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风光特色</a:t>
            </a:r>
          </a:p>
        </p:txBody>
      </p:sp>
      <p:sp>
        <p:nvSpPr>
          <p:cNvPr id="12" name="文本占位符 3"/>
          <p:cNvSpPr>
            <a:spLocks noGrp="1"/>
          </p:cNvSpPr>
          <p:nvPr>
            <p:ph type="body" sz="half" idx="22" hasCustomPrompt="1"/>
          </p:nvPr>
        </p:nvSpPr>
        <p:spPr>
          <a:xfrm>
            <a:off x="1446202" y="228389"/>
            <a:ext cx="2896843" cy="276994"/>
          </a:xfrm>
          <a:prstGeom prst="rect">
            <a:avLst/>
          </a:prstGeom>
        </p:spPr>
        <p:txBody>
          <a:bodyPr/>
          <a:lstStyle>
            <a:lvl1pPr marL="0" indent="0">
              <a:lnSpc>
                <a:spcPct val="150000"/>
              </a:lnSpc>
              <a:buNone/>
              <a:defRPr sz="12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Scenery characteristics</a:t>
            </a:r>
            <a:endParaRPr lang="zh-CN" altLang="en-US" dirty="0"/>
          </a:p>
        </p:txBody>
      </p:sp>
      <p:sp>
        <p:nvSpPr>
          <p:cNvPr id="8"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cxnSp>
        <p:nvCxnSpPr>
          <p:cNvPr id="9" name="直接连接符 8"/>
          <p:cNvCxnSpPr/>
          <p:nvPr userDrawn="1"/>
        </p:nvCxnSpPr>
        <p:spPr>
          <a:xfrm>
            <a:off x="2054860" y="3319780"/>
            <a:ext cx="7089140"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userDrawn="1"/>
        </p:nvGrpSpPr>
        <p:grpSpPr>
          <a:xfrm>
            <a:off x="0" y="1651832"/>
            <a:ext cx="9144000" cy="1814777"/>
            <a:chOff x="170694" y="177982"/>
            <a:chExt cx="3936004" cy="781165"/>
          </a:xfrm>
        </p:grpSpPr>
        <p:sp>
          <p:nvSpPr>
            <p:cNvPr id="4" name="等腰三角形 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5" name="等腰三角形 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6" name="矩形 5"/>
            <p:cNvSpPr/>
            <p:nvPr/>
          </p:nvSpPr>
          <p:spPr>
            <a:xfrm>
              <a:off x="170694" y="261768"/>
              <a:ext cx="3936004" cy="611981"/>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7" name="平行四边形 6"/>
            <p:cNvSpPr/>
            <p:nvPr/>
          </p:nvSpPr>
          <p:spPr>
            <a:xfrm>
              <a:off x="376965" y="178257"/>
              <a:ext cx="1036076" cy="779005"/>
            </a:xfrm>
            <a:prstGeom prst="parallelogram">
              <a:avLst>
                <a:gd name="adj" fmla="val 48207"/>
              </a:avLst>
            </a:prstGeom>
            <a:solidFill>
              <a:srgbClr val="C7262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8" name="文本框 7"/>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solidFill>
                  <a:latin typeface="Impact" panose="020B0806030902050204" pitchFamily="34" charset="0"/>
                </a:rPr>
                <a:t>01</a:t>
              </a:r>
              <a:endParaRPr lang="zh-CN" altLang="en-US" sz="8000" dirty="0">
                <a:solidFill>
                  <a:schemeClr val="bg1"/>
                </a:solidFill>
                <a:latin typeface="Impact" panose="020B0806030902050204" pitchFamily="34" charset="0"/>
              </a:endParaRPr>
            </a:p>
          </p:txBody>
        </p:sp>
      </p:grpSp>
      <p:sp>
        <p:nvSpPr>
          <p:cNvPr id="26" name="文本占位符 3"/>
          <p:cNvSpPr>
            <a:spLocks noGrp="1"/>
          </p:cNvSpPr>
          <p:nvPr>
            <p:ph type="body" sz="half" idx="2" hasCustomPrompt="1"/>
          </p:nvPr>
        </p:nvSpPr>
        <p:spPr>
          <a:xfrm>
            <a:off x="2963126" y="1866010"/>
            <a:ext cx="2437907" cy="508564"/>
          </a:xfrm>
          <a:prstGeom prst="rect">
            <a:avLst/>
          </a:prstGeom>
        </p:spPr>
        <p:txBody>
          <a:bodyPr/>
          <a:lstStyle>
            <a:lvl1pPr marL="0" indent="0">
              <a:lnSpc>
                <a:spcPct val="150000"/>
              </a:lnSpc>
              <a:buNone/>
              <a:defRPr sz="36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发展历程</a:t>
            </a:r>
          </a:p>
        </p:txBody>
      </p:sp>
      <p:sp>
        <p:nvSpPr>
          <p:cNvPr id="28" name="文本占位符 3"/>
          <p:cNvSpPr>
            <a:spLocks noGrp="1"/>
          </p:cNvSpPr>
          <p:nvPr>
            <p:ph type="body" sz="half" idx="10" hasCustomPrompt="1"/>
          </p:nvPr>
        </p:nvSpPr>
        <p:spPr>
          <a:xfrm>
            <a:off x="2937861" y="2588675"/>
            <a:ext cx="2981820" cy="688022"/>
          </a:xfrm>
          <a:prstGeom prst="rect">
            <a:avLst/>
          </a:prstGeom>
        </p:spPr>
        <p:txBody>
          <a:bodyPr/>
          <a:lstStyle>
            <a:lvl1pPr marL="0" indent="0">
              <a:lnSpc>
                <a:spcPct val="150000"/>
              </a:lnSpc>
              <a:buNone/>
              <a:defRPr sz="1600">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Development history</a:t>
            </a:r>
            <a:endParaRPr lang="zh-CN" altLang="en-US" dirty="0"/>
          </a:p>
        </p:txBody>
      </p:sp>
      <p:pic>
        <p:nvPicPr>
          <p:cNvPr id="16393" name="图片 8" descr="QQ图片2019031900122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b="31940"/>
          <a:stretch>
            <a:fillRect/>
          </a:stretch>
        </p:blipFill>
        <p:spPr bwMode="auto">
          <a:xfrm>
            <a:off x="6445885" y="4227195"/>
            <a:ext cx="2845435" cy="920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cxnSp>
        <p:nvCxnSpPr>
          <p:cNvPr id="17" name="直接连接符 16"/>
          <p:cNvCxnSpPr/>
          <p:nvPr userDrawn="1"/>
        </p:nvCxnSpPr>
        <p:spPr>
          <a:xfrm>
            <a:off x="2054860" y="3319780"/>
            <a:ext cx="7089140"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userDrawn="1"/>
        </p:nvGrpSpPr>
        <p:grpSpPr>
          <a:xfrm>
            <a:off x="0" y="1651832"/>
            <a:ext cx="9144000" cy="1814777"/>
            <a:chOff x="170694" y="177982"/>
            <a:chExt cx="3936004" cy="781165"/>
          </a:xfrm>
        </p:grpSpPr>
        <p:sp>
          <p:nvSpPr>
            <p:cNvPr id="4" name="等腰三角形 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5" name="等腰三角形 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6" name="矩形 5"/>
            <p:cNvSpPr/>
            <p:nvPr/>
          </p:nvSpPr>
          <p:spPr>
            <a:xfrm>
              <a:off x="170694" y="261768"/>
              <a:ext cx="3936004" cy="611981"/>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7" name="平行四边形 6"/>
            <p:cNvSpPr/>
            <p:nvPr/>
          </p:nvSpPr>
          <p:spPr>
            <a:xfrm>
              <a:off x="376965" y="178257"/>
              <a:ext cx="1036076" cy="779005"/>
            </a:xfrm>
            <a:prstGeom prst="parallelogram">
              <a:avLst>
                <a:gd name="adj" fmla="val 48207"/>
              </a:avLst>
            </a:prstGeom>
            <a:solidFill>
              <a:srgbClr val="C7262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8" name="文本框 7"/>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solidFill>
                  <a:latin typeface="Impact" panose="020B0806030902050204" pitchFamily="34" charset="0"/>
                </a:rPr>
                <a:t>02</a:t>
              </a:r>
              <a:endParaRPr lang="zh-CN" altLang="en-US" sz="8000" dirty="0">
                <a:solidFill>
                  <a:schemeClr val="bg1"/>
                </a:solidFill>
                <a:latin typeface="Impact" panose="020B0806030902050204" pitchFamily="34" charset="0"/>
              </a:endParaRPr>
            </a:p>
          </p:txBody>
        </p:sp>
      </p:grpSp>
      <p:sp>
        <p:nvSpPr>
          <p:cNvPr id="26" name="文本占位符 3"/>
          <p:cNvSpPr>
            <a:spLocks noGrp="1"/>
          </p:cNvSpPr>
          <p:nvPr>
            <p:ph type="body" sz="half" idx="2" hasCustomPrompt="1"/>
          </p:nvPr>
        </p:nvSpPr>
        <p:spPr>
          <a:xfrm>
            <a:off x="2962910" y="1866265"/>
            <a:ext cx="2437765" cy="861695"/>
          </a:xfrm>
          <a:prstGeom prst="rect">
            <a:avLst/>
          </a:prstGeom>
        </p:spPr>
        <p:txBody>
          <a:bodyPr/>
          <a:lstStyle>
            <a:lvl1pPr marL="0" indent="0">
              <a:lnSpc>
                <a:spcPct val="150000"/>
              </a:lnSpc>
              <a:buNone/>
              <a:defRPr sz="36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办学特色</a:t>
            </a:r>
          </a:p>
        </p:txBody>
      </p:sp>
      <p:sp>
        <p:nvSpPr>
          <p:cNvPr id="27" name="文本占位符 3"/>
          <p:cNvSpPr>
            <a:spLocks noGrp="1"/>
          </p:cNvSpPr>
          <p:nvPr>
            <p:ph type="body" sz="half" idx="10" hasCustomPrompt="1"/>
          </p:nvPr>
        </p:nvSpPr>
        <p:spPr>
          <a:xfrm>
            <a:off x="2937860" y="2599023"/>
            <a:ext cx="3338205" cy="688022"/>
          </a:xfrm>
          <a:prstGeom prst="rect">
            <a:avLst/>
          </a:prstGeom>
        </p:spPr>
        <p:txBody>
          <a:bodyPr/>
          <a:lstStyle>
            <a:lvl1pPr marL="0" indent="0">
              <a:lnSpc>
                <a:spcPct val="150000"/>
              </a:lnSpc>
              <a:buNone/>
              <a:defRPr sz="1600">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School running characteristics</a:t>
            </a:r>
            <a:endParaRPr lang="zh-CN" altLang="en-US" dirty="0"/>
          </a:p>
        </p:txBody>
      </p:sp>
      <p:pic>
        <p:nvPicPr>
          <p:cNvPr id="16" name="图片 8" descr="QQ图片2019031900122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b="31940"/>
          <a:stretch>
            <a:fillRect/>
          </a:stretch>
        </p:blipFill>
        <p:spPr bwMode="auto">
          <a:xfrm>
            <a:off x="6445885" y="4227195"/>
            <a:ext cx="2845435" cy="920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cxnSp>
        <p:nvCxnSpPr>
          <p:cNvPr id="9" name="直接连接符 8"/>
          <p:cNvCxnSpPr/>
          <p:nvPr/>
        </p:nvCxnSpPr>
        <p:spPr>
          <a:xfrm>
            <a:off x="2054860" y="3319780"/>
            <a:ext cx="7089140"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userDrawn="1"/>
        </p:nvGrpSpPr>
        <p:grpSpPr>
          <a:xfrm>
            <a:off x="0" y="1651832"/>
            <a:ext cx="9144000" cy="1814777"/>
            <a:chOff x="170694" y="177982"/>
            <a:chExt cx="3936004" cy="781165"/>
          </a:xfrm>
        </p:grpSpPr>
        <p:sp>
          <p:nvSpPr>
            <p:cNvPr id="4" name="等腰三角形 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5" name="等腰三角形 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6" name="矩形 5"/>
            <p:cNvSpPr/>
            <p:nvPr/>
          </p:nvSpPr>
          <p:spPr>
            <a:xfrm>
              <a:off x="170694" y="261768"/>
              <a:ext cx="3936004" cy="611981"/>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7" name="平行四边形 6"/>
            <p:cNvSpPr/>
            <p:nvPr/>
          </p:nvSpPr>
          <p:spPr>
            <a:xfrm>
              <a:off x="376965" y="178257"/>
              <a:ext cx="1036076" cy="779005"/>
            </a:xfrm>
            <a:prstGeom prst="parallelogram">
              <a:avLst>
                <a:gd name="adj" fmla="val 48207"/>
              </a:avLst>
            </a:prstGeom>
            <a:solidFill>
              <a:srgbClr val="C7262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8" name="文本框 7"/>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solidFill>
                  <a:latin typeface="Impact" panose="020B0806030902050204" pitchFamily="34" charset="0"/>
                </a:rPr>
                <a:t>03</a:t>
              </a:r>
              <a:endParaRPr lang="zh-CN" altLang="en-US" sz="8000" dirty="0">
                <a:solidFill>
                  <a:schemeClr val="bg1"/>
                </a:solidFill>
                <a:latin typeface="Impact" panose="020B0806030902050204" pitchFamily="34" charset="0"/>
              </a:endParaRPr>
            </a:p>
          </p:txBody>
        </p:sp>
      </p:grpSp>
      <p:sp>
        <p:nvSpPr>
          <p:cNvPr id="26" name="文本占位符 3"/>
          <p:cNvSpPr>
            <a:spLocks noGrp="1"/>
          </p:cNvSpPr>
          <p:nvPr>
            <p:ph type="body" sz="half" idx="2" hasCustomPrompt="1"/>
          </p:nvPr>
        </p:nvSpPr>
        <p:spPr>
          <a:xfrm>
            <a:off x="2963126" y="1866010"/>
            <a:ext cx="2437907" cy="508564"/>
          </a:xfrm>
          <a:prstGeom prst="rect">
            <a:avLst/>
          </a:prstGeom>
        </p:spPr>
        <p:txBody>
          <a:bodyPr/>
          <a:lstStyle>
            <a:lvl1pPr marL="0" indent="0">
              <a:lnSpc>
                <a:spcPct val="150000"/>
              </a:lnSpc>
              <a:buNone/>
              <a:defRPr sz="36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办学成果</a:t>
            </a:r>
          </a:p>
        </p:txBody>
      </p:sp>
      <p:sp>
        <p:nvSpPr>
          <p:cNvPr id="27" name="文本占位符 3"/>
          <p:cNvSpPr>
            <a:spLocks noGrp="1"/>
          </p:cNvSpPr>
          <p:nvPr>
            <p:ph type="body" sz="half" idx="10" hasCustomPrompt="1"/>
          </p:nvPr>
        </p:nvSpPr>
        <p:spPr>
          <a:xfrm>
            <a:off x="2937860" y="2599023"/>
            <a:ext cx="4178557" cy="688022"/>
          </a:xfrm>
          <a:prstGeom prst="rect">
            <a:avLst/>
          </a:prstGeom>
        </p:spPr>
        <p:txBody>
          <a:bodyPr/>
          <a:lstStyle>
            <a:lvl1pPr marL="0" indent="0">
              <a:lnSpc>
                <a:spcPct val="150000"/>
              </a:lnSpc>
              <a:buNone/>
              <a:defRPr sz="1600">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Achievements in running schools</a:t>
            </a:r>
            <a:endParaRPr lang="zh-CN" altLang="en-US" dirty="0"/>
          </a:p>
        </p:txBody>
      </p:sp>
      <p:pic>
        <p:nvPicPr>
          <p:cNvPr id="2" name="图片 8" descr="QQ图片2019031900122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b="31940"/>
          <a:stretch>
            <a:fillRect/>
          </a:stretch>
        </p:blipFill>
        <p:spPr bwMode="auto">
          <a:xfrm>
            <a:off x="6445885" y="4227195"/>
            <a:ext cx="2845435" cy="920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cxnSp>
        <p:nvCxnSpPr>
          <p:cNvPr id="9" name="直接连接符 8"/>
          <p:cNvCxnSpPr/>
          <p:nvPr userDrawn="1"/>
        </p:nvCxnSpPr>
        <p:spPr>
          <a:xfrm>
            <a:off x="2054860" y="3312160"/>
            <a:ext cx="7089140"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userDrawn="1"/>
        </p:nvGrpSpPr>
        <p:grpSpPr>
          <a:xfrm>
            <a:off x="0" y="1651832"/>
            <a:ext cx="9144000" cy="1814777"/>
            <a:chOff x="170694" y="177982"/>
            <a:chExt cx="3936004" cy="781165"/>
          </a:xfrm>
        </p:grpSpPr>
        <p:sp>
          <p:nvSpPr>
            <p:cNvPr id="4" name="等腰三角形 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5" name="等腰三角形 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p>
          </p:txBody>
        </p:sp>
        <p:sp>
          <p:nvSpPr>
            <p:cNvPr id="6" name="矩形 5"/>
            <p:cNvSpPr/>
            <p:nvPr/>
          </p:nvSpPr>
          <p:spPr>
            <a:xfrm>
              <a:off x="170694" y="261768"/>
              <a:ext cx="3936004" cy="611981"/>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7" name="平行四边形 6"/>
            <p:cNvSpPr/>
            <p:nvPr/>
          </p:nvSpPr>
          <p:spPr>
            <a:xfrm>
              <a:off x="376965" y="178257"/>
              <a:ext cx="1036076" cy="779005"/>
            </a:xfrm>
            <a:prstGeom prst="parallelogram">
              <a:avLst>
                <a:gd name="adj" fmla="val 48207"/>
              </a:avLst>
            </a:prstGeom>
            <a:solidFill>
              <a:srgbClr val="C7262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dirty="0"/>
            </a:p>
          </p:txBody>
        </p:sp>
        <p:sp>
          <p:nvSpPr>
            <p:cNvPr id="8" name="文本框 7"/>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solidFill>
                  <a:latin typeface="Impact" panose="020B0806030902050204" pitchFamily="34" charset="0"/>
                </a:rPr>
                <a:t>04</a:t>
              </a:r>
              <a:endParaRPr lang="zh-CN" altLang="en-US" sz="8000" dirty="0">
                <a:solidFill>
                  <a:schemeClr val="bg1"/>
                </a:solidFill>
                <a:latin typeface="Impact" panose="020B0806030902050204" pitchFamily="34" charset="0"/>
              </a:endParaRPr>
            </a:p>
          </p:txBody>
        </p:sp>
      </p:grpSp>
      <p:sp>
        <p:nvSpPr>
          <p:cNvPr id="26" name="文本占位符 3"/>
          <p:cNvSpPr>
            <a:spLocks noGrp="1"/>
          </p:cNvSpPr>
          <p:nvPr>
            <p:ph type="body" sz="half" idx="2" hasCustomPrompt="1"/>
          </p:nvPr>
        </p:nvSpPr>
        <p:spPr>
          <a:xfrm>
            <a:off x="2963126" y="1866010"/>
            <a:ext cx="2437907" cy="508564"/>
          </a:xfrm>
          <a:prstGeom prst="rect">
            <a:avLst/>
          </a:prstGeom>
        </p:spPr>
        <p:txBody>
          <a:bodyPr/>
          <a:lstStyle>
            <a:lvl1pPr marL="0" indent="0">
              <a:lnSpc>
                <a:spcPct val="150000"/>
              </a:lnSpc>
              <a:buNone/>
              <a:defRPr sz="36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风光特色</a:t>
            </a:r>
          </a:p>
        </p:txBody>
      </p:sp>
      <p:sp>
        <p:nvSpPr>
          <p:cNvPr id="27" name="文本占位符 3"/>
          <p:cNvSpPr>
            <a:spLocks noGrp="1"/>
          </p:cNvSpPr>
          <p:nvPr>
            <p:ph type="body" sz="half" idx="10" hasCustomPrompt="1"/>
          </p:nvPr>
        </p:nvSpPr>
        <p:spPr>
          <a:xfrm>
            <a:off x="2937860" y="2599023"/>
            <a:ext cx="2668729" cy="688022"/>
          </a:xfrm>
          <a:prstGeom prst="rect">
            <a:avLst/>
          </a:prstGeom>
        </p:spPr>
        <p:txBody>
          <a:bodyPr/>
          <a:lstStyle>
            <a:lvl1pPr marL="0" indent="0">
              <a:lnSpc>
                <a:spcPct val="150000"/>
              </a:lnSpc>
              <a:buNone/>
              <a:defRPr sz="1600">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Scenery characteristics</a:t>
            </a:r>
            <a:endParaRPr lang="zh-CN" altLang="en-US" dirty="0"/>
          </a:p>
        </p:txBody>
      </p:sp>
      <p:pic>
        <p:nvPicPr>
          <p:cNvPr id="2" name="图片 8" descr="QQ图片2019031900122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b="31940"/>
          <a:stretch>
            <a:fillRect/>
          </a:stretch>
        </p:blipFill>
        <p:spPr bwMode="auto">
          <a:xfrm>
            <a:off x="6445885" y="4227195"/>
            <a:ext cx="2845435" cy="920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幻灯片">
    <p:bg>
      <p:bgPr>
        <a:solidFill>
          <a:srgbClr val="C7262D"/>
        </a:solidFill>
        <a:effectLst/>
      </p:bgPr>
    </p:bg>
    <p:spTree>
      <p:nvGrpSpPr>
        <p:cNvPr id="1" name=""/>
        <p:cNvGrpSpPr/>
        <p:nvPr/>
      </p:nvGrpSpPr>
      <p:grpSpPr>
        <a:xfrm>
          <a:off x="0" y="0"/>
          <a:ext cx="0" cy="0"/>
          <a:chOff x="0" y="0"/>
          <a:chExt cx="0" cy="0"/>
        </a:xfrm>
      </p:grpSpPr>
      <p:sp>
        <p:nvSpPr>
          <p:cNvPr id="3" name="矩形 2"/>
          <p:cNvSpPr/>
          <p:nvPr userDrawn="1"/>
        </p:nvSpPr>
        <p:spPr>
          <a:xfrm>
            <a:off x="136978" y="1658681"/>
            <a:ext cx="5016269" cy="1186547"/>
          </a:xfrm>
          <a:prstGeom prst="rect">
            <a:avLst/>
          </a:prstGeom>
          <a:noFill/>
          <a:ln w="25400" cap="flat" cmpd="sng" algn="ctr">
            <a:noFill/>
            <a:prstDash val="solid"/>
          </a:ln>
          <a:effectLst>
            <a:outerShdw blurRad="50800" dist="38100" dir="2700000" algn="tl" rotWithShape="0">
              <a:prstClr val="black">
                <a:alpha val="40000"/>
              </a:prstClr>
            </a:outerShdw>
          </a:effectLst>
        </p:spPr>
        <p:txBody>
          <a:bodyPr lIns="0" tIns="0" rIns="0" bIns="0" anchor="ctr">
            <a:prstTxWarp prst="textPlain">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300" b="0" i="0" u="none" strike="noStrike" kern="0" cap="none" spc="0" normalizeH="0" baseline="0" noProof="0" dirty="0">
                <a:ln>
                  <a:noFill/>
                </a:ln>
                <a:solidFill>
                  <a:srgbClr val="C7262D"/>
                </a:solidFill>
                <a:effectLst/>
                <a:uLnTx/>
                <a:uFillTx/>
                <a:latin typeface="Impact" panose="020B0806030902050204" pitchFamily="34" charset="0"/>
                <a:ea typeface="HanWangWCL10" panose="02020500000000000000" pitchFamily="18" charset="-120"/>
                <a:cs typeface="+mn-cs"/>
              </a:rPr>
              <a:t>THANKS</a:t>
            </a:r>
            <a:endParaRPr kumimoji="0" lang="zh-CN" altLang="en-US" sz="10300" b="0" i="0" u="none" strike="noStrike" kern="0" cap="none" spc="0" normalizeH="0" baseline="0" noProof="0" dirty="0">
              <a:ln>
                <a:noFill/>
              </a:ln>
              <a:solidFill>
                <a:srgbClr val="C7262D"/>
              </a:solidFill>
              <a:effectLst/>
              <a:uLnTx/>
              <a:uFillTx/>
              <a:latin typeface="Impact" panose="020B0806030902050204" pitchFamily="34" charset="0"/>
              <a:ea typeface="HanWangWCL10" panose="02020500000000000000" pitchFamily="18" charset="-120"/>
              <a:cs typeface="+mn-cs"/>
            </a:endParaRPr>
          </a:p>
        </p:txBody>
      </p:sp>
      <p:cxnSp>
        <p:nvCxnSpPr>
          <p:cNvPr id="4" name="直接连接符 3"/>
          <p:cNvCxnSpPr/>
          <p:nvPr userDrawn="1"/>
        </p:nvCxnSpPr>
        <p:spPr>
          <a:xfrm>
            <a:off x="164035" y="3001583"/>
            <a:ext cx="6113562" cy="0"/>
          </a:xfrm>
          <a:prstGeom prst="line">
            <a:avLst/>
          </a:prstGeom>
          <a:noFill/>
          <a:ln w="3175" cap="flat" cmpd="sng" algn="ctr">
            <a:solidFill>
              <a:srgbClr val="D70C25"/>
            </a:solidFill>
            <a:prstDash val="solid"/>
          </a:ln>
          <a:effectLst/>
        </p:spPr>
      </p:cxnSp>
      <p:cxnSp>
        <p:nvCxnSpPr>
          <p:cNvPr id="5" name="直接连接符 4"/>
          <p:cNvCxnSpPr/>
          <p:nvPr userDrawn="1"/>
        </p:nvCxnSpPr>
        <p:spPr>
          <a:xfrm>
            <a:off x="3710311" y="4045699"/>
            <a:ext cx="5274786" cy="0"/>
          </a:xfrm>
          <a:prstGeom prst="line">
            <a:avLst/>
          </a:prstGeom>
          <a:noFill/>
          <a:ln w="3175" cap="flat" cmpd="sng" algn="ctr">
            <a:solidFill>
              <a:srgbClr val="D70C25"/>
            </a:solidFill>
            <a:prstDash val="solid"/>
          </a:ln>
          <a:effectLst/>
        </p:spPr>
      </p:cxnSp>
      <p:sp>
        <p:nvSpPr>
          <p:cNvPr id="6" name="文本框 15"/>
          <p:cNvSpPr txBox="1"/>
          <p:nvPr userDrawn="1"/>
        </p:nvSpPr>
        <p:spPr>
          <a:xfrm>
            <a:off x="3616669" y="3236178"/>
            <a:ext cx="3505297" cy="695040"/>
          </a:xfrm>
          <a:prstGeom prst="rect">
            <a:avLst/>
          </a:prstGeom>
          <a:noFill/>
        </p:spPr>
        <p:txBody>
          <a:bodyPr lIns="98581" tIns="49291" rIns="98581" bIns="49291">
            <a:prstTxWarp prst="textPlain">
              <a:avLst/>
            </a:prstTxWarp>
            <a:spAutoFit/>
          </a:bodyPr>
          <a:lstStyle/>
          <a:p>
            <a:pPr>
              <a:defRPr/>
            </a:pPr>
            <a:r>
              <a:rPr lang="zh-CN" altLang="en-US" sz="4700" dirty="0">
                <a:solidFill>
                  <a:srgbClr val="C7262D"/>
                </a:solidFill>
                <a:latin typeface="微软雅黑" panose="020B0503020204020204" pitchFamily="34" charset="-122"/>
                <a:ea typeface="微软雅黑" panose="020B0503020204020204" pitchFamily="34" charset="-122"/>
              </a:rPr>
              <a:t>感谢聆听！</a:t>
            </a:r>
          </a:p>
        </p:txBody>
      </p:sp>
      <p:sp>
        <p:nvSpPr>
          <p:cNvPr id="11" name="梯形 10"/>
          <p:cNvSpPr/>
          <p:nvPr userDrawn="1"/>
        </p:nvSpPr>
        <p:spPr>
          <a:xfrm flipV="1">
            <a:off x="3295649" y="125760"/>
            <a:ext cx="2552701" cy="317493"/>
          </a:xfrm>
          <a:prstGeom prst="trapezoid">
            <a:avLst>
              <a:gd name="adj" fmla="val 39884"/>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p:cNvSpPr/>
          <p:nvPr userDrawn="1"/>
        </p:nvSpPr>
        <p:spPr>
          <a:xfrm flipV="1">
            <a:off x="3390899" y="0"/>
            <a:ext cx="2362200" cy="445520"/>
          </a:xfrm>
          <a:prstGeom prst="trapezoid">
            <a:avLst>
              <a:gd name="adj" fmla="val 9535"/>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8"/>
          <p:cNvSpPr/>
          <p:nvPr userDrawn="1"/>
        </p:nvSpPr>
        <p:spPr>
          <a:xfrm rot="5400000">
            <a:off x="4463354" y="66330"/>
            <a:ext cx="273090" cy="417909"/>
          </a:xfrm>
          <a:prstGeom prst="chevron">
            <a:avLst>
              <a:gd name="adj" fmla="val 700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80047" y="4806883"/>
            <a:ext cx="701098" cy="260520"/>
          </a:xfrm>
        </p:spPr>
        <p:txBody>
          <a:bodyPr/>
          <a:lstStyle/>
          <a:p>
            <a:fld id="{04D221D7-FB52-447B-83D5-4D287AB984B0}" type="slidenum">
              <a:rPr lang="zh-CN" altLang="en-US" smtClean="0"/>
              <a:pPr/>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幻灯片1">
    <p:spTree>
      <p:nvGrpSpPr>
        <p:cNvPr id="1" name=""/>
        <p:cNvGrpSpPr/>
        <p:nvPr/>
      </p:nvGrpSpPr>
      <p:grpSpPr>
        <a:xfrm>
          <a:off x="0" y="0"/>
          <a:ext cx="0" cy="0"/>
          <a:chOff x="0" y="0"/>
          <a:chExt cx="0" cy="0"/>
        </a:xfrm>
      </p:grpSpPr>
      <p:sp>
        <p:nvSpPr>
          <p:cNvPr id="3" name="图片占位符 2"/>
          <p:cNvSpPr>
            <a:spLocks noGrp="1"/>
          </p:cNvSpPr>
          <p:nvPr>
            <p:ph type="pic" sz="quarter" idx="24"/>
          </p:nvPr>
        </p:nvSpPr>
        <p:spPr>
          <a:xfrm>
            <a:off x="2546350" y="1143000"/>
            <a:ext cx="4040188" cy="2673350"/>
          </a:xfrm>
          <a:prstGeom prst="rect">
            <a:avLst/>
          </a:prstGeom>
        </p:spPr>
        <p:txBody>
          <a:bodyPr/>
          <a:lstStyle/>
          <a:p>
            <a:endParaRPr lang="zh-CN" altLang="en-US" dirty="0"/>
          </a:p>
        </p:txBody>
      </p:sp>
      <p:cxnSp>
        <p:nvCxnSpPr>
          <p:cNvPr id="9" name="直接连接符 8"/>
          <p:cNvCxnSpPr/>
          <p:nvPr userDrawn="1"/>
        </p:nvCxnSpPr>
        <p:spPr>
          <a:xfrm>
            <a:off x="158907" y="585094"/>
            <a:ext cx="8826190" cy="0"/>
          </a:xfrm>
          <a:prstGeom prst="line">
            <a:avLst/>
          </a:prstGeom>
          <a:ln>
            <a:solidFill>
              <a:srgbClr val="BE0003"/>
            </a:solidFill>
          </a:ln>
        </p:spPr>
        <p:style>
          <a:lnRef idx="1">
            <a:schemeClr val="accent1"/>
          </a:lnRef>
          <a:fillRef idx="0">
            <a:schemeClr val="accent1"/>
          </a:fillRef>
          <a:effectRef idx="0">
            <a:schemeClr val="accent1"/>
          </a:effectRef>
          <a:fontRef idx="minor">
            <a:schemeClr val="tx1"/>
          </a:fontRef>
        </p:style>
      </p:cxnSp>
      <p:sp>
        <p:nvSpPr>
          <p:cNvPr id="30" name="灯片编号占位符 5"/>
          <p:cNvSpPr>
            <a:spLocks noGrp="1"/>
          </p:cNvSpPr>
          <p:nvPr>
            <p:ph type="sldNum" sz="quarter" idx="12"/>
          </p:nvPr>
        </p:nvSpPr>
        <p:spPr>
          <a:xfrm>
            <a:off x="8442988" y="4836160"/>
            <a:ext cx="694233" cy="307340"/>
          </a:xfrm>
          <a:prstGeom prst="rect">
            <a:avLst/>
          </a:prstGeom>
        </p:spPr>
        <p:txBody>
          <a:bodyPr/>
          <a:lstStyle>
            <a:lvl1pPr>
              <a:defRPr sz="1200" baseline="0">
                <a:solidFill>
                  <a:schemeClr val="bg1">
                    <a:lumMod val="95000"/>
                  </a:schemeClr>
                </a:solidFill>
                <a:latin typeface="Arial Black" panose="020B0A04020102020204" pitchFamily="34" charset="0"/>
              </a:defRPr>
            </a:lvl1pPr>
          </a:lstStyle>
          <a:p>
            <a:fld id="{04D221D7-FB52-447B-83D5-4D287AB984B0}" type="slidenum">
              <a:rPr lang="zh-CN" altLang="en-US" smtClean="0"/>
              <a:pPr/>
              <a:t>‹#›</a:t>
            </a:fld>
            <a:r>
              <a:rPr lang="en-US" altLang="zh-CN" dirty="0" smtClean="0"/>
              <a:t>/18</a:t>
            </a:r>
            <a:endParaRPr lang="zh-CN" altLang="en-US" dirty="0"/>
          </a:p>
        </p:txBody>
      </p:sp>
      <p:sp>
        <p:nvSpPr>
          <p:cNvPr id="15" name="文本占位符 3"/>
          <p:cNvSpPr>
            <a:spLocks noGrp="1"/>
          </p:cNvSpPr>
          <p:nvPr>
            <p:ph type="body" sz="half" idx="21" hasCustomPrompt="1"/>
          </p:nvPr>
        </p:nvSpPr>
        <p:spPr>
          <a:xfrm>
            <a:off x="120270" y="29852"/>
            <a:ext cx="2437907" cy="508564"/>
          </a:xfrm>
          <a:prstGeom prst="rect">
            <a:avLst/>
          </a:prstGeom>
        </p:spPr>
        <p:txBody>
          <a:bodyPr/>
          <a:lstStyle>
            <a:lvl1pPr marL="0" indent="0">
              <a:lnSpc>
                <a:spcPct val="150000"/>
              </a:lnSpc>
              <a:buNone/>
              <a:defRPr sz="24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发展历程</a:t>
            </a:r>
          </a:p>
        </p:txBody>
      </p:sp>
      <p:sp>
        <p:nvSpPr>
          <p:cNvPr id="16" name="文本占位符 3"/>
          <p:cNvSpPr>
            <a:spLocks noGrp="1"/>
          </p:cNvSpPr>
          <p:nvPr>
            <p:ph type="body" sz="half" idx="22" hasCustomPrompt="1"/>
          </p:nvPr>
        </p:nvSpPr>
        <p:spPr>
          <a:xfrm>
            <a:off x="1445586" y="234457"/>
            <a:ext cx="2896843" cy="276994"/>
          </a:xfrm>
          <a:prstGeom prst="rect">
            <a:avLst/>
          </a:prstGeom>
        </p:spPr>
        <p:txBody>
          <a:bodyPr/>
          <a:lstStyle>
            <a:lvl1pPr marL="0" indent="0">
              <a:lnSpc>
                <a:spcPct val="150000"/>
              </a:lnSpc>
              <a:buNone/>
              <a:defRPr sz="1200" b="1">
                <a:solidFill>
                  <a:srgbClr val="C00000"/>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ltLang="zh-CN" dirty="0"/>
              <a:t>Development history</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3.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158907" y="165618"/>
            <a:ext cx="8826190" cy="48122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5" cstate="print">
            <a:extLst>
              <a:ext uri="{28A0092B-C50C-407E-A947-70E740481C1C}">
                <a14:useLocalDpi xmlns="" xmlns:a14="http://schemas.microsoft.com/office/drawing/2010/main" val="0"/>
              </a:ext>
            </a:extLst>
          </a:blip>
          <a:stretch>
            <a:fillRect/>
          </a:stretch>
        </p:blipFill>
        <p:spPr>
          <a:xfrm>
            <a:off x="7099783" y="4519828"/>
            <a:ext cx="1537015" cy="336971"/>
          </a:xfrm>
          <a:prstGeom prst="rect">
            <a:avLst/>
          </a:prstGeom>
        </p:spPr>
      </p:pic>
      <p:grpSp>
        <p:nvGrpSpPr>
          <p:cNvPr id="12" name="组合 11"/>
          <p:cNvGrpSpPr/>
          <p:nvPr userDrawn="1"/>
        </p:nvGrpSpPr>
        <p:grpSpPr>
          <a:xfrm>
            <a:off x="0" y="4827905"/>
            <a:ext cx="9144000" cy="314325"/>
            <a:chOff x="0" y="4411134"/>
            <a:chExt cx="9144000" cy="732367"/>
          </a:xfrm>
        </p:grpSpPr>
        <p:sp>
          <p:nvSpPr>
            <p:cNvPr id="13" name="矩形 12"/>
            <p:cNvSpPr/>
            <p:nvPr/>
          </p:nvSpPr>
          <p:spPr>
            <a:xfrm flipH="1" flipV="1">
              <a:off x="0" y="4524376"/>
              <a:ext cx="9144000" cy="466723"/>
            </a:xfrm>
            <a:prstGeom prst="rect">
              <a:avLst/>
            </a:prstGeom>
            <a:pattFill prst="ltDn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p>
          </p:txBody>
        </p:sp>
        <p:sp>
          <p:nvSpPr>
            <p:cNvPr id="14" name="矩形 2"/>
            <p:cNvSpPr/>
            <p:nvPr/>
          </p:nvSpPr>
          <p:spPr>
            <a:xfrm flipH="1" flipV="1">
              <a:off x="0" y="4411134"/>
              <a:ext cx="9144000" cy="732367"/>
            </a:xfrm>
            <a:custGeom>
              <a:avLst/>
              <a:gdLst/>
              <a:ahLst/>
              <a:cxnLst/>
              <a:rect l="l" t="t" r="r" b="b"/>
              <a:pathLst>
                <a:path w="9144000" h="732367">
                  <a:moveTo>
                    <a:pt x="0" y="0"/>
                  </a:moveTo>
                  <a:lnTo>
                    <a:pt x="9144000" y="0"/>
                  </a:lnTo>
                  <a:lnTo>
                    <a:pt x="9144000" y="336905"/>
                  </a:lnTo>
                  <a:lnTo>
                    <a:pt x="2786666" y="336905"/>
                  </a:lnTo>
                  <a:lnTo>
                    <a:pt x="2604576" y="732367"/>
                  </a:lnTo>
                  <a:lnTo>
                    <a:pt x="0" y="732367"/>
                  </a:lnTo>
                  <a:close/>
                </a:path>
              </a:pathLst>
            </a:custGeom>
            <a:solidFill>
              <a:srgbClr val="C7262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2400" dirty="0">
                <a:solidFill>
                  <a:schemeClr val="tx1">
                    <a:lumMod val="95000"/>
                    <a:lumOff val="5000"/>
                  </a:schemeClr>
                </a:solidFill>
              </a:endParaRPr>
            </a:p>
          </p:txBody>
        </p:sp>
      </p:grpSp>
      <p:cxnSp>
        <p:nvCxnSpPr>
          <p:cNvPr id="15" name="直接连接符 14"/>
          <p:cNvCxnSpPr/>
          <p:nvPr userDrawn="1"/>
        </p:nvCxnSpPr>
        <p:spPr>
          <a:xfrm>
            <a:off x="158633" y="600336"/>
            <a:ext cx="882619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3"/>
          <p:cNvSpPr>
            <a:spLocks noGrp="1"/>
          </p:cNvSpPr>
          <p:nvPr/>
        </p:nvSpPr>
        <p:spPr>
          <a:xfrm>
            <a:off x="3050261" y="3958802"/>
            <a:ext cx="3982359" cy="688022"/>
          </a:xfrm>
          <a:prstGeom prst="rect">
            <a:avLst/>
          </a:prstGeom>
        </p:spPr>
        <p:txBody>
          <a:bodyPr/>
          <a:lstStyle>
            <a:lvl1pPr marL="0" indent="0">
              <a:lnSpc>
                <a:spcPct val="150000"/>
              </a:lnSpc>
              <a:buNone/>
              <a:defRPr sz="1800" b="1">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汇报人： </a:t>
            </a:r>
            <a:r>
              <a:rPr lang="en-US" altLang="zh-CN" dirty="0"/>
              <a:t>XX          </a:t>
            </a:r>
            <a:r>
              <a:rPr lang="zh-CN" altLang="en-US" dirty="0"/>
              <a:t>时间：</a:t>
            </a:r>
            <a:r>
              <a:rPr lang="en-US" altLang="zh-CN" dirty="0"/>
              <a:t>XX </a:t>
            </a:r>
            <a:endParaRPr lang="zh-CN" altLang="en-US" dirty="0"/>
          </a:p>
        </p:txBody>
      </p:sp>
      <p:pic>
        <p:nvPicPr>
          <p:cNvPr id="14348"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817100" y="196850"/>
            <a:ext cx="2112963"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944100" y="323850"/>
            <a:ext cx="2112963"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071100" y="450850"/>
            <a:ext cx="2112963"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59950" y="739775"/>
            <a:ext cx="2112963"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4" name="图片 6" descr="江西财经大学横图标"/>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标题占位符 1"/>
          <p:cNvSpPr>
            <a:spLocks noGrp="1"/>
          </p:cNvSpPr>
          <p:nvPr/>
        </p:nvSpPr>
        <p:spPr>
          <a:xfrm>
            <a:off x="2139398" y="3033307"/>
            <a:ext cx="5248689" cy="817709"/>
          </a:xfrm>
          <a:prstGeom prst="rect">
            <a:avLst/>
          </a:prstGeom>
        </p:spPr>
        <p:txBody>
          <a:bodyPr vert="horz" lIns="91440" tIns="45720" rIns="91440" bIns="45720" rtlCol="0" anchor="ctr">
            <a:normAutofit/>
          </a:bodyPr>
          <a:lstStyle>
            <a:lvl1pPr algn="ctr">
              <a:defRPr sz="3800" b="1" spc="100" baseline="0">
                <a:solidFill>
                  <a:schemeClr val="bg1"/>
                </a:solidFill>
                <a:latin typeface="微软雅黑" panose="020B0503020204020204" pitchFamily="34" charset="-122"/>
                <a:ea typeface="微软雅黑" panose="020B0503020204020204" pitchFamily="34" charset="-122"/>
              </a:defRPr>
            </a:lvl1pPr>
          </a:lstStyle>
          <a:p>
            <a:r>
              <a:rPr lang="en-US" altLang="zh-CN" dirty="0"/>
              <a:t>党建PPT</a:t>
            </a:r>
            <a:r>
              <a:rPr lang="zh-CN" altLang="en-US" dirty="0"/>
              <a:t>模板</a:t>
            </a:r>
          </a:p>
        </p:txBody>
      </p:sp>
      <p:grpSp>
        <p:nvGrpSpPr>
          <p:cNvPr id="9" name="组合 8"/>
          <p:cNvGrpSpPr/>
          <p:nvPr/>
        </p:nvGrpSpPr>
        <p:grpSpPr>
          <a:xfrm>
            <a:off x="3761885" y="228472"/>
            <a:ext cx="1455948" cy="1455949"/>
            <a:chOff x="3851921" y="107991"/>
            <a:chExt cx="1792566" cy="1792567"/>
          </a:xfrm>
          <a:solidFill>
            <a:srgbClr val="C00000"/>
          </a:solidFill>
        </p:grpSpPr>
        <p:sp>
          <p:nvSpPr>
            <p:cNvPr id="1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sp>
          <p:nvSpPr>
            <p:cNvPr id="11" name="任意多边形 1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kumimoji="1" lang="zh-CN" altLang="en-US" noProof="1">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half" idx="21"/>
          </p:nvPr>
        </p:nvSpPr>
        <p:spPr/>
        <p:txBody>
          <a:bodyPr/>
          <a:lstStyle/>
          <a:p>
            <a:endParaRPr lang="zh-CN" altLang="en-US"/>
          </a:p>
        </p:txBody>
      </p:sp>
      <p:sp>
        <p:nvSpPr>
          <p:cNvPr id="7" name="文本占位符 6"/>
          <p:cNvSpPr>
            <a:spLocks noGrp="1"/>
          </p:cNvSpPr>
          <p:nvPr>
            <p:ph type="body" sz="half" idx="22"/>
          </p:nvPr>
        </p:nvSpPr>
        <p:spPr/>
        <p:txBody>
          <a:bodyPr/>
          <a:lstStyle/>
          <a:p>
            <a:endParaRPr lang="zh-CN" altLang="en-US"/>
          </a:p>
        </p:txBody>
      </p:sp>
      <p:sp>
        <p:nvSpPr>
          <p:cNvPr id="2" name="灯片编号占位符 1"/>
          <p:cNvSpPr>
            <a:spLocks noGrp="1"/>
          </p:cNvSpPr>
          <p:nvPr>
            <p:ph type="sldNum" sz="quarter" idx="12"/>
          </p:nvPr>
        </p:nvSpPr>
        <p:spPr>
          <a:xfrm>
            <a:off x="8533841" y="4836007"/>
            <a:ext cx="816153" cy="365125"/>
          </a:xfrm>
          <a:prstGeom prst="rect">
            <a:avLst/>
          </a:prstGeom>
        </p:spPr>
        <p:txBody>
          <a:bodyPr/>
          <a:lstStyle/>
          <a:p>
            <a:fld id="{04D221D7-FB52-447B-83D5-4D287AB984B0}" type="slidenum">
              <a:rPr lang="zh-CN" altLang="en-US" smtClean="0"/>
              <a:pPr/>
              <a:t>10</a:t>
            </a:fld>
            <a:r>
              <a:rPr lang="en-US" altLang="zh-CN" dirty="0"/>
              <a:t>/18</a:t>
            </a:r>
            <a:endParaRPr lang="zh-CN" altLang="en-US" dirty="0"/>
          </a:p>
        </p:txBody>
      </p:sp>
      <p:sp>
        <p:nvSpPr>
          <p:cNvPr id="3" name="文本占位符 5"/>
          <p:cNvSpPr>
            <a:spLocks noGrp="1"/>
          </p:cNvSpPr>
          <p:nvPr/>
        </p:nvSpPr>
        <p:spPr>
          <a:xfrm>
            <a:off x="605155" y="1106170"/>
            <a:ext cx="3819525" cy="2930525"/>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olidFill>
                  <a:schemeClr val="tx1"/>
                </a:solidFill>
              </a:rPr>
              <a:t> 通过复制您的文本后</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45720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56550" y="35941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文本占位符 5"/>
          <p:cNvSpPr>
            <a:spLocks noGrp="1"/>
          </p:cNvSpPr>
          <p:nvPr/>
        </p:nvSpPr>
        <p:spPr>
          <a:xfrm>
            <a:off x="4713605" y="1106805"/>
            <a:ext cx="3819525" cy="2930525"/>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olidFill>
                  <a:schemeClr val="tx1"/>
                </a:solidFill>
              </a:rPr>
              <a:t> 通过复制您的文本后</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45720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lstStyle/>
          <a:p>
            <a:r>
              <a:rPr lang="zh-CN" altLang="en-US" dirty="0"/>
              <a:t>办学成果</a:t>
            </a:r>
          </a:p>
        </p:txBody>
      </p:sp>
      <p:sp>
        <p:nvSpPr>
          <p:cNvPr id="3" name="文本占位符 2"/>
          <p:cNvSpPr>
            <a:spLocks noGrp="1"/>
          </p:cNvSpPr>
          <p:nvPr>
            <p:ph type="body" sz="half" idx="10"/>
          </p:nvPr>
        </p:nvSpPr>
        <p:spPr/>
        <p:txBody>
          <a:bodyPr/>
          <a:lstStyle/>
          <a:p>
            <a:r>
              <a:rPr lang="zh-CN" altLang="en-US"/>
              <a:t>School results</a:t>
            </a:r>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5664" y="4832413"/>
            <a:ext cx="816153" cy="365125"/>
          </a:xfrm>
          <a:prstGeom prst="rect">
            <a:avLst/>
          </a:prstGeom>
        </p:spPr>
        <p:txBody>
          <a:bodyPr/>
          <a:lstStyle/>
          <a:p>
            <a:fld id="{04D221D7-FB52-447B-83D5-4D287AB984B0}" type="slidenum">
              <a:rPr lang="zh-CN" altLang="en-US" smtClean="0"/>
              <a:pPr/>
              <a:t>12</a:t>
            </a:fld>
            <a:r>
              <a:rPr lang="en-US" altLang="zh-CN" dirty="0"/>
              <a:t>/18</a:t>
            </a:r>
            <a:endParaRPr lang="zh-CN" altLang="en-US" dirty="0"/>
          </a:p>
        </p:txBody>
      </p:sp>
      <p:sp>
        <p:nvSpPr>
          <p:cNvPr id="4" name="文本占位符 3"/>
          <p:cNvSpPr>
            <a:spLocks noGrp="1"/>
          </p:cNvSpPr>
          <p:nvPr>
            <p:ph type="body" sz="half" idx="13"/>
          </p:nvPr>
        </p:nvSpPr>
        <p:spPr/>
        <p:txBody>
          <a:bodyPr/>
          <a:lstStyle/>
          <a:p>
            <a:endParaRPr lang="zh-CN" altLang="en-US"/>
          </a:p>
        </p:txBody>
      </p:sp>
      <p:sp>
        <p:nvSpPr>
          <p:cNvPr id="5" name="文本占位符 4"/>
          <p:cNvSpPr>
            <a:spLocks noGrp="1"/>
          </p:cNvSpPr>
          <p:nvPr>
            <p:ph type="body" sz="half" idx="21"/>
          </p:nvPr>
        </p:nvSpPr>
        <p:spPr/>
        <p:txBody>
          <a:bodyPr/>
          <a:lstStyle/>
          <a:p>
            <a:endParaRPr lang="zh-CN" altLang="en-US"/>
          </a:p>
        </p:txBody>
      </p:sp>
      <p:sp>
        <p:nvSpPr>
          <p:cNvPr id="6" name="文本占位符 5"/>
          <p:cNvSpPr>
            <a:spLocks noGrp="1"/>
          </p:cNvSpPr>
          <p:nvPr>
            <p:ph type="body" sz="half" idx="22"/>
          </p:nvPr>
        </p:nvSpPr>
        <p:spPr/>
        <p:txBody>
          <a:bodyPr/>
          <a:lstStyle/>
          <a:p>
            <a:endParaRPr lang="zh-CN" altLang="en-US"/>
          </a:p>
        </p:txBody>
      </p:sp>
      <p:grpSp>
        <p:nvGrpSpPr>
          <p:cNvPr id="7" name="组合 6"/>
          <p:cNvGrpSpPr/>
          <p:nvPr/>
        </p:nvGrpSpPr>
        <p:grpSpPr>
          <a:xfrm>
            <a:off x="1207770" y="1187082"/>
            <a:ext cx="6728459" cy="3135095"/>
            <a:chOff x="617222" y="806325"/>
            <a:chExt cx="7915705" cy="3571820"/>
          </a:xfrm>
        </p:grpSpPr>
        <p:grpSp>
          <p:nvGrpSpPr>
            <p:cNvPr id="8" name="组合 7"/>
            <p:cNvGrpSpPr/>
            <p:nvPr/>
          </p:nvGrpSpPr>
          <p:grpSpPr>
            <a:xfrm>
              <a:off x="617222" y="924201"/>
              <a:ext cx="7915705" cy="3453944"/>
              <a:chOff x="11933789" y="8709887"/>
              <a:chExt cx="9777151" cy="4266168"/>
            </a:xfrm>
          </p:grpSpPr>
          <p:sp>
            <p:nvSpPr>
              <p:cNvPr id="11" name="Rounded Rectangle 22"/>
              <p:cNvSpPr/>
              <p:nvPr/>
            </p:nvSpPr>
            <p:spPr>
              <a:xfrm flipV="1">
                <a:off x="12379049" y="12193114"/>
                <a:ext cx="8909201" cy="10972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2" name="Oval 23"/>
              <p:cNvSpPr/>
              <p:nvPr/>
            </p:nvSpPr>
            <p:spPr>
              <a:xfrm>
                <a:off x="12348877"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3" name="Oval 26"/>
              <p:cNvSpPr/>
              <p:nvPr/>
            </p:nvSpPr>
            <p:spPr>
              <a:xfrm>
                <a:off x="21099790"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4" name="Oval 27"/>
              <p:cNvSpPr/>
              <p:nvPr/>
            </p:nvSpPr>
            <p:spPr>
              <a:xfrm>
                <a:off x="20299584"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5" name="Oval 29"/>
              <p:cNvSpPr/>
              <p:nvPr/>
            </p:nvSpPr>
            <p:spPr>
              <a:xfrm>
                <a:off x="19499373"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6" name="Oval 30"/>
              <p:cNvSpPr/>
              <p:nvPr/>
            </p:nvSpPr>
            <p:spPr>
              <a:xfrm>
                <a:off x="18699162"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7" name="Oval 31"/>
              <p:cNvSpPr/>
              <p:nvPr/>
            </p:nvSpPr>
            <p:spPr>
              <a:xfrm>
                <a:off x="14749510"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8" name="Oval 35"/>
              <p:cNvSpPr/>
              <p:nvPr/>
            </p:nvSpPr>
            <p:spPr>
              <a:xfrm>
                <a:off x="13949299"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19" name="Oval 36"/>
              <p:cNvSpPr/>
              <p:nvPr/>
            </p:nvSpPr>
            <p:spPr>
              <a:xfrm>
                <a:off x="13149088"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20" name="Rectangle 37"/>
              <p:cNvSpPr/>
              <p:nvPr/>
            </p:nvSpPr>
            <p:spPr>
              <a:xfrm>
                <a:off x="20613183" y="12341243"/>
                <a:ext cx="1097757"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Dec</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1" name="Rectangle 38"/>
              <p:cNvSpPr/>
              <p:nvPr/>
            </p:nvSpPr>
            <p:spPr>
              <a:xfrm>
                <a:off x="19796161" y="12341244"/>
                <a:ext cx="1143297"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Nov</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2" name="Rectangle 39"/>
              <p:cNvSpPr/>
              <p:nvPr/>
            </p:nvSpPr>
            <p:spPr>
              <a:xfrm>
                <a:off x="19045458" y="12341244"/>
                <a:ext cx="1056179"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Oct</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3" name="Rectangle 52"/>
              <p:cNvSpPr/>
              <p:nvPr/>
            </p:nvSpPr>
            <p:spPr>
              <a:xfrm>
                <a:off x="18237329" y="12341244"/>
                <a:ext cx="1083899"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Sep</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4" name="Rectangle 53"/>
              <p:cNvSpPr/>
              <p:nvPr/>
            </p:nvSpPr>
            <p:spPr>
              <a:xfrm>
                <a:off x="14302533" y="12341244"/>
                <a:ext cx="1066078"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Apr</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5" name="Rectangle 54"/>
              <p:cNvSpPr/>
              <p:nvPr/>
            </p:nvSpPr>
            <p:spPr>
              <a:xfrm>
                <a:off x="13479559" y="12341244"/>
                <a:ext cx="1123498"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Mar</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6" name="Rectangle 55"/>
              <p:cNvSpPr/>
              <p:nvPr/>
            </p:nvSpPr>
            <p:spPr>
              <a:xfrm>
                <a:off x="12712020" y="12341244"/>
                <a:ext cx="1070039"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Feb</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7" name="Rectangle 56"/>
              <p:cNvSpPr/>
              <p:nvPr/>
            </p:nvSpPr>
            <p:spPr>
              <a:xfrm>
                <a:off x="11945639" y="12341244"/>
                <a:ext cx="1014284"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Jan</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28" name="Freeform 118"/>
              <p:cNvSpPr>
                <a:spLocks noChangeArrowheads="1"/>
              </p:cNvSpPr>
              <p:nvPr/>
            </p:nvSpPr>
            <p:spPr bwMode="auto">
              <a:xfrm rot="16200000">
                <a:off x="11071715" y="10426058"/>
                <a:ext cx="2698332" cy="472129"/>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chemeClr val="accent1"/>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9" name="Freeform 119"/>
              <p:cNvSpPr>
                <a:spLocks noChangeArrowheads="1"/>
              </p:cNvSpPr>
              <p:nvPr/>
            </p:nvSpPr>
            <p:spPr bwMode="auto">
              <a:xfrm rot="16200000">
                <a:off x="12181238" y="10737978"/>
                <a:ext cx="2074502" cy="47212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chemeClr val="accent2"/>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0" name="Freeform 120"/>
              <p:cNvSpPr>
                <a:spLocks noChangeArrowheads="1"/>
              </p:cNvSpPr>
              <p:nvPr/>
            </p:nvSpPr>
            <p:spPr bwMode="auto">
              <a:xfrm rot="16200000">
                <a:off x="13194071" y="10926101"/>
                <a:ext cx="1695770" cy="474619"/>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chemeClr val="accent3"/>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1" name="Freeform 124"/>
              <p:cNvSpPr>
                <a:spLocks noChangeArrowheads="1"/>
              </p:cNvSpPr>
              <p:nvPr/>
            </p:nvSpPr>
            <p:spPr bwMode="auto">
              <a:xfrm rot="16200000">
                <a:off x="13665434" y="10602346"/>
                <a:ext cx="2345763" cy="472124"/>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chemeClr val="accent4"/>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2" name="Freeform 118"/>
              <p:cNvSpPr>
                <a:spLocks noChangeArrowheads="1"/>
              </p:cNvSpPr>
              <p:nvPr/>
            </p:nvSpPr>
            <p:spPr bwMode="auto">
              <a:xfrm rot="16200000">
                <a:off x="17766356" y="10708293"/>
                <a:ext cx="2074498" cy="531491"/>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chemeClr val="accent4"/>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3" name="Freeform 119"/>
              <p:cNvSpPr>
                <a:spLocks noChangeArrowheads="1"/>
              </p:cNvSpPr>
              <p:nvPr/>
            </p:nvSpPr>
            <p:spPr bwMode="auto">
              <a:xfrm rot="16200000">
                <a:off x="18122105" y="10325801"/>
                <a:ext cx="2898852" cy="47212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chemeClr val="accent5"/>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4" name="Freeform 120"/>
              <p:cNvSpPr>
                <a:spLocks noChangeArrowheads="1"/>
              </p:cNvSpPr>
              <p:nvPr/>
            </p:nvSpPr>
            <p:spPr bwMode="auto">
              <a:xfrm rot="16200000">
                <a:off x="19222116" y="10601100"/>
                <a:ext cx="2345767" cy="474621"/>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chemeClr val="accent1"/>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5" name="Freeform 124"/>
              <p:cNvSpPr>
                <a:spLocks noChangeArrowheads="1"/>
              </p:cNvSpPr>
              <p:nvPr/>
            </p:nvSpPr>
            <p:spPr bwMode="auto">
              <a:xfrm rot="16200000">
                <a:off x="20343476" y="10927344"/>
                <a:ext cx="1695768" cy="472125"/>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chemeClr val="accent2"/>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6" name="Rectangle 65"/>
              <p:cNvSpPr/>
              <p:nvPr/>
            </p:nvSpPr>
            <p:spPr>
              <a:xfrm>
                <a:off x="11933789" y="8709887"/>
                <a:ext cx="955200" cy="691833"/>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95</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37" name="Rectangle 66"/>
              <p:cNvSpPr/>
              <p:nvPr/>
            </p:nvSpPr>
            <p:spPr>
              <a:xfrm>
                <a:off x="12728048" y="9385468"/>
                <a:ext cx="955200" cy="691833"/>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73</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38" name="Rectangle 67"/>
              <p:cNvSpPr/>
              <p:nvPr/>
            </p:nvSpPr>
            <p:spPr>
              <a:xfrm>
                <a:off x="13562374" y="9755404"/>
                <a:ext cx="955200" cy="691833"/>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65</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39" name="Rectangle 68"/>
              <p:cNvSpPr/>
              <p:nvPr/>
            </p:nvSpPr>
            <p:spPr>
              <a:xfrm>
                <a:off x="14374759" y="9131569"/>
                <a:ext cx="955200" cy="691833"/>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81</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0" name="Rectangle 69"/>
              <p:cNvSpPr/>
              <p:nvPr/>
            </p:nvSpPr>
            <p:spPr>
              <a:xfrm>
                <a:off x="18329593" y="9411627"/>
                <a:ext cx="955200" cy="691833"/>
              </a:xfrm>
              <a:prstGeom prst="rect">
                <a:avLst/>
              </a:prstGeom>
              <a:noFill/>
            </p:spPr>
            <p:txBody>
              <a:bodyPr wrap="none" lIns="219419" tIns="109710" rIns="219419" bIns="109710">
                <a:spAutoFit/>
              </a:bodyPr>
              <a:lstStyle/>
              <a:p>
                <a:pPr algn="ctr"/>
                <a:r>
                  <a:rPr lang="en-US"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76</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1" name="Rectangle 71"/>
              <p:cNvSpPr/>
              <p:nvPr/>
            </p:nvSpPr>
            <p:spPr>
              <a:xfrm>
                <a:off x="19929516" y="9118841"/>
                <a:ext cx="955200" cy="691833"/>
              </a:xfrm>
              <a:prstGeom prst="rect">
                <a:avLst/>
              </a:prstGeom>
              <a:noFill/>
            </p:spPr>
            <p:txBody>
              <a:bodyPr wrap="none" lIns="219419" tIns="109710" rIns="219419" bIns="109710">
                <a:spAutoFit/>
              </a:bodyPr>
              <a:lstStyle/>
              <a:p>
                <a:pPr algn="ctr"/>
                <a:r>
                  <a:rPr lang="en-US"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8</a:t>
                </a: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5</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2" name="Rectangle 72"/>
              <p:cNvSpPr/>
              <p:nvPr/>
            </p:nvSpPr>
            <p:spPr>
              <a:xfrm>
                <a:off x="20712759" y="9733128"/>
                <a:ext cx="955200" cy="691833"/>
              </a:xfrm>
              <a:prstGeom prst="rect">
                <a:avLst/>
              </a:prstGeom>
              <a:noFill/>
            </p:spPr>
            <p:txBody>
              <a:bodyPr wrap="none" lIns="219419" tIns="109710" rIns="219419" bIns="109710">
                <a:spAutoFit/>
              </a:bodyPr>
              <a:lstStyle/>
              <a:p>
                <a:pPr algn="ctr"/>
                <a:r>
                  <a:rPr lang="en-US"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6</a:t>
                </a: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7</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3" name="Oval 81"/>
              <p:cNvSpPr/>
              <p:nvPr/>
            </p:nvSpPr>
            <p:spPr>
              <a:xfrm>
                <a:off x="17950348"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44" name="Oval 82"/>
              <p:cNvSpPr/>
              <p:nvPr/>
            </p:nvSpPr>
            <p:spPr>
              <a:xfrm>
                <a:off x="17150142"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45" name="Oval 83"/>
              <p:cNvSpPr/>
              <p:nvPr/>
            </p:nvSpPr>
            <p:spPr>
              <a:xfrm>
                <a:off x="16349931"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46" name="Oval 84"/>
              <p:cNvSpPr/>
              <p:nvPr/>
            </p:nvSpPr>
            <p:spPr>
              <a:xfrm>
                <a:off x="15549720" y="12170647"/>
                <a:ext cx="158296" cy="158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800" dirty="0">
                  <a:latin typeface="Arial" panose="020B0604020202020204" pitchFamily="34" charset="0"/>
                  <a:ea typeface="方正仿宋简体" panose="02010601030101010101" pitchFamily="2" charset="-122"/>
                  <a:sym typeface="方正仿宋简体" panose="02010601030101010101" pitchFamily="2" charset="-122"/>
                </a:endParaRPr>
              </a:p>
            </p:txBody>
          </p:sp>
          <p:sp>
            <p:nvSpPr>
              <p:cNvPr id="47" name="Rectangle 85"/>
              <p:cNvSpPr/>
              <p:nvPr/>
            </p:nvSpPr>
            <p:spPr>
              <a:xfrm>
                <a:off x="17443940" y="12341244"/>
                <a:ext cx="1137357"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Aug</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8" name="Rectangle 86"/>
              <p:cNvSpPr/>
              <p:nvPr/>
            </p:nvSpPr>
            <p:spPr>
              <a:xfrm>
                <a:off x="16752647" y="12341244"/>
                <a:ext cx="931440"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Jul</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49" name="Rectangle 87"/>
              <p:cNvSpPr/>
              <p:nvPr/>
            </p:nvSpPr>
            <p:spPr>
              <a:xfrm>
                <a:off x="15904925" y="12341244"/>
                <a:ext cx="1038360"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Jun</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50" name="Rectangle 88"/>
              <p:cNvSpPr/>
              <p:nvPr/>
            </p:nvSpPr>
            <p:spPr>
              <a:xfrm>
                <a:off x="15046309" y="12341244"/>
                <a:ext cx="1167057" cy="634811"/>
              </a:xfrm>
              <a:prstGeom prst="rect">
                <a:avLst/>
              </a:prstGeom>
              <a:noFill/>
            </p:spPr>
            <p:txBody>
              <a:bodyPr wrap="none" lIns="219419" tIns="109710" rIns="219419" bIns="109710">
                <a:spAutoFit/>
              </a:bodyPr>
              <a:lstStyle/>
              <a:p>
                <a:pPr algn="ctr"/>
                <a:r>
                  <a:rPr lang="en-US"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May</a:t>
                </a:r>
                <a:endParaRPr lang="bg-BG" sz="19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51" name="Freeform 118"/>
              <p:cNvSpPr>
                <a:spLocks noChangeArrowheads="1"/>
              </p:cNvSpPr>
              <p:nvPr/>
            </p:nvSpPr>
            <p:spPr bwMode="auto">
              <a:xfrm rot="16200000">
                <a:off x="14616914" y="10708293"/>
                <a:ext cx="2074498" cy="531491"/>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chemeClr val="accent5"/>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52" name="Freeform 119"/>
              <p:cNvSpPr>
                <a:spLocks noChangeArrowheads="1"/>
              </p:cNvSpPr>
              <p:nvPr/>
            </p:nvSpPr>
            <p:spPr bwMode="auto">
              <a:xfrm rot="16200000">
                <a:off x="14972663" y="10325801"/>
                <a:ext cx="2898852" cy="47212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chemeClr val="accent1"/>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53" name="Freeform 120"/>
              <p:cNvSpPr>
                <a:spLocks noChangeArrowheads="1"/>
              </p:cNvSpPr>
              <p:nvPr/>
            </p:nvSpPr>
            <p:spPr bwMode="auto">
              <a:xfrm rot="16200000">
                <a:off x="16072674" y="10601100"/>
                <a:ext cx="2345767" cy="474621"/>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chemeClr val="accent2"/>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54" name="Freeform 124"/>
              <p:cNvSpPr>
                <a:spLocks noChangeArrowheads="1"/>
              </p:cNvSpPr>
              <p:nvPr/>
            </p:nvSpPr>
            <p:spPr bwMode="auto">
              <a:xfrm rot="16200000">
                <a:off x="17194034" y="10927344"/>
                <a:ext cx="1695768" cy="472125"/>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chemeClr val="accent3"/>
              </a:solidFill>
              <a:ln>
                <a:noFill/>
              </a:ln>
              <a:effectLst/>
            </p:spPr>
            <p:txBody>
              <a:bodyPr wrap="none" lIns="121853" tIns="60926" rIns="121853" bIns="60926" anchor="ctr"/>
              <a:lstStyle/>
              <a:p>
                <a:endParaRPr lang="en-US" sz="180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55" name="Rectangle 93"/>
              <p:cNvSpPr/>
              <p:nvPr/>
            </p:nvSpPr>
            <p:spPr>
              <a:xfrm>
                <a:off x="15180154" y="9411627"/>
                <a:ext cx="955200" cy="691833"/>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75</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56" name="Rectangle 95"/>
              <p:cNvSpPr/>
              <p:nvPr/>
            </p:nvSpPr>
            <p:spPr>
              <a:xfrm>
                <a:off x="16780072" y="9118841"/>
                <a:ext cx="955200" cy="691833"/>
              </a:xfrm>
              <a:prstGeom prst="rect">
                <a:avLst/>
              </a:prstGeom>
              <a:noFill/>
            </p:spPr>
            <p:txBody>
              <a:bodyPr wrap="none" lIns="219419" tIns="109710" rIns="219419" bIns="109710">
                <a:spAutoFit/>
              </a:bodyPr>
              <a:lstStyle/>
              <a:p>
                <a:pPr algn="ctr"/>
                <a:r>
                  <a:rPr lang="en-US"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84</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57" name="Rectangle 96"/>
              <p:cNvSpPr/>
              <p:nvPr/>
            </p:nvSpPr>
            <p:spPr>
              <a:xfrm>
                <a:off x="17563316" y="9733128"/>
                <a:ext cx="955200" cy="691833"/>
              </a:xfrm>
              <a:prstGeom prst="rect">
                <a:avLst/>
              </a:prstGeom>
              <a:noFill/>
            </p:spPr>
            <p:txBody>
              <a:bodyPr wrap="none" lIns="219419" tIns="109710" rIns="219419" bIns="109710">
                <a:spAutoFit/>
              </a:bodyPr>
              <a:lstStyle/>
              <a:p>
                <a:pPr algn="ctr"/>
                <a:r>
                  <a:rPr lang="en-US"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64</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grpSp>
        <p:sp>
          <p:nvSpPr>
            <p:cNvPr id="9" name="Rectangle 93"/>
            <p:cNvSpPr/>
            <p:nvPr/>
          </p:nvSpPr>
          <p:spPr>
            <a:xfrm>
              <a:off x="3870723" y="806573"/>
              <a:ext cx="773342" cy="560117"/>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98</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sp>
          <p:nvSpPr>
            <p:cNvPr id="10" name="Rectangle 93"/>
            <p:cNvSpPr/>
            <p:nvPr/>
          </p:nvSpPr>
          <p:spPr>
            <a:xfrm>
              <a:off x="6414164" y="806325"/>
              <a:ext cx="773343" cy="560117"/>
            </a:xfrm>
            <a:prstGeom prst="rect">
              <a:avLst/>
            </a:prstGeom>
            <a:noFill/>
          </p:spPr>
          <p:txBody>
            <a:bodyPr wrap="none" lIns="219419" tIns="109710" rIns="219419" bIns="109710">
              <a:spAutoFit/>
            </a:bodyPr>
            <a:lstStyle/>
            <a:p>
              <a:pPr algn="ctr"/>
              <a:r>
                <a:rPr lang="en-US" altLang="zh-CN"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rPr>
                <a:t>98</a:t>
              </a:r>
              <a:endParaRPr lang="bg-BG" sz="2200" dirty="0">
                <a:latin typeface="微软雅黑" panose="020B0503020204020204" pitchFamily="34" charset="-122"/>
                <a:ea typeface="微软雅黑" panose="020B0503020204020204" pitchFamily="34" charset="-122"/>
                <a:cs typeface="Aparajita" panose="020B0604020202020204" pitchFamily="34" charset="0"/>
                <a:sym typeface="方正仿宋简体" panose="02010601030101010101" pitchFamily="2" charset="-122"/>
              </a:endParaRPr>
            </a:p>
          </p:txBody>
        </p:sp>
      </p:gr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5665" y="4839288"/>
            <a:ext cx="816153" cy="365125"/>
          </a:xfrm>
          <a:prstGeom prst="rect">
            <a:avLst/>
          </a:prstGeom>
        </p:spPr>
        <p:txBody>
          <a:bodyPr/>
          <a:lstStyle/>
          <a:p>
            <a:fld id="{04D221D7-FB52-447B-83D5-4D287AB984B0}" type="slidenum">
              <a:rPr lang="zh-CN" altLang="en-US" smtClean="0"/>
              <a:pPr/>
              <a:t>14</a:t>
            </a:fld>
            <a:r>
              <a:rPr lang="en-US" altLang="zh-CN" dirty="0"/>
              <a:t>/18</a:t>
            </a:r>
            <a:endParaRPr lang="zh-CN" altLang="en-US" dirty="0"/>
          </a:p>
        </p:txBody>
      </p:sp>
      <p:sp>
        <p:nvSpPr>
          <p:cNvPr id="6" name="文本占位符 5"/>
          <p:cNvSpPr>
            <a:spLocks noGrp="1"/>
          </p:cNvSpPr>
          <p:nvPr>
            <p:ph type="body" sz="half" idx="13"/>
          </p:nvPr>
        </p:nvSpPr>
        <p:spPr/>
        <p:txBody>
          <a:bodyPr/>
          <a:lstStyle/>
          <a:p>
            <a:endParaRPr lang="zh-CN" altLang="en-US"/>
          </a:p>
        </p:txBody>
      </p:sp>
      <p:sp>
        <p:nvSpPr>
          <p:cNvPr id="7" name="文本占位符 6"/>
          <p:cNvSpPr>
            <a:spLocks noGrp="1"/>
          </p:cNvSpPr>
          <p:nvPr>
            <p:ph type="body" sz="half" idx="21"/>
          </p:nvPr>
        </p:nvSpPr>
        <p:spPr/>
        <p:txBody>
          <a:bodyPr/>
          <a:lstStyle/>
          <a:p>
            <a:endParaRPr lang="zh-CN" altLang="en-US"/>
          </a:p>
        </p:txBody>
      </p:sp>
      <p:sp>
        <p:nvSpPr>
          <p:cNvPr id="8" name="文本占位符 7"/>
          <p:cNvSpPr>
            <a:spLocks noGrp="1"/>
          </p:cNvSpPr>
          <p:nvPr>
            <p:ph type="body" sz="half" idx="22"/>
          </p:nvPr>
        </p:nvSpPr>
        <p:spPr/>
        <p:txBody>
          <a:bodyPr/>
          <a:lstStyle/>
          <a:p>
            <a:endParaRPr lang="zh-CN" altLang="en-US"/>
          </a:p>
        </p:txBody>
      </p:sp>
      <p:graphicFrame>
        <p:nvGraphicFramePr>
          <p:cNvPr id="9" name="表格 8"/>
          <p:cNvGraphicFramePr>
            <a:graphicFrameLocks noGrp="1"/>
          </p:cNvGraphicFramePr>
          <p:nvPr/>
        </p:nvGraphicFramePr>
        <p:xfrm>
          <a:off x="815340" y="1484135"/>
          <a:ext cx="4518661" cy="2667870"/>
        </p:xfrm>
        <a:graphic>
          <a:graphicData uri="http://schemas.openxmlformats.org/drawingml/2006/table">
            <a:tbl>
              <a:tblPr firstRow="1" bandRow="1">
                <a:tableStyleId>{21E4AEA4-8DFA-4A89-87EB-49C32662AFE0}</a:tableStyleId>
              </a:tblPr>
              <a:tblGrid>
                <a:gridCol w="645523"/>
                <a:gridCol w="645523"/>
                <a:gridCol w="645523"/>
                <a:gridCol w="645523"/>
                <a:gridCol w="645523"/>
                <a:gridCol w="645523"/>
                <a:gridCol w="645523"/>
              </a:tblGrid>
              <a:tr h="444645">
                <a:tc>
                  <a:txBody>
                    <a:bodyPr/>
                    <a:lstStyle/>
                    <a:p>
                      <a:endParaRPr lang="zh-CN" altLang="en-US" dirty="0"/>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444645">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dirty="0"/>
                    </a:p>
                  </a:txBody>
                  <a:tcPr/>
                </a:tc>
              </a:tr>
              <a:tr h="444645">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r>
              <a:tr h="444645">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444645">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444645">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
        <p:nvSpPr>
          <p:cNvPr id="4" name="文本占位符 5"/>
          <p:cNvSpPr>
            <a:spLocks noGrp="1"/>
          </p:cNvSpPr>
          <p:nvPr/>
        </p:nvSpPr>
        <p:spPr>
          <a:xfrm>
            <a:off x="5334000" y="1483995"/>
            <a:ext cx="3654425" cy="280416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olidFill>
                  <a:schemeClr val="tx1"/>
                </a:solidFill>
              </a:rPr>
              <a:t> 通过复制您的文本后</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45720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5664" y="4825539"/>
            <a:ext cx="816153" cy="365125"/>
          </a:xfrm>
          <a:prstGeom prst="rect">
            <a:avLst/>
          </a:prstGeom>
        </p:spPr>
        <p:txBody>
          <a:bodyPr/>
          <a:lstStyle/>
          <a:p>
            <a:fld id="{04D221D7-FB52-447B-83D5-4D287AB984B0}" type="slidenum">
              <a:rPr lang="zh-CN" altLang="en-US" smtClean="0"/>
              <a:pPr/>
              <a:t>15</a:t>
            </a:fld>
            <a:r>
              <a:rPr lang="en-US" altLang="zh-CN" dirty="0"/>
              <a:t>/18</a:t>
            </a:r>
            <a:endParaRPr lang="zh-CN" altLang="en-US" dirty="0"/>
          </a:p>
        </p:txBody>
      </p:sp>
      <p:sp>
        <p:nvSpPr>
          <p:cNvPr id="11" name="文本占位符 10"/>
          <p:cNvSpPr>
            <a:spLocks noGrp="1"/>
          </p:cNvSpPr>
          <p:nvPr>
            <p:ph type="body" sz="half" idx="21"/>
          </p:nvPr>
        </p:nvSpPr>
        <p:spPr/>
        <p:txBody>
          <a:bodyPr/>
          <a:lstStyle/>
          <a:p>
            <a:endParaRPr lang="zh-CN" altLang="en-US" dirty="0"/>
          </a:p>
        </p:txBody>
      </p:sp>
      <p:sp>
        <p:nvSpPr>
          <p:cNvPr id="12" name="文本占位符 11"/>
          <p:cNvSpPr>
            <a:spLocks noGrp="1"/>
          </p:cNvSpPr>
          <p:nvPr>
            <p:ph type="body" sz="half" idx="22"/>
          </p:nvPr>
        </p:nvSpPr>
        <p:spPr/>
        <p:txBody>
          <a:bodyPr/>
          <a:lstStyle/>
          <a:p>
            <a:endParaRPr lang="zh-CN" altLang="en-US" dirty="0"/>
          </a:p>
        </p:txBody>
      </p:sp>
      <p:grpSp>
        <p:nvGrpSpPr>
          <p:cNvPr id="13" name="组合 12"/>
          <p:cNvGrpSpPr/>
          <p:nvPr/>
        </p:nvGrpSpPr>
        <p:grpSpPr>
          <a:xfrm>
            <a:off x="952206" y="1024558"/>
            <a:ext cx="5280584" cy="3195238"/>
            <a:chOff x="1145208" y="1213759"/>
            <a:chExt cx="5280584" cy="3195238"/>
          </a:xfrm>
        </p:grpSpPr>
        <p:grpSp>
          <p:nvGrpSpPr>
            <p:cNvPr id="14" name="组合 46"/>
            <p:cNvGrpSpPr/>
            <p:nvPr/>
          </p:nvGrpSpPr>
          <p:grpSpPr>
            <a:xfrm>
              <a:off x="1157908" y="1213759"/>
              <a:ext cx="1414462" cy="1416241"/>
              <a:chOff x="1157908" y="1213148"/>
              <a:chExt cx="1414462" cy="1416050"/>
            </a:xfrm>
          </p:grpSpPr>
          <p:sp>
            <p:nvSpPr>
              <p:cNvPr id="37"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38"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chemeClr val="accent1"/>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39"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40"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41"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42" name="TextBox 682"/>
              <p:cNvSpPr>
                <a:spLocks noChangeArrowheads="1"/>
              </p:cNvSpPr>
              <p:nvPr/>
            </p:nvSpPr>
            <p:spPr bwMode="auto">
              <a:xfrm>
                <a:off x="1282864" y="1825147"/>
                <a:ext cx="692818" cy="4000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000" b="1" dirty="0">
                    <a:latin typeface="方正中等线简体" panose="03000509000000000000" pitchFamily="2" charset="-122"/>
                    <a:ea typeface="方正中等线简体" panose="03000509000000000000" pitchFamily="2" charset="-122"/>
                  </a:rPr>
                  <a:t>15</a:t>
                </a:r>
                <a:r>
                  <a:rPr 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rPr>
                  <a:t>%</a:t>
                </a:r>
                <a:endParaRPr lang="zh-CN" alt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endParaRPr>
              </a:p>
            </p:txBody>
          </p:sp>
        </p:grpSp>
        <p:grpSp>
          <p:nvGrpSpPr>
            <p:cNvPr id="15" name="组合 53"/>
            <p:cNvGrpSpPr/>
            <p:nvPr/>
          </p:nvGrpSpPr>
          <p:grpSpPr>
            <a:xfrm>
              <a:off x="4782729" y="1234399"/>
              <a:ext cx="1643063" cy="1414654"/>
              <a:chOff x="4782729" y="1233785"/>
              <a:chExt cx="1643063" cy="1414463"/>
            </a:xfrm>
          </p:grpSpPr>
          <p:sp>
            <p:nvSpPr>
              <p:cNvPr id="29"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30"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chemeClr val="accent2"/>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31"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32"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2"/>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33"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34"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35"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36" name="TextBox 682"/>
              <p:cNvSpPr>
                <a:spLocks noChangeArrowheads="1"/>
              </p:cNvSpPr>
              <p:nvPr/>
            </p:nvSpPr>
            <p:spPr bwMode="auto">
              <a:xfrm>
                <a:off x="5087529" y="1859260"/>
                <a:ext cx="692818" cy="4000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000" b="1" dirty="0">
                    <a:latin typeface="方正中等线简体" panose="03000509000000000000" pitchFamily="2" charset="-122"/>
                    <a:ea typeface="方正中等线简体" panose="03000509000000000000" pitchFamily="2" charset="-122"/>
                  </a:rPr>
                  <a:t>35</a:t>
                </a:r>
                <a:r>
                  <a:rPr 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rPr>
                  <a:t>%</a:t>
                </a:r>
                <a:endParaRPr lang="zh-CN" alt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endParaRPr>
              </a:p>
            </p:txBody>
          </p:sp>
        </p:grpSp>
        <p:grpSp>
          <p:nvGrpSpPr>
            <p:cNvPr id="16" name="组合 62"/>
            <p:cNvGrpSpPr/>
            <p:nvPr/>
          </p:nvGrpSpPr>
          <p:grpSpPr>
            <a:xfrm>
              <a:off x="1145208" y="2992756"/>
              <a:ext cx="1414462" cy="1416241"/>
              <a:chOff x="1145208" y="2991904"/>
              <a:chExt cx="1414462" cy="1416050"/>
            </a:xfrm>
          </p:grpSpPr>
          <p:sp>
            <p:nvSpPr>
              <p:cNvPr id="23"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24"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3"/>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25"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26"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3"/>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27"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28" name="TextBox 682"/>
              <p:cNvSpPr>
                <a:spLocks noChangeArrowheads="1"/>
              </p:cNvSpPr>
              <p:nvPr/>
            </p:nvSpPr>
            <p:spPr bwMode="auto">
              <a:xfrm>
                <a:off x="1291258" y="3607854"/>
                <a:ext cx="692698" cy="399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dirty="0">
                    <a:latin typeface="方正中等线简体" panose="03000509000000000000" pitchFamily="2" charset="-122"/>
                    <a:ea typeface="方正中等线简体" panose="03000509000000000000" pitchFamily="2" charset="-122"/>
                  </a:rPr>
                  <a:t>25</a:t>
                </a:r>
                <a:r>
                  <a:rPr 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rPr>
                  <a:t>%</a:t>
                </a:r>
                <a:endParaRPr lang="zh-CN" altLang="en-US" sz="2000" b="1" dirty="0">
                  <a:solidFill>
                    <a:schemeClr val="tx1">
                      <a:lumMod val="65000"/>
                      <a:lumOff val="35000"/>
                    </a:schemeClr>
                  </a:solidFill>
                  <a:latin typeface="方正中等线简体" panose="03000509000000000000" pitchFamily="2" charset="-122"/>
                  <a:ea typeface="方正中等线简体" panose="03000509000000000000" pitchFamily="2" charset="-122"/>
                </a:endParaRPr>
              </a:p>
            </p:txBody>
          </p:sp>
        </p:grpSp>
        <p:grpSp>
          <p:nvGrpSpPr>
            <p:cNvPr id="17" name="组合 69"/>
            <p:cNvGrpSpPr/>
            <p:nvPr/>
          </p:nvGrpSpPr>
          <p:grpSpPr>
            <a:xfrm>
              <a:off x="4977992" y="2992756"/>
              <a:ext cx="1414462" cy="1416241"/>
              <a:chOff x="4977992" y="2991904"/>
              <a:chExt cx="1414462" cy="1416050"/>
            </a:xfrm>
          </p:grpSpPr>
          <p:sp>
            <p:nvSpPr>
              <p:cNvPr id="18"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C00000"/>
                  </a:solidFill>
                  <a:sym typeface="宋体" panose="02010600030101010101" pitchFamily="2" charset="-122"/>
                </a:endParaRPr>
              </a:p>
            </p:txBody>
          </p:sp>
          <p:sp>
            <p:nvSpPr>
              <p:cNvPr id="19"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4"/>
              </a:solidFill>
              <a:ln>
                <a:noFill/>
              </a:ln>
              <a:extLst>
                <a:ext uri="{91240B29-F687-4F45-9708-019B960494DF}">
                  <a14:hiddenLine xmlns=""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20"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21"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4"/>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C00000"/>
                  </a:solidFill>
                  <a:sym typeface="宋体" panose="02010600030101010101" pitchFamily="2" charset="-122"/>
                </a:endParaRPr>
              </a:p>
            </p:txBody>
          </p:sp>
          <p:sp>
            <p:nvSpPr>
              <p:cNvPr id="22" name="TextBox 682"/>
              <p:cNvSpPr>
                <a:spLocks noChangeArrowheads="1"/>
              </p:cNvSpPr>
              <p:nvPr/>
            </p:nvSpPr>
            <p:spPr bwMode="auto">
              <a:xfrm>
                <a:off x="5087529" y="3587217"/>
                <a:ext cx="692698" cy="399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dirty="0">
                    <a:latin typeface="方正中等线简体" panose="03000509000000000000" pitchFamily="2" charset="-122"/>
                    <a:ea typeface="方正中等线简体" panose="03000509000000000000" pitchFamily="2" charset="-122"/>
                  </a:rPr>
                  <a:t>25</a:t>
                </a:r>
                <a:r>
                  <a:rPr 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rPr>
                  <a:t>%</a:t>
                </a:r>
                <a:endParaRPr lang="zh-CN" altLang="en-US" sz="1600" b="1" dirty="0">
                  <a:solidFill>
                    <a:schemeClr val="tx1">
                      <a:lumMod val="65000"/>
                      <a:lumOff val="35000"/>
                    </a:schemeClr>
                  </a:solidFill>
                  <a:latin typeface="方正中等线简体" panose="03000509000000000000" pitchFamily="2" charset="-122"/>
                  <a:ea typeface="方正中等线简体" panose="03000509000000000000" pitchFamily="2" charset="-122"/>
                </a:endParaRPr>
              </a:p>
            </p:txBody>
          </p:sp>
        </p:grpSp>
      </p:grpSp>
      <p:sp>
        <p:nvSpPr>
          <p:cNvPr id="45" name="文本占位符 5"/>
          <p:cNvSpPr>
            <a:spLocks noGrp="1"/>
          </p:cNvSpPr>
          <p:nvPr/>
        </p:nvSpPr>
        <p:spPr>
          <a:xfrm>
            <a:off x="2193925" y="1223645"/>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3" name="文本占位符 5"/>
          <p:cNvSpPr>
            <a:spLocks noGrp="1"/>
          </p:cNvSpPr>
          <p:nvPr/>
        </p:nvSpPr>
        <p:spPr>
          <a:xfrm>
            <a:off x="6075045" y="2948305"/>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4" name="文本占位符 5"/>
          <p:cNvSpPr>
            <a:spLocks noGrp="1"/>
          </p:cNvSpPr>
          <p:nvPr/>
        </p:nvSpPr>
        <p:spPr>
          <a:xfrm>
            <a:off x="6026785" y="1250950"/>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6" name="文本占位符 5"/>
          <p:cNvSpPr>
            <a:spLocks noGrp="1"/>
          </p:cNvSpPr>
          <p:nvPr/>
        </p:nvSpPr>
        <p:spPr>
          <a:xfrm>
            <a:off x="2193925" y="2948305"/>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lstStyle/>
          <a:p>
            <a:r>
              <a:rPr lang="zh-CN" altLang="en-US" dirty="0"/>
              <a:t>风光特色</a:t>
            </a:r>
          </a:p>
        </p:txBody>
      </p:sp>
      <p:sp>
        <p:nvSpPr>
          <p:cNvPr id="3" name="文本占位符 2"/>
          <p:cNvSpPr>
            <a:spLocks noGrp="1"/>
          </p:cNvSpPr>
          <p:nvPr>
            <p:ph type="body" sz="half" idx="10"/>
          </p:nvPr>
        </p:nvSpPr>
        <p:spPr/>
        <p:txBody>
          <a:bodyPr/>
          <a:lstStyle/>
          <a:p>
            <a:r>
              <a:rPr lang="zh-CN" altLang="en-US" dirty="0"/>
              <a:t>Scenery features</a:t>
            </a:r>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5664" y="4832414"/>
            <a:ext cx="816153" cy="365125"/>
          </a:xfrm>
          <a:prstGeom prst="rect">
            <a:avLst/>
          </a:prstGeom>
        </p:spPr>
        <p:txBody>
          <a:bodyPr/>
          <a:lstStyle/>
          <a:p>
            <a:fld id="{04D221D7-FB52-447B-83D5-4D287AB984B0}" type="slidenum">
              <a:rPr lang="zh-CN" altLang="en-US" smtClean="0"/>
              <a:pPr/>
              <a:t>17</a:t>
            </a:fld>
            <a:r>
              <a:rPr lang="en-US" altLang="zh-CN" dirty="0"/>
              <a:t>/18</a:t>
            </a:r>
            <a:endParaRPr lang="zh-CN" altLang="en-US" dirty="0"/>
          </a:p>
        </p:txBody>
      </p:sp>
      <p:sp>
        <p:nvSpPr>
          <p:cNvPr id="4" name="文本占位符 3"/>
          <p:cNvSpPr>
            <a:spLocks noGrp="1"/>
          </p:cNvSpPr>
          <p:nvPr>
            <p:ph type="body" sz="half" idx="21"/>
          </p:nvPr>
        </p:nvSpPr>
        <p:spPr/>
        <p:txBody>
          <a:bodyPr/>
          <a:lstStyle/>
          <a:p>
            <a:endParaRPr lang="zh-CN" altLang="en-US"/>
          </a:p>
        </p:txBody>
      </p:sp>
      <p:sp>
        <p:nvSpPr>
          <p:cNvPr id="5" name="文本占位符 4"/>
          <p:cNvSpPr>
            <a:spLocks noGrp="1"/>
          </p:cNvSpPr>
          <p:nvPr>
            <p:ph type="body" sz="half" idx="22"/>
          </p:nvPr>
        </p:nvSpPr>
        <p:spPr/>
        <p:txBody>
          <a:bodyPr/>
          <a:lstStyle/>
          <a:p>
            <a:endParaRPr lang="zh-CN" altLang="en-US"/>
          </a:p>
        </p:txBody>
      </p:sp>
      <p:grpSp>
        <p:nvGrpSpPr>
          <p:cNvPr id="9" name="组合 8"/>
          <p:cNvGrpSpPr/>
          <p:nvPr/>
        </p:nvGrpSpPr>
        <p:grpSpPr>
          <a:xfrm>
            <a:off x="635" y="1828165"/>
            <a:ext cx="7703185" cy="1760855"/>
            <a:chOff x="173557" y="1478458"/>
            <a:chExt cx="11433056" cy="2613811"/>
          </a:xfrm>
        </p:grpSpPr>
        <p:sp>
          <p:nvSpPr>
            <p:cNvPr id="10" name="任意多边形 13"/>
            <p:cNvSpPr/>
            <p:nvPr/>
          </p:nvSpPr>
          <p:spPr>
            <a:xfrm>
              <a:off x="173557" y="2814241"/>
              <a:ext cx="1430230" cy="131712"/>
            </a:xfrm>
            <a:custGeom>
              <a:avLst/>
              <a:gdLst>
                <a:gd name="connsiteX0" fmla="*/ 808653 w 808653"/>
                <a:gd name="connsiteY0" fmla="*/ 0 h 0"/>
                <a:gd name="connsiteX1" fmla="*/ 0 w 808653"/>
                <a:gd name="connsiteY1" fmla="*/ 0 h 0"/>
              </a:gdLst>
              <a:ahLst/>
              <a:cxnLst>
                <a:cxn ang="0">
                  <a:pos x="connsiteX0" y="connsiteY0"/>
                </a:cxn>
                <a:cxn ang="0">
                  <a:pos x="connsiteX1" y="connsiteY1"/>
                </a:cxn>
              </a:cxnLst>
              <a:rect l="l" t="t" r="r" b="b"/>
              <a:pathLst>
                <a:path w="808653">
                  <a:moveTo>
                    <a:pt x="808653" y="0"/>
                  </a:moveTo>
                  <a:lnTo>
                    <a:pt x="0"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1" name="任意多边形 14"/>
            <p:cNvSpPr/>
            <p:nvPr/>
          </p:nvSpPr>
          <p:spPr>
            <a:xfrm flipV="1">
              <a:off x="1911127" y="2659480"/>
              <a:ext cx="1755132" cy="140493"/>
            </a:xfrm>
            <a:custGeom>
              <a:avLst/>
              <a:gdLst>
                <a:gd name="connsiteX0" fmla="*/ 0 w 1101013"/>
                <a:gd name="connsiteY0" fmla="*/ 0 h 0"/>
                <a:gd name="connsiteX1" fmla="*/ 1101013 w 1101013"/>
                <a:gd name="connsiteY1" fmla="*/ 0 h 0"/>
              </a:gdLst>
              <a:ahLst/>
              <a:cxnLst>
                <a:cxn ang="0">
                  <a:pos x="connsiteX0" y="connsiteY0"/>
                </a:cxn>
                <a:cxn ang="0">
                  <a:pos x="connsiteX1" y="connsiteY1"/>
                </a:cxn>
              </a:cxnLst>
              <a:rect l="l" t="t" r="r" b="b"/>
              <a:pathLst>
                <a:path w="1101013">
                  <a:moveTo>
                    <a:pt x="0" y="0"/>
                  </a:moveTo>
                  <a:lnTo>
                    <a:pt x="1101013"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2" name="任意多边形 15"/>
            <p:cNvSpPr/>
            <p:nvPr/>
          </p:nvSpPr>
          <p:spPr>
            <a:xfrm flipV="1">
              <a:off x="4085559" y="2659479"/>
              <a:ext cx="2278708" cy="131712"/>
            </a:xfrm>
            <a:custGeom>
              <a:avLst/>
              <a:gdLst>
                <a:gd name="connsiteX0" fmla="*/ 0 w 2083837"/>
                <a:gd name="connsiteY0" fmla="*/ 0 h 0"/>
                <a:gd name="connsiteX1" fmla="*/ 2083837 w 2083837"/>
                <a:gd name="connsiteY1" fmla="*/ 0 h 0"/>
              </a:gdLst>
              <a:ahLst/>
              <a:cxnLst>
                <a:cxn ang="0">
                  <a:pos x="connsiteX0" y="connsiteY0"/>
                </a:cxn>
                <a:cxn ang="0">
                  <a:pos x="connsiteX1" y="connsiteY1"/>
                </a:cxn>
              </a:cxnLst>
              <a:rect l="l" t="t" r="r" b="b"/>
              <a:pathLst>
                <a:path w="2083837">
                  <a:moveTo>
                    <a:pt x="0" y="0"/>
                  </a:moveTo>
                  <a:lnTo>
                    <a:pt x="2083837"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3" name="任意多边形 16"/>
            <p:cNvSpPr/>
            <p:nvPr/>
          </p:nvSpPr>
          <p:spPr>
            <a:xfrm>
              <a:off x="6861500" y="2772532"/>
              <a:ext cx="2163455" cy="131712"/>
            </a:xfrm>
            <a:custGeom>
              <a:avLst/>
              <a:gdLst>
                <a:gd name="connsiteX0" fmla="*/ 0 w 1194318"/>
                <a:gd name="connsiteY0" fmla="*/ 0 h 0"/>
                <a:gd name="connsiteX1" fmla="*/ 1194318 w 1194318"/>
                <a:gd name="connsiteY1" fmla="*/ 0 h 0"/>
              </a:gdLst>
              <a:ahLst/>
              <a:cxnLst>
                <a:cxn ang="0">
                  <a:pos x="connsiteX0" y="connsiteY0"/>
                </a:cxn>
                <a:cxn ang="0">
                  <a:pos x="connsiteX1" y="connsiteY1"/>
                </a:cxn>
              </a:cxnLst>
              <a:rect l="l" t="t" r="r" b="b"/>
              <a:pathLst>
                <a:path w="1194318">
                  <a:moveTo>
                    <a:pt x="0" y="0"/>
                  </a:moveTo>
                  <a:lnTo>
                    <a:pt x="1194318"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14" name="任意多边形 17"/>
            <p:cNvSpPr/>
            <p:nvPr/>
          </p:nvSpPr>
          <p:spPr>
            <a:xfrm flipV="1">
              <a:off x="9314733" y="2658382"/>
              <a:ext cx="2291880" cy="132810"/>
            </a:xfrm>
            <a:custGeom>
              <a:avLst/>
              <a:gdLst>
                <a:gd name="connsiteX0" fmla="*/ 0 w 2475722"/>
                <a:gd name="connsiteY0" fmla="*/ 0 h 0"/>
                <a:gd name="connsiteX1" fmla="*/ 2475722 w 2475722"/>
                <a:gd name="connsiteY1" fmla="*/ 0 h 0"/>
              </a:gdLst>
              <a:ahLst/>
              <a:cxnLst>
                <a:cxn ang="0">
                  <a:pos x="connsiteX0" y="connsiteY0"/>
                </a:cxn>
                <a:cxn ang="0">
                  <a:pos x="connsiteX1" y="connsiteY1"/>
                </a:cxn>
              </a:cxnLst>
              <a:rect l="l" t="t" r="r" b="b"/>
              <a:pathLst>
                <a:path w="2475722">
                  <a:moveTo>
                    <a:pt x="0" y="0"/>
                  </a:moveTo>
                  <a:lnTo>
                    <a:pt x="2475722" y="0"/>
                  </a:lnTo>
                </a:path>
              </a:pathLst>
            </a:custGeom>
            <a:noFill/>
            <a:ln w="28575" cap="flat" cmpd="sng" algn="ctr">
              <a:solidFill>
                <a:srgbClr val="D70C25"/>
              </a:solidFill>
              <a:prstDash val="solid"/>
            </a:ln>
            <a:effectLst/>
          </p:spPr>
          <p:txBody>
            <a:bodyPr lIns="68580" tIns="34290" rIns="68580" bIns="34290"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nvGrpSpPr>
            <p:cNvPr id="16" name="组合 15"/>
            <p:cNvGrpSpPr/>
            <p:nvPr/>
          </p:nvGrpSpPr>
          <p:grpSpPr>
            <a:xfrm>
              <a:off x="1404957" y="1521854"/>
              <a:ext cx="504503" cy="2556148"/>
              <a:chOff x="1798257" y="2195341"/>
              <a:chExt cx="672670" cy="3408197"/>
            </a:xfrm>
          </p:grpSpPr>
          <p:sp>
            <p:nvSpPr>
              <p:cNvPr id="43" name="任意多边形 22"/>
              <p:cNvSpPr/>
              <p:nvPr/>
            </p:nvSpPr>
            <p:spPr>
              <a:xfrm>
                <a:off x="1798257" y="2195341"/>
                <a:ext cx="672670" cy="1719046"/>
              </a:xfrm>
              <a:custGeom>
                <a:avLst/>
                <a:gdLst>
                  <a:gd name="connsiteX0" fmla="*/ 249787 w 602165"/>
                  <a:gd name="connsiteY0" fmla="*/ 1538868 h 1538868"/>
                  <a:gd name="connsiteX1" fmla="*/ 249787 w 602165"/>
                  <a:gd name="connsiteY1" fmla="*/ 490653 h 1538868"/>
                  <a:gd name="connsiteX2" fmla="*/ 0 w 602165"/>
                  <a:gd name="connsiteY2" fmla="*/ 490653 h 1538868"/>
                  <a:gd name="connsiteX3" fmla="*/ 258708 w 602165"/>
                  <a:gd name="connsiteY3" fmla="*/ 0 h 1538868"/>
                  <a:gd name="connsiteX4" fmla="*/ 602165 w 602165"/>
                  <a:gd name="connsiteY4" fmla="*/ 0 h 1538868"/>
                  <a:gd name="connsiteX5" fmla="*/ 602165 w 602165"/>
                  <a:gd name="connsiteY5" fmla="*/ 1534407 h 153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165" h="1538868">
                    <a:moveTo>
                      <a:pt x="249787" y="1538868"/>
                    </a:moveTo>
                    <a:lnTo>
                      <a:pt x="249787" y="490653"/>
                    </a:lnTo>
                    <a:lnTo>
                      <a:pt x="0" y="490653"/>
                    </a:lnTo>
                    <a:lnTo>
                      <a:pt x="258708" y="0"/>
                    </a:lnTo>
                    <a:lnTo>
                      <a:pt x="602165" y="0"/>
                    </a:lnTo>
                    <a:lnTo>
                      <a:pt x="602165" y="1534407"/>
                    </a:ln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4" name="矩形 43"/>
              <p:cNvSpPr/>
              <p:nvPr/>
            </p:nvSpPr>
            <p:spPr>
              <a:xfrm>
                <a:off x="2076760" y="3918858"/>
                <a:ext cx="391954" cy="1684680"/>
              </a:xfrm>
              <a:prstGeom prst="rect">
                <a:avLst/>
              </a:prstGeom>
              <a:solidFill>
                <a:srgbClr val="00B0F0">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7" name="组合 16"/>
            <p:cNvGrpSpPr/>
            <p:nvPr/>
          </p:nvGrpSpPr>
          <p:grpSpPr>
            <a:xfrm>
              <a:off x="2780093" y="1521854"/>
              <a:ext cx="1542527" cy="2570416"/>
              <a:chOff x="3631772" y="2195341"/>
              <a:chExt cx="2056702" cy="3427221"/>
            </a:xfrm>
          </p:grpSpPr>
          <p:sp>
            <p:nvSpPr>
              <p:cNvPr id="41" name="任意多边形 25"/>
              <p:cNvSpPr/>
              <p:nvPr/>
            </p:nvSpPr>
            <p:spPr>
              <a:xfrm>
                <a:off x="4453106" y="3903516"/>
                <a:ext cx="1235368" cy="1719046"/>
              </a:xfrm>
              <a:custGeom>
                <a:avLst/>
                <a:gdLst>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1" fmla="*/ 338997 w 1079438"/>
                  <a:gd name="connsiteY0-2" fmla="*/ 0 h 1538868"/>
                  <a:gd name="connsiteX1-3" fmla="*/ 31223 w 1079438"/>
                  <a:gd name="connsiteY1-4" fmla="*/ 575403 h 1538868"/>
                  <a:gd name="connsiteX2-5" fmla="*/ 383601 w 1079438"/>
                  <a:gd name="connsiteY2-6" fmla="*/ 575403 h 1538868"/>
                  <a:gd name="connsiteX3-7" fmla="*/ 593244 w 1079438"/>
                  <a:gd name="connsiteY3-8" fmla="*/ 303313 h 1538868"/>
                  <a:gd name="connsiteX4-9" fmla="*/ 620007 w 1079438"/>
                  <a:gd name="connsiteY4-10" fmla="*/ 735981 h 1538868"/>
                  <a:gd name="connsiteX5-11" fmla="*/ 0 w 1079438"/>
                  <a:gd name="connsiteY5-12" fmla="*/ 1538868 h 1538868"/>
                  <a:gd name="connsiteX6-13" fmla="*/ 1079438 w 1079438"/>
                  <a:gd name="connsiteY6-14" fmla="*/ 1538868 h 1538868"/>
                  <a:gd name="connsiteX7-15" fmla="*/ 1079438 w 1079438"/>
                  <a:gd name="connsiteY7-16" fmla="*/ 1248937 h 1538868"/>
                  <a:gd name="connsiteX8-17" fmla="*/ 642310 w 1079438"/>
                  <a:gd name="connsiteY8-18" fmla="*/ 1248937 h 1538868"/>
                  <a:gd name="connsiteX9-19" fmla="*/ 1057135 w 1079438"/>
                  <a:gd name="connsiteY9-20" fmla="*/ 285471 h 1538868"/>
                  <a:gd name="connsiteX10-21" fmla="*/ 771664 w 1079438"/>
                  <a:gd name="connsiteY10-22" fmla="*/ 13381 h 1538868"/>
                  <a:gd name="connsiteX0-23" fmla="*/ 338997 w 1079438"/>
                  <a:gd name="connsiteY0-24" fmla="*/ 0 h 1538868"/>
                  <a:gd name="connsiteX1-25" fmla="*/ 31223 w 1079438"/>
                  <a:gd name="connsiteY1-26" fmla="*/ 575403 h 1538868"/>
                  <a:gd name="connsiteX2-27" fmla="*/ 383601 w 1079438"/>
                  <a:gd name="connsiteY2-28" fmla="*/ 575403 h 1538868"/>
                  <a:gd name="connsiteX3-29" fmla="*/ 593244 w 1079438"/>
                  <a:gd name="connsiteY3-30" fmla="*/ 303313 h 1538868"/>
                  <a:gd name="connsiteX4-31" fmla="*/ 620007 w 1079438"/>
                  <a:gd name="connsiteY4-32" fmla="*/ 735981 h 1538868"/>
                  <a:gd name="connsiteX5-33" fmla="*/ 0 w 1079438"/>
                  <a:gd name="connsiteY5-34" fmla="*/ 1538868 h 1538868"/>
                  <a:gd name="connsiteX6-35" fmla="*/ 1079438 w 1079438"/>
                  <a:gd name="connsiteY6-36" fmla="*/ 1538868 h 1538868"/>
                  <a:gd name="connsiteX7-37" fmla="*/ 1079438 w 1079438"/>
                  <a:gd name="connsiteY7-38" fmla="*/ 1248937 h 1538868"/>
                  <a:gd name="connsiteX8-39" fmla="*/ 642310 w 1079438"/>
                  <a:gd name="connsiteY8-40" fmla="*/ 1248937 h 1538868"/>
                  <a:gd name="connsiteX9-41" fmla="*/ 1057135 w 1079438"/>
                  <a:gd name="connsiteY9-42" fmla="*/ 285471 h 1538868"/>
                  <a:gd name="connsiteX10-43" fmla="*/ 771664 w 1079438"/>
                  <a:gd name="connsiteY10-44" fmla="*/ 13381 h 1538868"/>
                  <a:gd name="connsiteX0-45" fmla="*/ 338997 w 1079438"/>
                  <a:gd name="connsiteY0-46" fmla="*/ 0 h 1538868"/>
                  <a:gd name="connsiteX1-47" fmla="*/ 31223 w 1079438"/>
                  <a:gd name="connsiteY1-48" fmla="*/ 575403 h 1538868"/>
                  <a:gd name="connsiteX2-49" fmla="*/ 383601 w 1079438"/>
                  <a:gd name="connsiteY2-50" fmla="*/ 575403 h 1538868"/>
                  <a:gd name="connsiteX3-51" fmla="*/ 593244 w 1079438"/>
                  <a:gd name="connsiteY3-52" fmla="*/ 303313 h 1538868"/>
                  <a:gd name="connsiteX4-53" fmla="*/ 620007 w 1079438"/>
                  <a:gd name="connsiteY4-54" fmla="*/ 735981 h 1538868"/>
                  <a:gd name="connsiteX5-55" fmla="*/ 0 w 1079438"/>
                  <a:gd name="connsiteY5-56" fmla="*/ 1538868 h 1538868"/>
                  <a:gd name="connsiteX6-57" fmla="*/ 1079438 w 1079438"/>
                  <a:gd name="connsiteY6-58" fmla="*/ 1538868 h 1538868"/>
                  <a:gd name="connsiteX7-59" fmla="*/ 1079438 w 1079438"/>
                  <a:gd name="connsiteY7-60" fmla="*/ 1248937 h 1538868"/>
                  <a:gd name="connsiteX8-61" fmla="*/ 642310 w 1079438"/>
                  <a:gd name="connsiteY8-62" fmla="*/ 1248937 h 1538868"/>
                  <a:gd name="connsiteX9-63" fmla="*/ 1057135 w 1079438"/>
                  <a:gd name="connsiteY9-64" fmla="*/ 285471 h 1538868"/>
                  <a:gd name="connsiteX10-65" fmla="*/ 771664 w 1079438"/>
                  <a:gd name="connsiteY10-66" fmla="*/ 13381 h 1538868"/>
                  <a:gd name="connsiteX0-67" fmla="*/ 338997 w 1079438"/>
                  <a:gd name="connsiteY0-68" fmla="*/ 0 h 1538868"/>
                  <a:gd name="connsiteX1-69" fmla="*/ 31223 w 1079438"/>
                  <a:gd name="connsiteY1-70" fmla="*/ 575403 h 1538868"/>
                  <a:gd name="connsiteX2-71" fmla="*/ 383601 w 1079438"/>
                  <a:gd name="connsiteY2-72" fmla="*/ 575403 h 1538868"/>
                  <a:gd name="connsiteX3-73" fmla="*/ 593244 w 1079438"/>
                  <a:gd name="connsiteY3-74" fmla="*/ 303313 h 1538868"/>
                  <a:gd name="connsiteX4-75" fmla="*/ 620007 w 1079438"/>
                  <a:gd name="connsiteY4-76" fmla="*/ 735981 h 1538868"/>
                  <a:gd name="connsiteX5-77" fmla="*/ 0 w 1079438"/>
                  <a:gd name="connsiteY5-78" fmla="*/ 1538868 h 1538868"/>
                  <a:gd name="connsiteX6-79" fmla="*/ 1079438 w 1079438"/>
                  <a:gd name="connsiteY6-80" fmla="*/ 1538868 h 1538868"/>
                  <a:gd name="connsiteX7-81" fmla="*/ 1079438 w 1079438"/>
                  <a:gd name="connsiteY7-82" fmla="*/ 1248937 h 1538868"/>
                  <a:gd name="connsiteX8-83" fmla="*/ 642310 w 1079438"/>
                  <a:gd name="connsiteY8-84" fmla="*/ 1248937 h 1538868"/>
                  <a:gd name="connsiteX9-85" fmla="*/ 1057135 w 1079438"/>
                  <a:gd name="connsiteY9-86" fmla="*/ 285471 h 1538868"/>
                  <a:gd name="connsiteX10-87" fmla="*/ 771664 w 1079438"/>
                  <a:gd name="connsiteY10-88" fmla="*/ 13381 h 1538868"/>
                  <a:gd name="connsiteX0-89" fmla="*/ 338997 w 1079438"/>
                  <a:gd name="connsiteY0-90" fmla="*/ 0 h 1538868"/>
                  <a:gd name="connsiteX1-91" fmla="*/ 31223 w 1079438"/>
                  <a:gd name="connsiteY1-92" fmla="*/ 575403 h 1538868"/>
                  <a:gd name="connsiteX2-93" fmla="*/ 383601 w 1079438"/>
                  <a:gd name="connsiteY2-94" fmla="*/ 575403 h 1538868"/>
                  <a:gd name="connsiteX3-95" fmla="*/ 593244 w 1079438"/>
                  <a:gd name="connsiteY3-96" fmla="*/ 303313 h 1538868"/>
                  <a:gd name="connsiteX4-97" fmla="*/ 620007 w 1079438"/>
                  <a:gd name="connsiteY4-98" fmla="*/ 735981 h 1538868"/>
                  <a:gd name="connsiteX5-99" fmla="*/ 0 w 1079438"/>
                  <a:gd name="connsiteY5-100" fmla="*/ 1538868 h 1538868"/>
                  <a:gd name="connsiteX6-101" fmla="*/ 1079438 w 1079438"/>
                  <a:gd name="connsiteY6-102" fmla="*/ 1538868 h 1538868"/>
                  <a:gd name="connsiteX7-103" fmla="*/ 1079438 w 1079438"/>
                  <a:gd name="connsiteY7-104" fmla="*/ 1248937 h 1538868"/>
                  <a:gd name="connsiteX8-105" fmla="*/ 642310 w 1079438"/>
                  <a:gd name="connsiteY8-106" fmla="*/ 1248937 h 1538868"/>
                  <a:gd name="connsiteX9-107" fmla="*/ 1057135 w 1079438"/>
                  <a:gd name="connsiteY9-108" fmla="*/ 285471 h 1538868"/>
                  <a:gd name="connsiteX10-109" fmla="*/ 771664 w 1079438"/>
                  <a:gd name="connsiteY10-110" fmla="*/ 13381 h 1538868"/>
                  <a:gd name="connsiteX0-111" fmla="*/ 338997 w 1079438"/>
                  <a:gd name="connsiteY0-112" fmla="*/ 0 h 1538868"/>
                  <a:gd name="connsiteX1-113" fmla="*/ 31223 w 1079438"/>
                  <a:gd name="connsiteY1-114" fmla="*/ 575403 h 1538868"/>
                  <a:gd name="connsiteX2-115" fmla="*/ 383601 w 1079438"/>
                  <a:gd name="connsiteY2-116" fmla="*/ 575403 h 1538868"/>
                  <a:gd name="connsiteX3-117" fmla="*/ 593244 w 1079438"/>
                  <a:gd name="connsiteY3-118" fmla="*/ 303313 h 1538868"/>
                  <a:gd name="connsiteX4-119" fmla="*/ 620007 w 1079438"/>
                  <a:gd name="connsiteY4-120" fmla="*/ 735981 h 1538868"/>
                  <a:gd name="connsiteX5-121" fmla="*/ 0 w 1079438"/>
                  <a:gd name="connsiteY5-122" fmla="*/ 1538868 h 1538868"/>
                  <a:gd name="connsiteX6-123" fmla="*/ 1079438 w 1079438"/>
                  <a:gd name="connsiteY6-124" fmla="*/ 1538868 h 1538868"/>
                  <a:gd name="connsiteX7-125" fmla="*/ 1079438 w 1079438"/>
                  <a:gd name="connsiteY7-126" fmla="*/ 1248937 h 1538868"/>
                  <a:gd name="connsiteX8-127" fmla="*/ 642310 w 1079438"/>
                  <a:gd name="connsiteY8-128" fmla="*/ 1248937 h 1538868"/>
                  <a:gd name="connsiteX9-129" fmla="*/ 1057135 w 1079438"/>
                  <a:gd name="connsiteY9-130" fmla="*/ 285471 h 1538868"/>
                  <a:gd name="connsiteX10-131" fmla="*/ 771664 w 1079438"/>
                  <a:gd name="connsiteY10-132" fmla="*/ 13381 h 1538868"/>
                  <a:gd name="connsiteX0-133" fmla="*/ 338997 w 1079438"/>
                  <a:gd name="connsiteY0-134" fmla="*/ 0 h 1538868"/>
                  <a:gd name="connsiteX1-135" fmla="*/ 31223 w 1079438"/>
                  <a:gd name="connsiteY1-136" fmla="*/ 575403 h 1538868"/>
                  <a:gd name="connsiteX2-137" fmla="*/ 383601 w 1079438"/>
                  <a:gd name="connsiteY2-138" fmla="*/ 575403 h 1538868"/>
                  <a:gd name="connsiteX3-139" fmla="*/ 593244 w 1079438"/>
                  <a:gd name="connsiteY3-140" fmla="*/ 303313 h 1538868"/>
                  <a:gd name="connsiteX4-141" fmla="*/ 620007 w 1079438"/>
                  <a:gd name="connsiteY4-142" fmla="*/ 735981 h 1538868"/>
                  <a:gd name="connsiteX5-143" fmla="*/ 0 w 1079438"/>
                  <a:gd name="connsiteY5-144" fmla="*/ 1538868 h 1538868"/>
                  <a:gd name="connsiteX6-145" fmla="*/ 1079438 w 1079438"/>
                  <a:gd name="connsiteY6-146" fmla="*/ 1538868 h 1538868"/>
                  <a:gd name="connsiteX7-147" fmla="*/ 1079438 w 1079438"/>
                  <a:gd name="connsiteY7-148" fmla="*/ 1248937 h 1538868"/>
                  <a:gd name="connsiteX8-149" fmla="*/ 642310 w 1079438"/>
                  <a:gd name="connsiteY8-150" fmla="*/ 1248937 h 1538868"/>
                  <a:gd name="connsiteX9-151" fmla="*/ 1057135 w 1079438"/>
                  <a:gd name="connsiteY9-152" fmla="*/ 285471 h 1538868"/>
                  <a:gd name="connsiteX10-153" fmla="*/ 771664 w 1079438"/>
                  <a:gd name="connsiteY10-154" fmla="*/ 13381 h 1538868"/>
                  <a:gd name="connsiteX0-155" fmla="*/ 338997 w 1097081"/>
                  <a:gd name="connsiteY0-156" fmla="*/ 0 h 1538868"/>
                  <a:gd name="connsiteX1-157" fmla="*/ 31223 w 1097081"/>
                  <a:gd name="connsiteY1-158" fmla="*/ 575403 h 1538868"/>
                  <a:gd name="connsiteX2-159" fmla="*/ 383601 w 1097081"/>
                  <a:gd name="connsiteY2-160" fmla="*/ 575403 h 1538868"/>
                  <a:gd name="connsiteX3-161" fmla="*/ 593244 w 1097081"/>
                  <a:gd name="connsiteY3-162" fmla="*/ 303313 h 1538868"/>
                  <a:gd name="connsiteX4-163" fmla="*/ 620007 w 1097081"/>
                  <a:gd name="connsiteY4-164" fmla="*/ 735981 h 1538868"/>
                  <a:gd name="connsiteX5-165" fmla="*/ 0 w 1097081"/>
                  <a:gd name="connsiteY5-166" fmla="*/ 1538868 h 1538868"/>
                  <a:gd name="connsiteX6-167" fmla="*/ 1079438 w 1097081"/>
                  <a:gd name="connsiteY6-168" fmla="*/ 1538868 h 1538868"/>
                  <a:gd name="connsiteX7-169" fmla="*/ 1079438 w 1097081"/>
                  <a:gd name="connsiteY7-170" fmla="*/ 1248937 h 1538868"/>
                  <a:gd name="connsiteX8-171" fmla="*/ 642310 w 1097081"/>
                  <a:gd name="connsiteY8-172" fmla="*/ 1248937 h 1538868"/>
                  <a:gd name="connsiteX9-173" fmla="*/ 1057135 w 1097081"/>
                  <a:gd name="connsiteY9-174" fmla="*/ 285471 h 1538868"/>
                  <a:gd name="connsiteX10-175" fmla="*/ 771664 w 1097081"/>
                  <a:gd name="connsiteY10-176" fmla="*/ 13381 h 1538868"/>
                  <a:gd name="connsiteX0-177" fmla="*/ 338997 w 1097081"/>
                  <a:gd name="connsiteY0-178" fmla="*/ 0 h 1538868"/>
                  <a:gd name="connsiteX1-179" fmla="*/ 31223 w 1097081"/>
                  <a:gd name="connsiteY1-180" fmla="*/ 575403 h 1538868"/>
                  <a:gd name="connsiteX2-181" fmla="*/ 383601 w 1097081"/>
                  <a:gd name="connsiteY2-182" fmla="*/ 575403 h 1538868"/>
                  <a:gd name="connsiteX3-183" fmla="*/ 593244 w 1097081"/>
                  <a:gd name="connsiteY3-184" fmla="*/ 303313 h 1538868"/>
                  <a:gd name="connsiteX4-185" fmla="*/ 620007 w 1097081"/>
                  <a:gd name="connsiteY4-186" fmla="*/ 735981 h 1538868"/>
                  <a:gd name="connsiteX5-187" fmla="*/ 0 w 1097081"/>
                  <a:gd name="connsiteY5-188" fmla="*/ 1538868 h 1538868"/>
                  <a:gd name="connsiteX6-189" fmla="*/ 1079438 w 1097081"/>
                  <a:gd name="connsiteY6-190" fmla="*/ 1538868 h 1538868"/>
                  <a:gd name="connsiteX7-191" fmla="*/ 1079438 w 1097081"/>
                  <a:gd name="connsiteY7-192" fmla="*/ 1248937 h 1538868"/>
                  <a:gd name="connsiteX8-193" fmla="*/ 642310 w 1097081"/>
                  <a:gd name="connsiteY8-194" fmla="*/ 1248937 h 1538868"/>
                  <a:gd name="connsiteX9-195" fmla="*/ 1057135 w 1097081"/>
                  <a:gd name="connsiteY9-196" fmla="*/ 285471 h 1538868"/>
                  <a:gd name="connsiteX10-197" fmla="*/ 771664 w 1097081"/>
                  <a:gd name="connsiteY10-198" fmla="*/ 13381 h 1538868"/>
                  <a:gd name="connsiteX0-199" fmla="*/ 338997 w 1113552"/>
                  <a:gd name="connsiteY0-200" fmla="*/ 0 h 1538868"/>
                  <a:gd name="connsiteX1-201" fmla="*/ 31223 w 1113552"/>
                  <a:gd name="connsiteY1-202" fmla="*/ 575403 h 1538868"/>
                  <a:gd name="connsiteX2-203" fmla="*/ 383601 w 1113552"/>
                  <a:gd name="connsiteY2-204" fmla="*/ 575403 h 1538868"/>
                  <a:gd name="connsiteX3-205" fmla="*/ 593244 w 1113552"/>
                  <a:gd name="connsiteY3-206" fmla="*/ 303313 h 1538868"/>
                  <a:gd name="connsiteX4-207" fmla="*/ 620007 w 1113552"/>
                  <a:gd name="connsiteY4-208" fmla="*/ 735981 h 1538868"/>
                  <a:gd name="connsiteX5-209" fmla="*/ 0 w 1113552"/>
                  <a:gd name="connsiteY5-210" fmla="*/ 1538868 h 1538868"/>
                  <a:gd name="connsiteX6-211" fmla="*/ 1079438 w 1113552"/>
                  <a:gd name="connsiteY6-212" fmla="*/ 1538868 h 1538868"/>
                  <a:gd name="connsiteX7-213" fmla="*/ 1079438 w 1113552"/>
                  <a:gd name="connsiteY7-214" fmla="*/ 1248937 h 1538868"/>
                  <a:gd name="connsiteX8-215" fmla="*/ 642310 w 1113552"/>
                  <a:gd name="connsiteY8-216" fmla="*/ 1248937 h 1538868"/>
                  <a:gd name="connsiteX9-217" fmla="*/ 1074977 w 1113552"/>
                  <a:gd name="connsiteY9-218" fmla="*/ 263168 h 1538868"/>
                  <a:gd name="connsiteX10-219" fmla="*/ 771664 w 1113552"/>
                  <a:gd name="connsiteY10-220" fmla="*/ 13381 h 1538868"/>
                  <a:gd name="connsiteX0-221" fmla="*/ 338997 w 1092061"/>
                  <a:gd name="connsiteY0-222" fmla="*/ 0 h 1538868"/>
                  <a:gd name="connsiteX1-223" fmla="*/ 31223 w 1092061"/>
                  <a:gd name="connsiteY1-224" fmla="*/ 575403 h 1538868"/>
                  <a:gd name="connsiteX2-225" fmla="*/ 383601 w 1092061"/>
                  <a:gd name="connsiteY2-226" fmla="*/ 575403 h 1538868"/>
                  <a:gd name="connsiteX3-227" fmla="*/ 593244 w 1092061"/>
                  <a:gd name="connsiteY3-228" fmla="*/ 303313 h 1538868"/>
                  <a:gd name="connsiteX4-229" fmla="*/ 620007 w 1092061"/>
                  <a:gd name="connsiteY4-230" fmla="*/ 735981 h 1538868"/>
                  <a:gd name="connsiteX5-231" fmla="*/ 0 w 1092061"/>
                  <a:gd name="connsiteY5-232" fmla="*/ 1538868 h 1538868"/>
                  <a:gd name="connsiteX6-233" fmla="*/ 1079438 w 1092061"/>
                  <a:gd name="connsiteY6-234" fmla="*/ 1538868 h 1538868"/>
                  <a:gd name="connsiteX7-235" fmla="*/ 1079438 w 1092061"/>
                  <a:gd name="connsiteY7-236" fmla="*/ 1248937 h 1538868"/>
                  <a:gd name="connsiteX8-237" fmla="*/ 642310 w 1092061"/>
                  <a:gd name="connsiteY8-238" fmla="*/ 1248937 h 1538868"/>
                  <a:gd name="connsiteX9-239" fmla="*/ 1074977 w 1092061"/>
                  <a:gd name="connsiteY9-240" fmla="*/ 263168 h 1538868"/>
                  <a:gd name="connsiteX10-241" fmla="*/ 771664 w 1092061"/>
                  <a:gd name="connsiteY10-242" fmla="*/ 13381 h 1538868"/>
                  <a:gd name="connsiteX0-243" fmla="*/ 338997 w 1092061"/>
                  <a:gd name="connsiteY0-244" fmla="*/ 0 h 1538868"/>
                  <a:gd name="connsiteX1-245" fmla="*/ 31223 w 1092061"/>
                  <a:gd name="connsiteY1-246" fmla="*/ 575403 h 1538868"/>
                  <a:gd name="connsiteX2-247" fmla="*/ 383601 w 1092061"/>
                  <a:gd name="connsiteY2-248" fmla="*/ 575403 h 1538868"/>
                  <a:gd name="connsiteX3-249" fmla="*/ 593244 w 1092061"/>
                  <a:gd name="connsiteY3-250" fmla="*/ 303313 h 1538868"/>
                  <a:gd name="connsiteX4-251" fmla="*/ 620007 w 1092061"/>
                  <a:gd name="connsiteY4-252" fmla="*/ 735981 h 1538868"/>
                  <a:gd name="connsiteX5-253" fmla="*/ 0 w 1092061"/>
                  <a:gd name="connsiteY5-254" fmla="*/ 1538868 h 1538868"/>
                  <a:gd name="connsiteX6-255" fmla="*/ 1079438 w 1092061"/>
                  <a:gd name="connsiteY6-256" fmla="*/ 1538868 h 1538868"/>
                  <a:gd name="connsiteX7-257" fmla="*/ 1079438 w 1092061"/>
                  <a:gd name="connsiteY7-258" fmla="*/ 1248937 h 1538868"/>
                  <a:gd name="connsiteX8-259" fmla="*/ 642310 w 1092061"/>
                  <a:gd name="connsiteY8-260" fmla="*/ 1248937 h 1538868"/>
                  <a:gd name="connsiteX9-261" fmla="*/ 1074977 w 1092061"/>
                  <a:gd name="connsiteY9-262" fmla="*/ 263168 h 1538868"/>
                  <a:gd name="connsiteX10-263" fmla="*/ 771664 w 1092061"/>
                  <a:gd name="connsiteY10-264" fmla="*/ 13381 h 1538868"/>
                  <a:gd name="connsiteX0-265" fmla="*/ 338997 w 1079438"/>
                  <a:gd name="connsiteY0-266" fmla="*/ 0 h 1538868"/>
                  <a:gd name="connsiteX1-267" fmla="*/ 31223 w 1079438"/>
                  <a:gd name="connsiteY1-268" fmla="*/ 575403 h 1538868"/>
                  <a:gd name="connsiteX2-269" fmla="*/ 383601 w 1079438"/>
                  <a:gd name="connsiteY2-270" fmla="*/ 575403 h 1538868"/>
                  <a:gd name="connsiteX3-271" fmla="*/ 593244 w 1079438"/>
                  <a:gd name="connsiteY3-272" fmla="*/ 303313 h 1538868"/>
                  <a:gd name="connsiteX4-273" fmla="*/ 620007 w 1079438"/>
                  <a:gd name="connsiteY4-274" fmla="*/ 735981 h 1538868"/>
                  <a:gd name="connsiteX5-275" fmla="*/ 0 w 1079438"/>
                  <a:gd name="connsiteY5-276" fmla="*/ 1538868 h 1538868"/>
                  <a:gd name="connsiteX6-277" fmla="*/ 1079438 w 1079438"/>
                  <a:gd name="connsiteY6-278" fmla="*/ 1538868 h 1538868"/>
                  <a:gd name="connsiteX7-279" fmla="*/ 1079438 w 1079438"/>
                  <a:gd name="connsiteY7-280" fmla="*/ 1248937 h 1538868"/>
                  <a:gd name="connsiteX8-281" fmla="*/ 642310 w 1079438"/>
                  <a:gd name="connsiteY8-282" fmla="*/ 1248937 h 1538868"/>
                  <a:gd name="connsiteX9-283" fmla="*/ 1074977 w 1079438"/>
                  <a:gd name="connsiteY9-284" fmla="*/ 263168 h 1538868"/>
                  <a:gd name="connsiteX10-285" fmla="*/ 771664 w 1079438"/>
                  <a:gd name="connsiteY10-286" fmla="*/ 13381 h 1538868"/>
                  <a:gd name="connsiteX0-287" fmla="*/ 338997 w 1104706"/>
                  <a:gd name="connsiteY0-288" fmla="*/ 0 h 1538868"/>
                  <a:gd name="connsiteX1-289" fmla="*/ 31223 w 1104706"/>
                  <a:gd name="connsiteY1-290" fmla="*/ 575403 h 1538868"/>
                  <a:gd name="connsiteX2-291" fmla="*/ 383601 w 1104706"/>
                  <a:gd name="connsiteY2-292" fmla="*/ 575403 h 1538868"/>
                  <a:gd name="connsiteX3-293" fmla="*/ 593244 w 1104706"/>
                  <a:gd name="connsiteY3-294" fmla="*/ 303313 h 1538868"/>
                  <a:gd name="connsiteX4-295" fmla="*/ 620007 w 1104706"/>
                  <a:gd name="connsiteY4-296" fmla="*/ 735981 h 1538868"/>
                  <a:gd name="connsiteX5-297" fmla="*/ 0 w 1104706"/>
                  <a:gd name="connsiteY5-298" fmla="*/ 1538868 h 1538868"/>
                  <a:gd name="connsiteX6-299" fmla="*/ 1079438 w 1104706"/>
                  <a:gd name="connsiteY6-300" fmla="*/ 1538868 h 1538868"/>
                  <a:gd name="connsiteX7-301" fmla="*/ 1079438 w 1104706"/>
                  <a:gd name="connsiteY7-302" fmla="*/ 1248937 h 1538868"/>
                  <a:gd name="connsiteX8-303" fmla="*/ 642310 w 1104706"/>
                  <a:gd name="connsiteY8-304" fmla="*/ 1248937 h 1538868"/>
                  <a:gd name="connsiteX9-305" fmla="*/ 1101740 w 1104706"/>
                  <a:gd name="connsiteY9-306" fmla="*/ 307773 h 1538868"/>
                  <a:gd name="connsiteX10-307" fmla="*/ 771664 w 1104706"/>
                  <a:gd name="connsiteY10-308" fmla="*/ 13381 h 1538868"/>
                  <a:gd name="connsiteX0-309" fmla="*/ 338997 w 1105885"/>
                  <a:gd name="connsiteY0-310" fmla="*/ 0 h 1538868"/>
                  <a:gd name="connsiteX1-311" fmla="*/ 31223 w 1105885"/>
                  <a:gd name="connsiteY1-312" fmla="*/ 575403 h 1538868"/>
                  <a:gd name="connsiteX2-313" fmla="*/ 383601 w 1105885"/>
                  <a:gd name="connsiteY2-314" fmla="*/ 575403 h 1538868"/>
                  <a:gd name="connsiteX3-315" fmla="*/ 593244 w 1105885"/>
                  <a:gd name="connsiteY3-316" fmla="*/ 303313 h 1538868"/>
                  <a:gd name="connsiteX4-317" fmla="*/ 620007 w 1105885"/>
                  <a:gd name="connsiteY4-318" fmla="*/ 735981 h 1538868"/>
                  <a:gd name="connsiteX5-319" fmla="*/ 0 w 1105885"/>
                  <a:gd name="connsiteY5-320" fmla="*/ 1538868 h 1538868"/>
                  <a:gd name="connsiteX6-321" fmla="*/ 1079438 w 1105885"/>
                  <a:gd name="connsiteY6-322" fmla="*/ 1538868 h 1538868"/>
                  <a:gd name="connsiteX7-323" fmla="*/ 1079438 w 1105885"/>
                  <a:gd name="connsiteY7-324" fmla="*/ 1248937 h 1538868"/>
                  <a:gd name="connsiteX8-325" fmla="*/ 642310 w 1105885"/>
                  <a:gd name="connsiteY8-326" fmla="*/ 1248937 h 1538868"/>
                  <a:gd name="connsiteX9-327" fmla="*/ 1101740 w 1105885"/>
                  <a:gd name="connsiteY9-328" fmla="*/ 307773 h 1538868"/>
                  <a:gd name="connsiteX10-329" fmla="*/ 771664 w 1105885"/>
                  <a:gd name="connsiteY10-330" fmla="*/ 13381 h 15388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05885" h="1538868">
                    <a:moveTo>
                      <a:pt x="338997" y="0"/>
                    </a:moveTo>
                    <a:cubicBezTo>
                      <a:pt x="57987" y="196261"/>
                      <a:pt x="17841" y="405904"/>
                      <a:pt x="31223" y="575403"/>
                    </a:cubicBezTo>
                    <a:lnTo>
                      <a:pt x="383601" y="575403"/>
                    </a:lnTo>
                    <a:cubicBezTo>
                      <a:pt x="399956" y="350892"/>
                      <a:pt x="469837" y="278037"/>
                      <a:pt x="593244" y="303313"/>
                    </a:cubicBezTo>
                    <a:cubicBezTo>
                      <a:pt x="776124" y="380629"/>
                      <a:pt x="744901" y="551614"/>
                      <a:pt x="620007" y="735981"/>
                    </a:cubicBezTo>
                    <a:lnTo>
                      <a:pt x="0" y="1538868"/>
                    </a:lnTo>
                    <a:lnTo>
                      <a:pt x="1079438" y="1538868"/>
                    </a:lnTo>
                    <a:lnTo>
                      <a:pt x="1079438" y="1248937"/>
                    </a:lnTo>
                    <a:lnTo>
                      <a:pt x="642310" y="1248937"/>
                    </a:lnTo>
                    <a:cubicBezTo>
                      <a:pt x="797684" y="1048958"/>
                      <a:pt x="1147832" y="474299"/>
                      <a:pt x="1101740" y="307773"/>
                    </a:cubicBezTo>
                    <a:cubicBezTo>
                      <a:pt x="1055648" y="141247"/>
                      <a:pt x="880203" y="55012"/>
                      <a:pt x="771664" y="13381"/>
                    </a:cubicBez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2" name="矩形 41"/>
              <p:cNvSpPr/>
              <p:nvPr/>
            </p:nvSpPr>
            <p:spPr>
              <a:xfrm>
                <a:off x="3631772" y="2195341"/>
                <a:ext cx="391954" cy="1667531"/>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8" name="组合 17"/>
            <p:cNvGrpSpPr/>
            <p:nvPr/>
          </p:nvGrpSpPr>
          <p:grpSpPr>
            <a:xfrm>
              <a:off x="4780787" y="1478458"/>
              <a:ext cx="2222200" cy="2565189"/>
              <a:chOff x="6299363" y="2137480"/>
              <a:chExt cx="2962932" cy="3420250"/>
            </a:xfrm>
          </p:grpSpPr>
          <p:sp>
            <p:nvSpPr>
              <p:cNvPr id="39" name="任意多边形 28"/>
              <p:cNvSpPr/>
              <p:nvPr/>
            </p:nvSpPr>
            <p:spPr>
              <a:xfrm>
                <a:off x="8004081" y="2137480"/>
                <a:ext cx="1258214" cy="1725014"/>
              </a:xfrm>
              <a:custGeom>
                <a:avLst/>
                <a:gdLst>
                  <a:gd name="connsiteX0" fmla="*/ 356839 w 923321"/>
                  <a:gd name="connsiteY0" fmla="*/ 1543329 h 1543329"/>
                  <a:gd name="connsiteX1" fmla="*/ 356839 w 923321"/>
                  <a:gd name="connsiteY1" fmla="*/ 1543329 h 1543329"/>
                  <a:gd name="connsiteX2" fmla="*/ 307774 w 923321"/>
                  <a:gd name="connsiteY2" fmla="*/ 1525487 h 1543329"/>
                  <a:gd name="connsiteX3" fmla="*/ 289932 w 923321"/>
                  <a:gd name="connsiteY3" fmla="*/ 1521026 h 1543329"/>
                  <a:gd name="connsiteX4" fmla="*/ 272090 w 923321"/>
                  <a:gd name="connsiteY4" fmla="*/ 1507645 h 1543329"/>
                  <a:gd name="connsiteX5" fmla="*/ 0 w 923321"/>
                  <a:gd name="connsiteY5" fmla="*/ 1097280 h 1543329"/>
                  <a:gd name="connsiteX6" fmla="*/ 361300 w 923321"/>
                  <a:gd name="connsiteY6" fmla="*/ 1101740 h 1543329"/>
                  <a:gd name="connsiteX7" fmla="*/ 691376 w 923321"/>
                  <a:gd name="connsiteY7" fmla="*/ 1213252 h 1543329"/>
                  <a:gd name="connsiteX8" fmla="*/ 432667 w 923321"/>
                  <a:gd name="connsiteY8" fmla="*/ 959005 h 1543329"/>
                  <a:gd name="connsiteX9" fmla="*/ 432667 w 923321"/>
                  <a:gd name="connsiteY9" fmla="*/ 624468 h 1543329"/>
                  <a:gd name="connsiteX10" fmla="*/ 637850 w 923321"/>
                  <a:gd name="connsiteY10" fmla="*/ 338997 h 1543329"/>
                  <a:gd name="connsiteX11" fmla="*/ 379142 w 923321"/>
                  <a:gd name="connsiteY11" fmla="*/ 526337 h 1543329"/>
                  <a:gd name="connsiteX12" fmla="*/ 13382 w 923321"/>
                  <a:gd name="connsiteY12" fmla="*/ 539719 h 1543329"/>
                  <a:gd name="connsiteX13" fmla="*/ 553101 w 923321"/>
                  <a:gd name="connsiteY13" fmla="*/ 0 h 1543329"/>
                  <a:gd name="connsiteX14" fmla="*/ 923321 w 923321"/>
                  <a:gd name="connsiteY14" fmla="*/ 776125 h 1543329"/>
                  <a:gd name="connsiteX15" fmla="*/ 918861 w 923321"/>
                  <a:gd name="connsiteY15" fmla="*/ 1538868 h 1543329"/>
                  <a:gd name="connsiteX0-1" fmla="*/ 356839 w 923321"/>
                  <a:gd name="connsiteY0-2" fmla="*/ 1543329 h 1543329"/>
                  <a:gd name="connsiteX1-3" fmla="*/ 356839 w 923321"/>
                  <a:gd name="connsiteY1-4" fmla="*/ 1543329 h 1543329"/>
                  <a:gd name="connsiteX2-5" fmla="*/ 307774 w 923321"/>
                  <a:gd name="connsiteY2-6" fmla="*/ 1525487 h 1543329"/>
                  <a:gd name="connsiteX3-7" fmla="*/ 272090 w 923321"/>
                  <a:gd name="connsiteY3-8" fmla="*/ 1507645 h 1543329"/>
                  <a:gd name="connsiteX4-9" fmla="*/ 0 w 923321"/>
                  <a:gd name="connsiteY4-10" fmla="*/ 1097280 h 1543329"/>
                  <a:gd name="connsiteX5-11" fmla="*/ 361300 w 923321"/>
                  <a:gd name="connsiteY5-12" fmla="*/ 1101740 h 1543329"/>
                  <a:gd name="connsiteX6-13" fmla="*/ 691376 w 923321"/>
                  <a:gd name="connsiteY6-14" fmla="*/ 1213252 h 1543329"/>
                  <a:gd name="connsiteX7-15" fmla="*/ 432667 w 923321"/>
                  <a:gd name="connsiteY7-16" fmla="*/ 959005 h 1543329"/>
                  <a:gd name="connsiteX8-17" fmla="*/ 432667 w 923321"/>
                  <a:gd name="connsiteY8-18" fmla="*/ 624468 h 1543329"/>
                  <a:gd name="connsiteX9-19" fmla="*/ 637850 w 923321"/>
                  <a:gd name="connsiteY9-20" fmla="*/ 338997 h 1543329"/>
                  <a:gd name="connsiteX10-21" fmla="*/ 379142 w 923321"/>
                  <a:gd name="connsiteY10-22" fmla="*/ 526337 h 1543329"/>
                  <a:gd name="connsiteX11-23" fmla="*/ 13382 w 923321"/>
                  <a:gd name="connsiteY11-24" fmla="*/ 539719 h 1543329"/>
                  <a:gd name="connsiteX12-25" fmla="*/ 553101 w 923321"/>
                  <a:gd name="connsiteY12-26" fmla="*/ 0 h 1543329"/>
                  <a:gd name="connsiteX13-27" fmla="*/ 923321 w 923321"/>
                  <a:gd name="connsiteY13-28" fmla="*/ 776125 h 1543329"/>
                  <a:gd name="connsiteX14-29" fmla="*/ 918861 w 923321"/>
                  <a:gd name="connsiteY14-30" fmla="*/ 1538868 h 1543329"/>
                  <a:gd name="connsiteX0-31" fmla="*/ 357065 w 923547"/>
                  <a:gd name="connsiteY0-32" fmla="*/ 1543329 h 1562238"/>
                  <a:gd name="connsiteX1-33" fmla="*/ 357065 w 923547"/>
                  <a:gd name="connsiteY1-34" fmla="*/ 1543329 h 1562238"/>
                  <a:gd name="connsiteX2-35" fmla="*/ 308000 w 923547"/>
                  <a:gd name="connsiteY2-36" fmla="*/ 1525487 h 1562238"/>
                  <a:gd name="connsiteX3-37" fmla="*/ 226 w 923547"/>
                  <a:gd name="connsiteY3-38" fmla="*/ 1097280 h 1562238"/>
                  <a:gd name="connsiteX4-39" fmla="*/ 361526 w 923547"/>
                  <a:gd name="connsiteY4-40" fmla="*/ 1101740 h 1562238"/>
                  <a:gd name="connsiteX5-41" fmla="*/ 691602 w 923547"/>
                  <a:gd name="connsiteY5-42" fmla="*/ 1213252 h 1562238"/>
                  <a:gd name="connsiteX6-43" fmla="*/ 432893 w 923547"/>
                  <a:gd name="connsiteY6-44" fmla="*/ 959005 h 1562238"/>
                  <a:gd name="connsiteX7-45" fmla="*/ 432893 w 923547"/>
                  <a:gd name="connsiteY7-46" fmla="*/ 624468 h 1562238"/>
                  <a:gd name="connsiteX8-47" fmla="*/ 638076 w 923547"/>
                  <a:gd name="connsiteY8-48" fmla="*/ 338997 h 1562238"/>
                  <a:gd name="connsiteX9-49" fmla="*/ 379368 w 923547"/>
                  <a:gd name="connsiteY9-50" fmla="*/ 526337 h 1562238"/>
                  <a:gd name="connsiteX10-51" fmla="*/ 13608 w 923547"/>
                  <a:gd name="connsiteY10-52" fmla="*/ 539719 h 1562238"/>
                  <a:gd name="connsiteX11-53" fmla="*/ 553327 w 923547"/>
                  <a:gd name="connsiteY11-54" fmla="*/ 0 h 1562238"/>
                  <a:gd name="connsiteX12-55" fmla="*/ 923547 w 923547"/>
                  <a:gd name="connsiteY12-56" fmla="*/ 776125 h 1562238"/>
                  <a:gd name="connsiteX13-57" fmla="*/ 919087 w 923547"/>
                  <a:gd name="connsiteY13-58" fmla="*/ 1538868 h 1562238"/>
                  <a:gd name="connsiteX0-59" fmla="*/ 356841 w 923323"/>
                  <a:gd name="connsiteY0-60" fmla="*/ 1543329 h 1543329"/>
                  <a:gd name="connsiteX1-61" fmla="*/ 356841 w 923323"/>
                  <a:gd name="connsiteY1-62" fmla="*/ 1543329 h 1543329"/>
                  <a:gd name="connsiteX2-63" fmla="*/ 2 w 923323"/>
                  <a:gd name="connsiteY2-64" fmla="*/ 1097280 h 1543329"/>
                  <a:gd name="connsiteX3-65" fmla="*/ 361302 w 923323"/>
                  <a:gd name="connsiteY3-66" fmla="*/ 1101740 h 1543329"/>
                  <a:gd name="connsiteX4-67" fmla="*/ 691378 w 923323"/>
                  <a:gd name="connsiteY4-68" fmla="*/ 1213252 h 1543329"/>
                  <a:gd name="connsiteX5-69" fmla="*/ 432669 w 923323"/>
                  <a:gd name="connsiteY5-70" fmla="*/ 959005 h 1543329"/>
                  <a:gd name="connsiteX6-71" fmla="*/ 432669 w 923323"/>
                  <a:gd name="connsiteY6-72" fmla="*/ 624468 h 1543329"/>
                  <a:gd name="connsiteX7-73" fmla="*/ 637852 w 923323"/>
                  <a:gd name="connsiteY7-74" fmla="*/ 338997 h 1543329"/>
                  <a:gd name="connsiteX8-75" fmla="*/ 379144 w 923323"/>
                  <a:gd name="connsiteY8-76" fmla="*/ 526337 h 1543329"/>
                  <a:gd name="connsiteX9-77" fmla="*/ 13384 w 923323"/>
                  <a:gd name="connsiteY9-78" fmla="*/ 539719 h 1543329"/>
                  <a:gd name="connsiteX10-79" fmla="*/ 553103 w 923323"/>
                  <a:gd name="connsiteY10-80" fmla="*/ 0 h 1543329"/>
                  <a:gd name="connsiteX11-81" fmla="*/ 923323 w 923323"/>
                  <a:gd name="connsiteY11-82" fmla="*/ 776125 h 1543329"/>
                  <a:gd name="connsiteX12-83" fmla="*/ 918863 w 923323"/>
                  <a:gd name="connsiteY12-84" fmla="*/ 1538868 h 1543329"/>
                  <a:gd name="connsiteX0-85" fmla="*/ 356839 w 923321"/>
                  <a:gd name="connsiteY0-86" fmla="*/ 1543329 h 1543329"/>
                  <a:gd name="connsiteX1-87" fmla="*/ 0 w 923321"/>
                  <a:gd name="connsiteY1-88" fmla="*/ 1097280 h 1543329"/>
                  <a:gd name="connsiteX2-89" fmla="*/ 361300 w 923321"/>
                  <a:gd name="connsiteY2-90" fmla="*/ 1101740 h 1543329"/>
                  <a:gd name="connsiteX3-91" fmla="*/ 691376 w 923321"/>
                  <a:gd name="connsiteY3-92" fmla="*/ 1213252 h 1543329"/>
                  <a:gd name="connsiteX4-93" fmla="*/ 432667 w 923321"/>
                  <a:gd name="connsiteY4-94" fmla="*/ 959005 h 1543329"/>
                  <a:gd name="connsiteX5-95" fmla="*/ 432667 w 923321"/>
                  <a:gd name="connsiteY5-96" fmla="*/ 624468 h 1543329"/>
                  <a:gd name="connsiteX6-97" fmla="*/ 637850 w 923321"/>
                  <a:gd name="connsiteY6-98" fmla="*/ 338997 h 1543329"/>
                  <a:gd name="connsiteX7-99" fmla="*/ 379142 w 923321"/>
                  <a:gd name="connsiteY7-100" fmla="*/ 526337 h 1543329"/>
                  <a:gd name="connsiteX8-101" fmla="*/ 13382 w 923321"/>
                  <a:gd name="connsiteY8-102" fmla="*/ 539719 h 1543329"/>
                  <a:gd name="connsiteX9-103" fmla="*/ 553101 w 923321"/>
                  <a:gd name="connsiteY9-104" fmla="*/ 0 h 1543329"/>
                  <a:gd name="connsiteX10-105" fmla="*/ 923321 w 923321"/>
                  <a:gd name="connsiteY10-106" fmla="*/ 776125 h 1543329"/>
                  <a:gd name="connsiteX11-107" fmla="*/ 918861 w 923321"/>
                  <a:gd name="connsiteY11-108" fmla="*/ 1538868 h 1543329"/>
                  <a:gd name="connsiteX0-109" fmla="*/ 356839 w 923321"/>
                  <a:gd name="connsiteY0-110" fmla="*/ 1543329 h 1543329"/>
                  <a:gd name="connsiteX1-111" fmla="*/ 0 w 923321"/>
                  <a:gd name="connsiteY1-112" fmla="*/ 1097280 h 1543329"/>
                  <a:gd name="connsiteX2-113" fmla="*/ 361300 w 923321"/>
                  <a:gd name="connsiteY2-114" fmla="*/ 1101740 h 1543329"/>
                  <a:gd name="connsiteX3-115" fmla="*/ 691376 w 923321"/>
                  <a:gd name="connsiteY3-116" fmla="*/ 1213252 h 1543329"/>
                  <a:gd name="connsiteX4-117" fmla="*/ 432667 w 923321"/>
                  <a:gd name="connsiteY4-118" fmla="*/ 959005 h 1543329"/>
                  <a:gd name="connsiteX5-119" fmla="*/ 432667 w 923321"/>
                  <a:gd name="connsiteY5-120" fmla="*/ 624468 h 1543329"/>
                  <a:gd name="connsiteX6-121" fmla="*/ 637850 w 923321"/>
                  <a:gd name="connsiteY6-122" fmla="*/ 338997 h 1543329"/>
                  <a:gd name="connsiteX7-123" fmla="*/ 379142 w 923321"/>
                  <a:gd name="connsiteY7-124" fmla="*/ 526337 h 1543329"/>
                  <a:gd name="connsiteX8-125" fmla="*/ 13382 w 923321"/>
                  <a:gd name="connsiteY8-126" fmla="*/ 539719 h 1543329"/>
                  <a:gd name="connsiteX9-127" fmla="*/ 553101 w 923321"/>
                  <a:gd name="connsiteY9-128" fmla="*/ 0 h 1543329"/>
                  <a:gd name="connsiteX10-129" fmla="*/ 923321 w 923321"/>
                  <a:gd name="connsiteY10-130" fmla="*/ 776125 h 1543329"/>
                  <a:gd name="connsiteX11-131" fmla="*/ 918861 w 923321"/>
                  <a:gd name="connsiteY11-132" fmla="*/ 1538868 h 1543329"/>
                  <a:gd name="connsiteX0-133" fmla="*/ 356839 w 923321"/>
                  <a:gd name="connsiteY0-134" fmla="*/ 1543329 h 1543329"/>
                  <a:gd name="connsiteX1-135" fmla="*/ 0 w 923321"/>
                  <a:gd name="connsiteY1-136" fmla="*/ 1097280 h 1543329"/>
                  <a:gd name="connsiteX2-137" fmla="*/ 361300 w 923321"/>
                  <a:gd name="connsiteY2-138" fmla="*/ 1101740 h 1543329"/>
                  <a:gd name="connsiteX3-139" fmla="*/ 691376 w 923321"/>
                  <a:gd name="connsiteY3-140" fmla="*/ 1213252 h 1543329"/>
                  <a:gd name="connsiteX4-141" fmla="*/ 432667 w 923321"/>
                  <a:gd name="connsiteY4-142" fmla="*/ 959005 h 1543329"/>
                  <a:gd name="connsiteX5-143" fmla="*/ 432667 w 923321"/>
                  <a:gd name="connsiteY5-144" fmla="*/ 624468 h 1543329"/>
                  <a:gd name="connsiteX6-145" fmla="*/ 637850 w 923321"/>
                  <a:gd name="connsiteY6-146" fmla="*/ 338997 h 1543329"/>
                  <a:gd name="connsiteX7-147" fmla="*/ 379142 w 923321"/>
                  <a:gd name="connsiteY7-148" fmla="*/ 526337 h 1543329"/>
                  <a:gd name="connsiteX8-149" fmla="*/ 13382 w 923321"/>
                  <a:gd name="connsiteY8-150" fmla="*/ 539719 h 1543329"/>
                  <a:gd name="connsiteX9-151" fmla="*/ 553101 w 923321"/>
                  <a:gd name="connsiteY9-152" fmla="*/ 0 h 1543329"/>
                  <a:gd name="connsiteX10-153" fmla="*/ 923321 w 923321"/>
                  <a:gd name="connsiteY10-154" fmla="*/ 776125 h 1543329"/>
                  <a:gd name="connsiteX11-155" fmla="*/ 918861 w 923321"/>
                  <a:gd name="connsiteY11-156" fmla="*/ 1538868 h 1543329"/>
                  <a:gd name="connsiteX0-157" fmla="*/ 356839 w 923321"/>
                  <a:gd name="connsiteY0-158" fmla="*/ 1543329 h 1543818"/>
                  <a:gd name="connsiteX1-159" fmla="*/ 0 w 923321"/>
                  <a:gd name="connsiteY1-160" fmla="*/ 1097280 h 1543818"/>
                  <a:gd name="connsiteX2-161" fmla="*/ 361300 w 923321"/>
                  <a:gd name="connsiteY2-162" fmla="*/ 1101740 h 1543818"/>
                  <a:gd name="connsiteX3-163" fmla="*/ 691376 w 923321"/>
                  <a:gd name="connsiteY3-164" fmla="*/ 1213252 h 1543818"/>
                  <a:gd name="connsiteX4-165" fmla="*/ 432667 w 923321"/>
                  <a:gd name="connsiteY4-166" fmla="*/ 959005 h 1543818"/>
                  <a:gd name="connsiteX5-167" fmla="*/ 432667 w 923321"/>
                  <a:gd name="connsiteY5-168" fmla="*/ 624468 h 1543818"/>
                  <a:gd name="connsiteX6-169" fmla="*/ 637850 w 923321"/>
                  <a:gd name="connsiteY6-170" fmla="*/ 338997 h 1543818"/>
                  <a:gd name="connsiteX7-171" fmla="*/ 379142 w 923321"/>
                  <a:gd name="connsiteY7-172" fmla="*/ 526337 h 1543818"/>
                  <a:gd name="connsiteX8-173" fmla="*/ 13382 w 923321"/>
                  <a:gd name="connsiteY8-174" fmla="*/ 539719 h 1543818"/>
                  <a:gd name="connsiteX9-175" fmla="*/ 553101 w 923321"/>
                  <a:gd name="connsiteY9-176" fmla="*/ 0 h 1543818"/>
                  <a:gd name="connsiteX10-177" fmla="*/ 923321 w 923321"/>
                  <a:gd name="connsiteY10-178" fmla="*/ 776125 h 1543818"/>
                  <a:gd name="connsiteX11-179" fmla="*/ 918861 w 923321"/>
                  <a:gd name="connsiteY11-180" fmla="*/ 1538868 h 1543818"/>
                  <a:gd name="connsiteX0-181" fmla="*/ 356839 w 923321"/>
                  <a:gd name="connsiteY0-182" fmla="*/ 1543329 h 1543818"/>
                  <a:gd name="connsiteX1-183" fmla="*/ 0 w 923321"/>
                  <a:gd name="connsiteY1-184" fmla="*/ 1097280 h 1543818"/>
                  <a:gd name="connsiteX2-185" fmla="*/ 361300 w 923321"/>
                  <a:gd name="connsiteY2-186" fmla="*/ 1101740 h 1543818"/>
                  <a:gd name="connsiteX3-187" fmla="*/ 691376 w 923321"/>
                  <a:gd name="connsiteY3-188" fmla="*/ 1213252 h 1543818"/>
                  <a:gd name="connsiteX4-189" fmla="*/ 432667 w 923321"/>
                  <a:gd name="connsiteY4-190" fmla="*/ 959005 h 1543818"/>
                  <a:gd name="connsiteX5-191" fmla="*/ 432667 w 923321"/>
                  <a:gd name="connsiteY5-192" fmla="*/ 624468 h 1543818"/>
                  <a:gd name="connsiteX6-193" fmla="*/ 637850 w 923321"/>
                  <a:gd name="connsiteY6-194" fmla="*/ 338997 h 1543818"/>
                  <a:gd name="connsiteX7-195" fmla="*/ 379142 w 923321"/>
                  <a:gd name="connsiteY7-196" fmla="*/ 526337 h 1543818"/>
                  <a:gd name="connsiteX8-197" fmla="*/ 13382 w 923321"/>
                  <a:gd name="connsiteY8-198" fmla="*/ 539719 h 1543818"/>
                  <a:gd name="connsiteX9-199" fmla="*/ 553101 w 923321"/>
                  <a:gd name="connsiteY9-200" fmla="*/ 0 h 1543818"/>
                  <a:gd name="connsiteX10-201" fmla="*/ 923321 w 923321"/>
                  <a:gd name="connsiteY10-202" fmla="*/ 776125 h 1543818"/>
                  <a:gd name="connsiteX11-203" fmla="*/ 918861 w 923321"/>
                  <a:gd name="connsiteY11-204" fmla="*/ 1538868 h 1543818"/>
                  <a:gd name="connsiteX0-205" fmla="*/ 356839 w 923321"/>
                  <a:gd name="connsiteY0-206" fmla="*/ 1543329 h 1543818"/>
                  <a:gd name="connsiteX1-207" fmla="*/ 0 w 923321"/>
                  <a:gd name="connsiteY1-208" fmla="*/ 1097280 h 1543818"/>
                  <a:gd name="connsiteX2-209" fmla="*/ 361300 w 923321"/>
                  <a:gd name="connsiteY2-210" fmla="*/ 1101740 h 1543818"/>
                  <a:gd name="connsiteX3-211" fmla="*/ 691376 w 923321"/>
                  <a:gd name="connsiteY3-212" fmla="*/ 1213252 h 1543818"/>
                  <a:gd name="connsiteX4-213" fmla="*/ 432667 w 923321"/>
                  <a:gd name="connsiteY4-214" fmla="*/ 959005 h 1543818"/>
                  <a:gd name="connsiteX5-215" fmla="*/ 432667 w 923321"/>
                  <a:gd name="connsiteY5-216" fmla="*/ 624468 h 1543818"/>
                  <a:gd name="connsiteX6-217" fmla="*/ 637850 w 923321"/>
                  <a:gd name="connsiteY6-218" fmla="*/ 338997 h 1543818"/>
                  <a:gd name="connsiteX7-219" fmla="*/ 379142 w 923321"/>
                  <a:gd name="connsiteY7-220" fmla="*/ 526337 h 1543818"/>
                  <a:gd name="connsiteX8-221" fmla="*/ 13382 w 923321"/>
                  <a:gd name="connsiteY8-222" fmla="*/ 539719 h 1543818"/>
                  <a:gd name="connsiteX9-223" fmla="*/ 553101 w 923321"/>
                  <a:gd name="connsiteY9-224" fmla="*/ 0 h 1543818"/>
                  <a:gd name="connsiteX10-225" fmla="*/ 923321 w 923321"/>
                  <a:gd name="connsiteY10-226" fmla="*/ 776125 h 1543818"/>
                  <a:gd name="connsiteX11-227" fmla="*/ 918861 w 923321"/>
                  <a:gd name="connsiteY11-228" fmla="*/ 1538868 h 1543818"/>
                  <a:gd name="connsiteX0-229" fmla="*/ 356839 w 923321"/>
                  <a:gd name="connsiteY0-230" fmla="*/ 1543329 h 1543818"/>
                  <a:gd name="connsiteX1-231" fmla="*/ 0 w 923321"/>
                  <a:gd name="connsiteY1-232" fmla="*/ 1097280 h 1543818"/>
                  <a:gd name="connsiteX2-233" fmla="*/ 361300 w 923321"/>
                  <a:gd name="connsiteY2-234" fmla="*/ 1101740 h 1543818"/>
                  <a:gd name="connsiteX3-235" fmla="*/ 691376 w 923321"/>
                  <a:gd name="connsiteY3-236" fmla="*/ 1213252 h 1543818"/>
                  <a:gd name="connsiteX4-237" fmla="*/ 432667 w 923321"/>
                  <a:gd name="connsiteY4-238" fmla="*/ 959005 h 1543818"/>
                  <a:gd name="connsiteX5-239" fmla="*/ 432667 w 923321"/>
                  <a:gd name="connsiteY5-240" fmla="*/ 624468 h 1543818"/>
                  <a:gd name="connsiteX6-241" fmla="*/ 637850 w 923321"/>
                  <a:gd name="connsiteY6-242" fmla="*/ 338997 h 1543818"/>
                  <a:gd name="connsiteX7-243" fmla="*/ 379142 w 923321"/>
                  <a:gd name="connsiteY7-244" fmla="*/ 526337 h 1543818"/>
                  <a:gd name="connsiteX8-245" fmla="*/ 13382 w 923321"/>
                  <a:gd name="connsiteY8-246" fmla="*/ 539719 h 1543818"/>
                  <a:gd name="connsiteX9-247" fmla="*/ 553101 w 923321"/>
                  <a:gd name="connsiteY9-248" fmla="*/ 0 h 1543818"/>
                  <a:gd name="connsiteX10-249" fmla="*/ 923321 w 923321"/>
                  <a:gd name="connsiteY10-250" fmla="*/ 776125 h 1543818"/>
                  <a:gd name="connsiteX11-251" fmla="*/ 918861 w 923321"/>
                  <a:gd name="connsiteY11-252" fmla="*/ 1538868 h 1543818"/>
                  <a:gd name="connsiteX0-253" fmla="*/ 356839 w 923321"/>
                  <a:gd name="connsiteY0-254" fmla="*/ 1543329 h 1543818"/>
                  <a:gd name="connsiteX1-255" fmla="*/ 0 w 923321"/>
                  <a:gd name="connsiteY1-256" fmla="*/ 1097280 h 1543818"/>
                  <a:gd name="connsiteX2-257" fmla="*/ 361300 w 923321"/>
                  <a:gd name="connsiteY2-258" fmla="*/ 1101740 h 1543818"/>
                  <a:gd name="connsiteX3-259" fmla="*/ 691376 w 923321"/>
                  <a:gd name="connsiteY3-260" fmla="*/ 1213252 h 1543818"/>
                  <a:gd name="connsiteX4-261" fmla="*/ 432667 w 923321"/>
                  <a:gd name="connsiteY4-262" fmla="*/ 959005 h 1543818"/>
                  <a:gd name="connsiteX5-263" fmla="*/ 432667 w 923321"/>
                  <a:gd name="connsiteY5-264" fmla="*/ 624468 h 1543818"/>
                  <a:gd name="connsiteX6-265" fmla="*/ 637850 w 923321"/>
                  <a:gd name="connsiteY6-266" fmla="*/ 338997 h 1543818"/>
                  <a:gd name="connsiteX7-267" fmla="*/ 379142 w 923321"/>
                  <a:gd name="connsiteY7-268" fmla="*/ 526337 h 1543818"/>
                  <a:gd name="connsiteX8-269" fmla="*/ 13382 w 923321"/>
                  <a:gd name="connsiteY8-270" fmla="*/ 539719 h 1543818"/>
                  <a:gd name="connsiteX9-271" fmla="*/ 553101 w 923321"/>
                  <a:gd name="connsiteY9-272" fmla="*/ 0 h 1543818"/>
                  <a:gd name="connsiteX10-273" fmla="*/ 923321 w 923321"/>
                  <a:gd name="connsiteY10-274" fmla="*/ 776125 h 1543818"/>
                  <a:gd name="connsiteX11-275" fmla="*/ 918861 w 923321"/>
                  <a:gd name="connsiteY11-276" fmla="*/ 1538868 h 1543818"/>
                  <a:gd name="connsiteX0-277" fmla="*/ 356839 w 923321"/>
                  <a:gd name="connsiteY0-278" fmla="*/ 1543329 h 1543818"/>
                  <a:gd name="connsiteX1-279" fmla="*/ 0 w 923321"/>
                  <a:gd name="connsiteY1-280" fmla="*/ 1097280 h 1543818"/>
                  <a:gd name="connsiteX2-281" fmla="*/ 361300 w 923321"/>
                  <a:gd name="connsiteY2-282" fmla="*/ 1101740 h 1543818"/>
                  <a:gd name="connsiteX3-283" fmla="*/ 691376 w 923321"/>
                  <a:gd name="connsiteY3-284" fmla="*/ 1213252 h 1543818"/>
                  <a:gd name="connsiteX4-285" fmla="*/ 432667 w 923321"/>
                  <a:gd name="connsiteY4-286" fmla="*/ 959005 h 1543818"/>
                  <a:gd name="connsiteX5-287" fmla="*/ 432667 w 923321"/>
                  <a:gd name="connsiteY5-288" fmla="*/ 624468 h 1543818"/>
                  <a:gd name="connsiteX6-289" fmla="*/ 637850 w 923321"/>
                  <a:gd name="connsiteY6-290" fmla="*/ 338997 h 1543818"/>
                  <a:gd name="connsiteX7-291" fmla="*/ 379142 w 923321"/>
                  <a:gd name="connsiteY7-292" fmla="*/ 526337 h 1543818"/>
                  <a:gd name="connsiteX8-293" fmla="*/ 13382 w 923321"/>
                  <a:gd name="connsiteY8-294" fmla="*/ 539719 h 1543818"/>
                  <a:gd name="connsiteX9-295" fmla="*/ 553101 w 923321"/>
                  <a:gd name="connsiteY9-296" fmla="*/ 0 h 1543818"/>
                  <a:gd name="connsiteX10-297" fmla="*/ 923321 w 923321"/>
                  <a:gd name="connsiteY10-298" fmla="*/ 776125 h 1543818"/>
                  <a:gd name="connsiteX11-299" fmla="*/ 918861 w 923321"/>
                  <a:gd name="connsiteY11-300" fmla="*/ 1538868 h 1543818"/>
                  <a:gd name="connsiteX0-301" fmla="*/ 356839 w 923321"/>
                  <a:gd name="connsiteY0-302" fmla="*/ 1543329 h 1543818"/>
                  <a:gd name="connsiteX1-303" fmla="*/ 0 w 923321"/>
                  <a:gd name="connsiteY1-304" fmla="*/ 1097280 h 1543818"/>
                  <a:gd name="connsiteX2-305" fmla="*/ 361300 w 923321"/>
                  <a:gd name="connsiteY2-306" fmla="*/ 1101740 h 1543818"/>
                  <a:gd name="connsiteX3-307" fmla="*/ 691376 w 923321"/>
                  <a:gd name="connsiteY3-308" fmla="*/ 1213252 h 1543818"/>
                  <a:gd name="connsiteX4-309" fmla="*/ 432667 w 923321"/>
                  <a:gd name="connsiteY4-310" fmla="*/ 959005 h 1543818"/>
                  <a:gd name="connsiteX5-311" fmla="*/ 432667 w 923321"/>
                  <a:gd name="connsiteY5-312" fmla="*/ 624468 h 1543818"/>
                  <a:gd name="connsiteX6-313" fmla="*/ 637850 w 923321"/>
                  <a:gd name="connsiteY6-314" fmla="*/ 338997 h 1543818"/>
                  <a:gd name="connsiteX7-315" fmla="*/ 379142 w 923321"/>
                  <a:gd name="connsiteY7-316" fmla="*/ 526337 h 1543818"/>
                  <a:gd name="connsiteX8-317" fmla="*/ 13382 w 923321"/>
                  <a:gd name="connsiteY8-318" fmla="*/ 539719 h 1543818"/>
                  <a:gd name="connsiteX9-319" fmla="*/ 553101 w 923321"/>
                  <a:gd name="connsiteY9-320" fmla="*/ 0 h 1543818"/>
                  <a:gd name="connsiteX10-321" fmla="*/ 923321 w 923321"/>
                  <a:gd name="connsiteY10-322" fmla="*/ 776125 h 1543818"/>
                  <a:gd name="connsiteX11-323" fmla="*/ 918861 w 923321"/>
                  <a:gd name="connsiteY11-324" fmla="*/ 1538868 h 1543818"/>
                  <a:gd name="connsiteX0-325" fmla="*/ 356839 w 923321"/>
                  <a:gd name="connsiteY0-326" fmla="*/ 1543329 h 1543818"/>
                  <a:gd name="connsiteX1-327" fmla="*/ 0 w 923321"/>
                  <a:gd name="connsiteY1-328" fmla="*/ 1097280 h 1543818"/>
                  <a:gd name="connsiteX2-329" fmla="*/ 361300 w 923321"/>
                  <a:gd name="connsiteY2-330" fmla="*/ 1101740 h 1543818"/>
                  <a:gd name="connsiteX3-331" fmla="*/ 713678 w 923321"/>
                  <a:gd name="connsiteY3-332" fmla="*/ 1186490 h 1543818"/>
                  <a:gd name="connsiteX4-333" fmla="*/ 432667 w 923321"/>
                  <a:gd name="connsiteY4-334" fmla="*/ 959005 h 1543818"/>
                  <a:gd name="connsiteX5-335" fmla="*/ 432667 w 923321"/>
                  <a:gd name="connsiteY5-336" fmla="*/ 624468 h 1543818"/>
                  <a:gd name="connsiteX6-337" fmla="*/ 637850 w 923321"/>
                  <a:gd name="connsiteY6-338" fmla="*/ 338997 h 1543818"/>
                  <a:gd name="connsiteX7-339" fmla="*/ 379142 w 923321"/>
                  <a:gd name="connsiteY7-340" fmla="*/ 526337 h 1543818"/>
                  <a:gd name="connsiteX8-341" fmla="*/ 13382 w 923321"/>
                  <a:gd name="connsiteY8-342" fmla="*/ 539719 h 1543818"/>
                  <a:gd name="connsiteX9-343" fmla="*/ 553101 w 923321"/>
                  <a:gd name="connsiteY9-344" fmla="*/ 0 h 1543818"/>
                  <a:gd name="connsiteX10-345" fmla="*/ 923321 w 923321"/>
                  <a:gd name="connsiteY10-346" fmla="*/ 776125 h 1543818"/>
                  <a:gd name="connsiteX11-347" fmla="*/ 918861 w 923321"/>
                  <a:gd name="connsiteY11-348" fmla="*/ 1538868 h 1543818"/>
                  <a:gd name="connsiteX0-349" fmla="*/ 356839 w 923321"/>
                  <a:gd name="connsiteY0-350" fmla="*/ 1543329 h 1543818"/>
                  <a:gd name="connsiteX1-351" fmla="*/ 0 w 923321"/>
                  <a:gd name="connsiteY1-352" fmla="*/ 1097280 h 1543818"/>
                  <a:gd name="connsiteX2-353" fmla="*/ 361300 w 923321"/>
                  <a:gd name="connsiteY2-354" fmla="*/ 1101740 h 1543818"/>
                  <a:gd name="connsiteX3-355" fmla="*/ 713678 w 923321"/>
                  <a:gd name="connsiteY3-356" fmla="*/ 1186490 h 1543818"/>
                  <a:gd name="connsiteX4-357" fmla="*/ 432667 w 923321"/>
                  <a:gd name="connsiteY4-358" fmla="*/ 959005 h 1543818"/>
                  <a:gd name="connsiteX5-359" fmla="*/ 432667 w 923321"/>
                  <a:gd name="connsiteY5-360" fmla="*/ 624468 h 1543818"/>
                  <a:gd name="connsiteX6-361" fmla="*/ 637850 w 923321"/>
                  <a:gd name="connsiteY6-362" fmla="*/ 338997 h 1543818"/>
                  <a:gd name="connsiteX7-363" fmla="*/ 379142 w 923321"/>
                  <a:gd name="connsiteY7-364" fmla="*/ 526337 h 1543818"/>
                  <a:gd name="connsiteX8-365" fmla="*/ 13382 w 923321"/>
                  <a:gd name="connsiteY8-366" fmla="*/ 539719 h 1543818"/>
                  <a:gd name="connsiteX9-367" fmla="*/ 553101 w 923321"/>
                  <a:gd name="connsiteY9-368" fmla="*/ 0 h 1543818"/>
                  <a:gd name="connsiteX10-369" fmla="*/ 923321 w 923321"/>
                  <a:gd name="connsiteY10-370" fmla="*/ 776125 h 1543818"/>
                  <a:gd name="connsiteX11-371" fmla="*/ 918861 w 923321"/>
                  <a:gd name="connsiteY11-372" fmla="*/ 1538868 h 1543818"/>
                  <a:gd name="connsiteX0-373" fmla="*/ 356839 w 923321"/>
                  <a:gd name="connsiteY0-374" fmla="*/ 1543329 h 1543818"/>
                  <a:gd name="connsiteX1-375" fmla="*/ 0 w 923321"/>
                  <a:gd name="connsiteY1-376" fmla="*/ 1097280 h 1543818"/>
                  <a:gd name="connsiteX2-377" fmla="*/ 361300 w 923321"/>
                  <a:gd name="connsiteY2-378" fmla="*/ 1101740 h 1543818"/>
                  <a:gd name="connsiteX3-379" fmla="*/ 713678 w 923321"/>
                  <a:gd name="connsiteY3-380" fmla="*/ 1186490 h 1543818"/>
                  <a:gd name="connsiteX4-381" fmla="*/ 432667 w 923321"/>
                  <a:gd name="connsiteY4-382" fmla="*/ 959005 h 1543818"/>
                  <a:gd name="connsiteX5-383" fmla="*/ 432667 w 923321"/>
                  <a:gd name="connsiteY5-384" fmla="*/ 624468 h 1543818"/>
                  <a:gd name="connsiteX6-385" fmla="*/ 637850 w 923321"/>
                  <a:gd name="connsiteY6-386" fmla="*/ 338997 h 1543818"/>
                  <a:gd name="connsiteX7-387" fmla="*/ 379142 w 923321"/>
                  <a:gd name="connsiteY7-388" fmla="*/ 526337 h 1543818"/>
                  <a:gd name="connsiteX8-389" fmla="*/ 13382 w 923321"/>
                  <a:gd name="connsiteY8-390" fmla="*/ 539719 h 1543818"/>
                  <a:gd name="connsiteX9-391" fmla="*/ 553101 w 923321"/>
                  <a:gd name="connsiteY9-392" fmla="*/ 0 h 1543818"/>
                  <a:gd name="connsiteX10-393" fmla="*/ 923321 w 923321"/>
                  <a:gd name="connsiteY10-394" fmla="*/ 776125 h 1543818"/>
                  <a:gd name="connsiteX11-395" fmla="*/ 918861 w 923321"/>
                  <a:gd name="connsiteY11-396" fmla="*/ 1538868 h 1543818"/>
                  <a:gd name="connsiteX0-397" fmla="*/ 356839 w 923321"/>
                  <a:gd name="connsiteY0-398" fmla="*/ 1543329 h 1543818"/>
                  <a:gd name="connsiteX1-399" fmla="*/ 0 w 923321"/>
                  <a:gd name="connsiteY1-400" fmla="*/ 1097280 h 1543818"/>
                  <a:gd name="connsiteX2-401" fmla="*/ 361300 w 923321"/>
                  <a:gd name="connsiteY2-402" fmla="*/ 1101740 h 1543818"/>
                  <a:gd name="connsiteX3-403" fmla="*/ 713678 w 923321"/>
                  <a:gd name="connsiteY3-404" fmla="*/ 1186490 h 1543818"/>
                  <a:gd name="connsiteX4-405" fmla="*/ 432667 w 923321"/>
                  <a:gd name="connsiteY4-406" fmla="*/ 959005 h 1543818"/>
                  <a:gd name="connsiteX5-407" fmla="*/ 432667 w 923321"/>
                  <a:gd name="connsiteY5-408" fmla="*/ 624468 h 1543818"/>
                  <a:gd name="connsiteX6-409" fmla="*/ 637850 w 923321"/>
                  <a:gd name="connsiteY6-410" fmla="*/ 338997 h 1543818"/>
                  <a:gd name="connsiteX7-411" fmla="*/ 379142 w 923321"/>
                  <a:gd name="connsiteY7-412" fmla="*/ 526337 h 1543818"/>
                  <a:gd name="connsiteX8-413" fmla="*/ 13382 w 923321"/>
                  <a:gd name="connsiteY8-414" fmla="*/ 539719 h 1543818"/>
                  <a:gd name="connsiteX9-415" fmla="*/ 553101 w 923321"/>
                  <a:gd name="connsiteY9-416" fmla="*/ 0 h 1543818"/>
                  <a:gd name="connsiteX10-417" fmla="*/ 923321 w 923321"/>
                  <a:gd name="connsiteY10-418" fmla="*/ 776125 h 1543818"/>
                  <a:gd name="connsiteX11-419" fmla="*/ 918861 w 923321"/>
                  <a:gd name="connsiteY11-420" fmla="*/ 1538868 h 1543818"/>
                  <a:gd name="connsiteX0-421" fmla="*/ 356839 w 923321"/>
                  <a:gd name="connsiteY0-422" fmla="*/ 1543329 h 1543818"/>
                  <a:gd name="connsiteX1-423" fmla="*/ 0 w 923321"/>
                  <a:gd name="connsiteY1-424" fmla="*/ 1097280 h 1543818"/>
                  <a:gd name="connsiteX2-425" fmla="*/ 361300 w 923321"/>
                  <a:gd name="connsiteY2-426" fmla="*/ 1101740 h 1543818"/>
                  <a:gd name="connsiteX3-427" fmla="*/ 713678 w 923321"/>
                  <a:gd name="connsiteY3-428" fmla="*/ 1186490 h 1543818"/>
                  <a:gd name="connsiteX4-429" fmla="*/ 432667 w 923321"/>
                  <a:gd name="connsiteY4-430" fmla="*/ 959005 h 1543818"/>
                  <a:gd name="connsiteX5-431" fmla="*/ 432667 w 923321"/>
                  <a:gd name="connsiteY5-432" fmla="*/ 624468 h 1543818"/>
                  <a:gd name="connsiteX6-433" fmla="*/ 637850 w 923321"/>
                  <a:gd name="connsiteY6-434" fmla="*/ 338997 h 1543818"/>
                  <a:gd name="connsiteX7-435" fmla="*/ 379142 w 923321"/>
                  <a:gd name="connsiteY7-436" fmla="*/ 526337 h 1543818"/>
                  <a:gd name="connsiteX8-437" fmla="*/ 13382 w 923321"/>
                  <a:gd name="connsiteY8-438" fmla="*/ 539719 h 1543818"/>
                  <a:gd name="connsiteX9-439" fmla="*/ 553101 w 923321"/>
                  <a:gd name="connsiteY9-440" fmla="*/ 0 h 1543818"/>
                  <a:gd name="connsiteX10-441" fmla="*/ 923321 w 923321"/>
                  <a:gd name="connsiteY10-442" fmla="*/ 776125 h 1543818"/>
                  <a:gd name="connsiteX11-443" fmla="*/ 918861 w 923321"/>
                  <a:gd name="connsiteY11-444" fmla="*/ 1538868 h 1543818"/>
                  <a:gd name="connsiteX0-445" fmla="*/ 356839 w 923321"/>
                  <a:gd name="connsiteY0-446" fmla="*/ 1543329 h 1543818"/>
                  <a:gd name="connsiteX1-447" fmla="*/ 0 w 923321"/>
                  <a:gd name="connsiteY1-448" fmla="*/ 1097280 h 1543818"/>
                  <a:gd name="connsiteX2-449" fmla="*/ 361300 w 923321"/>
                  <a:gd name="connsiteY2-450" fmla="*/ 1101740 h 1543818"/>
                  <a:gd name="connsiteX3-451" fmla="*/ 713678 w 923321"/>
                  <a:gd name="connsiteY3-452" fmla="*/ 1186490 h 1543818"/>
                  <a:gd name="connsiteX4-453" fmla="*/ 432667 w 923321"/>
                  <a:gd name="connsiteY4-454" fmla="*/ 959005 h 1543818"/>
                  <a:gd name="connsiteX5-455" fmla="*/ 432667 w 923321"/>
                  <a:gd name="connsiteY5-456" fmla="*/ 624468 h 1543818"/>
                  <a:gd name="connsiteX6-457" fmla="*/ 637850 w 923321"/>
                  <a:gd name="connsiteY6-458" fmla="*/ 338997 h 1543818"/>
                  <a:gd name="connsiteX7-459" fmla="*/ 379142 w 923321"/>
                  <a:gd name="connsiteY7-460" fmla="*/ 526337 h 1543818"/>
                  <a:gd name="connsiteX8-461" fmla="*/ 13382 w 923321"/>
                  <a:gd name="connsiteY8-462" fmla="*/ 539719 h 1543818"/>
                  <a:gd name="connsiteX9-463" fmla="*/ 553101 w 923321"/>
                  <a:gd name="connsiteY9-464" fmla="*/ 0 h 1543818"/>
                  <a:gd name="connsiteX10-465" fmla="*/ 923321 w 923321"/>
                  <a:gd name="connsiteY10-466" fmla="*/ 776125 h 1543818"/>
                  <a:gd name="connsiteX11-467" fmla="*/ 918861 w 923321"/>
                  <a:gd name="connsiteY11-468" fmla="*/ 1538868 h 1543818"/>
                  <a:gd name="connsiteX0-469" fmla="*/ 356839 w 923321"/>
                  <a:gd name="connsiteY0-470" fmla="*/ 1543721 h 1544210"/>
                  <a:gd name="connsiteX1-471" fmla="*/ 0 w 923321"/>
                  <a:gd name="connsiteY1-472" fmla="*/ 1097672 h 1544210"/>
                  <a:gd name="connsiteX2-473" fmla="*/ 361300 w 923321"/>
                  <a:gd name="connsiteY2-474" fmla="*/ 1102132 h 1544210"/>
                  <a:gd name="connsiteX3-475" fmla="*/ 713678 w 923321"/>
                  <a:gd name="connsiteY3-476" fmla="*/ 1186882 h 1544210"/>
                  <a:gd name="connsiteX4-477" fmla="*/ 432667 w 923321"/>
                  <a:gd name="connsiteY4-478" fmla="*/ 959397 h 1544210"/>
                  <a:gd name="connsiteX5-479" fmla="*/ 432667 w 923321"/>
                  <a:gd name="connsiteY5-480" fmla="*/ 624860 h 1544210"/>
                  <a:gd name="connsiteX6-481" fmla="*/ 637850 w 923321"/>
                  <a:gd name="connsiteY6-482" fmla="*/ 339389 h 1544210"/>
                  <a:gd name="connsiteX7-483" fmla="*/ 379142 w 923321"/>
                  <a:gd name="connsiteY7-484" fmla="*/ 526729 h 1544210"/>
                  <a:gd name="connsiteX8-485" fmla="*/ 13382 w 923321"/>
                  <a:gd name="connsiteY8-486" fmla="*/ 540111 h 1544210"/>
                  <a:gd name="connsiteX9-487" fmla="*/ 553101 w 923321"/>
                  <a:gd name="connsiteY9-488" fmla="*/ 392 h 1544210"/>
                  <a:gd name="connsiteX10-489" fmla="*/ 923321 w 923321"/>
                  <a:gd name="connsiteY10-490" fmla="*/ 776517 h 1544210"/>
                  <a:gd name="connsiteX11-491" fmla="*/ 918861 w 923321"/>
                  <a:gd name="connsiteY11-492" fmla="*/ 1539260 h 1544210"/>
                  <a:gd name="connsiteX0-493" fmla="*/ 356839 w 923321"/>
                  <a:gd name="connsiteY0-494" fmla="*/ 1543721 h 1544210"/>
                  <a:gd name="connsiteX1-495" fmla="*/ 0 w 923321"/>
                  <a:gd name="connsiteY1-496" fmla="*/ 1097672 h 1544210"/>
                  <a:gd name="connsiteX2-497" fmla="*/ 361300 w 923321"/>
                  <a:gd name="connsiteY2-498" fmla="*/ 1102132 h 1544210"/>
                  <a:gd name="connsiteX3-499" fmla="*/ 713678 w 923321"/>
                  <a:gd name="connsiteY3-500" fmla="*/ 1186882 h 1544210"/>
                  <a:gd name="connsiteX4-501" fmla="*/ 432667 w 923321"/>
                  <a:gd name="connsiteY4-502" fmla="*/ 959397 h 1544210"/>
                  <a:gd name="connsiteX5-503" fmla="*/ 432667 w 923321"/>
                  <a:gd name="connsiteY5-504" fmla="*/ 624860 h 1544210"/>
                  <a:gd name="connsiteX6-505" fmla="*/ 637850 w 923321"/>
                  <a:gd name="connsiteY6-506" fmla="*/ 339389 h 1544210"/>
                  <a:gd name="connsiteX7-507" fmla="*/ 379142 w 923321"/>
                  <a:gd name="connsiteY7-508" fmla="*/ 526729 h 1544210"/>
                  <a:gd name="connsiteX8-509" fmla="*/ 13382 w 923321"/>
                  <a:gd name="connsiteY8-510" fmla="*/ 540111 h 1544210"/>
                  <a:gd name="connsiteX9-511" fmla="*/ 553101 w 923321"/>
                  <a:gd name="connsiteY9-512" fmla="*/ 392 h 1544210"/>
                  <a:gd name="connsiteX10-513" fmla="*/ 923321 w 923321"/>
                  <a:gd name="connsiteY10-514" fmla="*/ 776517 h 1544210"/>
                  <a:gd name="connsiteX11-515" fmla="*/ 918861 w 923321"/>
                  <a:gd name="connsiteY11-516" fmla="*/ 1539260 h 1544210"/>
                  <a:gd name="connsiteX0-517" fmla="*/ 356839 w 1061660"/>
                  <a:gd name="connsiteY0-518" fmla="*/ 1543721 h 1544210"/>
                  <a:gd name="connsiteX1-519" fmla="*/ 0 w 1061660"/>
                  <a:gd name="connsiteY1-520" fmla="*/ 1097672 h 1544210"/>
                  <a:gd name="connsiteX2-521" fmla="*/ 361300 w 1061660"/>
                  <a:gd name="connsiteY2-522" fmla="*/ 1102132 h 1544210"/>
                  <a:gd name="connsiteX3-523" fmla="*/ 713678 w 1061660"/>
                  <a:gd name="connsiteY3-524" fmla="*/ 1186882 h 1544210"/>
                  <a:gd name="connsiteX4-525" fmla="*/ 432667 w 1061660"/>
                  <a:gd name="connsiteY4-526" fmla="*/ 959397 h 1544210"/>
                  <a:gd name="connsiteX5-527" fmla="*/ 432667 w 1061660"/>
                  <a:gd name="connsiteY5-528" fmla="*/ 624860 h 1544210"/>
                  <a:gd name="connsiteX6-529" fmla="*/ 637850 w 1061660"/>
                  <a:gd name="connsiteY6-530" fmla="*/ 339389 h 1544210"/>
                  <a:gd name="connsiteX7-531" fmla="*/ 379142 w 1061660"/>
                  <a:gd name="connsiteY7-532" fmla="*/ 526729 h 1544210"/>
                  <a:gd name="connsiteX8-533" fmla="*/ 13382 w 1061660"/>
                  <a:gd name="connsiteY8-534" fmla="*/ 540111 h 1544210"/>
                  <a:gd name="connsiteX9-535" fmla="*/ 553101 w 1061660"/>
                  <a:gd name="connsiteY9-536" fmla="*/ 392 h 1544210"/>
                  <a:gd name="connsiteX10-537" fmla="*/ 923321 w 1061660"/>
                  <a:gd name="connsiteY10-538" fmla="*/ 776517 h 1544210"/>
                  <a:gd name="connsiteX11-539" fmla="*/ 918861 w 1061660"/>
                  <a:gd name="connsiteY11-540" fmla="*/ 1539260 h 1544210"/>
                  <a:gd name="connsiteX0-541" fmla="*/ 356839 w 1116117"/>
                  <a:gd name="connsiteY0-542" fmla="*/ 1543721 h 1544210"/>
                  <a:gd name="connsiteX1-543" fmla="*/ 0 w 1116117"/>
                  <a:gd name="connsiteY1-544" fmla="*/ 1097672 h 1544210"/>
                  <a:gd name="connsiteX2-545" fmla="*/ 361300 w 1116117"/>
                  <a:gd name="connsiteY2-546" fmla="*/ 1102132 h 1544210"/>
                  <a:gd name="connsiteX3-547" fmla="*/ 713678 w 1116117"/>
                  <a:gd name="connsiteY3-548" fmla="*/ 1186882 h 1544210"/>
                  <a:gd name="connsiteX4-549" fmla="*/ 432667 w 1116117"/>
                  <a:gd name="connsiteY4-550" fmla="*/ 959397 h 1544210"/>
                  <a:gd name="connsiteX5-551" fmla="*/ 432667 w 1116117"/>
                  <a:gd name="connsiteY5-552" fmla="*/ 624860 h 1544210"/>
                  <a:gd name="connsiteX6-553" fmla="*/ 637850 w 1116117"/>
                  <a:gd name="connsiteY6-554" fmla="*/ 339389 h 1544210"/>
                  <a:gd name="connsiteX7-555" fmla="*/ 379142 w 1116117"/>
                  <a:gd name="connsiteY7-556" fmla="*/ 526729 h 1544210"/>
                  <a:gd name="connsiteX8-557" fmla="*/ 13382 w 1116117"/>
                  <a:gd name="connsiteY8-558" fmla="*/ 540111 h 1544210"/>
                  <a:gd name="connsiteX9-559" fmla="*/ 553101 w 1116117"/>
                  <a:gd name="connsiteY9-560" fmla="*/ 392 h 1544210"/>
                  <a:gd name="connsiteX10-561" fmla="*/ 923321 w 1116117"/>
                  <a:gd name="connsiteY10-562" fmla="*/ 776517 h 1544210"/>
                  <a:gd name="connsiteX11-563" fmla="*/ 918861 w 1116117"/>
                  <a:gd name="connsiteY11-564" fmla="*/ 1539260 h 1544210"/>
                  <a:gd name="connsiteX0-565" fmla="*/ 356839 w 1126337"/>
                  <a:gd name="connsiteY0-566" fmla="*/ 1543721 h 1544210"/>
                  <a:gd name="connsiteX1-567" fmla="*/ 0 w 1126337"/>
                  <a:gd name="connsiteY1-568" fmla="*/ 1097672 h 1544210"/>
                  <a:gd name="connsiteX2-569" fmla="*/ 361300 w 1126337"/>
                  <a:gd name="connsiteY2-570" fmla="*/ 1102132 h 1544210"/>
                  <a:gd name="connsiteX3-571" fmla="*/ 713678 w 1126337"/>
                  <a:gd name="connsiteY3-572" fmla="*/ 1186882 h 1544210"/>
                  <a:gd name="connsiteX4-573" fmla="*/ 432667 w 1126337"/>
                  <a:gd name="connsiteY4-574" fmla="*/ 959397 h 1544210"/>
                  <a:gd name="connsiteX5-575" fmla="*/ 432667 w 1126337"/>
                  <a:gd name="connsiteY5-576" fmla="*/ 624860 h 1544210"/>
                  <a:gd name="connsiteX6-577" fmla="*/ 637850 w 1126337"/>
                  <a:gd name="connsiteY6-578" fmla="*/ 339389 h 1544210"/>
                  <a:gd name="connsiteX7-579" fmla="*/ 379142 w 1126337"/>
                  <a:gd name="connsiteY7-580" fmla="*/ 526729 h 1544210"/>
                  <a:gd name="connsiteX8-581" fmla="*/ 13382 w 1126337"/>
                  <a:gd name="connsiteY8-582" fmla="*/ 540111 h 1544210"/>
                  <a:gd name="connsiteX9-583" fmla="*/ 553101 w 1126337"/>
                  <a:gd name="connsiteY9-584" fmla="*/ 392 h 1544210"/>
                  <a:gd name="connsiteX10-585" fmla="*/ 923321 w 1126337"/>
                  <a:gd name="connsiteY10-586" fmla="*/ 776517 h 1544210"/>
                  <a:gd name="connsiteX11-587" fmla="*/ 918861 w 1126337"/>
                  <a:gd name="connsiteY11-588" fmla="*/ 1539260 h 15442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126337" h="1544210">
                    <a:moveTo>
                      <a:pt x="356839" y="1543721"/>
                    </a:moveTo>
                    <a:cubicBezTo>
                      <a:pt x="162065" y="1555616"/>
                      <a:pt x="25276" y="1348946"/>
                      <a:pt x="0" y="1097672"/>
                    </a:cubicBezTo>
                    <a:lnTo>
                      <a:pt x="361300" y="1102132"/>
                    </a:lnTo>
                    <a:cubicBezTo>
                      <a:pt x="463147" y="1406932"/>
                      <a:pt x="706163" y="1307783"/>
                      <a:pt x="713678" y="1186882"/>
                    </a:cubicBezTo>
                    <a:cubicBezTo>
                      <a:pt x="721193" y="1065981"/>
                      <a:pt x="706244" y="932634"/>
                      <a:pt x="432667" y="959397"/>
                    </a:cubicBezTo>
                    <a:lnTo>
                      <a:pt x="432667" y="624860"/>
                    </a:lnTo>
                    <a:cubicBezTo>
                      <a:pt x="840058" y="627834"/>
                      <a:pt x="658666" y="340876"/>
                      <a:pt x="637850" y="339389"/>
                    </a:cubicBezTo>
                    <a:cubicBezTo>
                      <a:pt x="449023" y="250180"/>
                      <a:pt x="402931" y="397375"/>
                      <a:pt x="379142" y="526729"/>
                    </a:cubicBezTo>
                    <a:lnTo>
                      <a:pt x="13382" y="540111"/>
                    </a:lnTo>
                    <a:cubicBezTo>
                      <a:pt x="14869" y="88115"/>
                      <a:pt x="382116" y="-7043"/>
                      <a:pt x="553101" y="392"/>
                    </a:cubicBezTo>
                    <a:cubicBezTo>
                      <a:pt x="1140398" y="53918"/>
                      <a:pt x="1152293" y="598098"/>
                      <a:pt x="923321" y="776517"/>
                    </a:cubicBezTo>
                    <a:cubicBezTo>
                      <a:pt x="1358962" y="1177961"/>
                      <a:pt x="964953" y="1521418"/>
                      <a:pt x="918861" y="1539260"/>
                    </a:cubicBez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40" name="矩形 39"/>
              <p:cNvSpPr/>
              <p:nvPr/>
            </p:nvSpPr>
            <p:spPr>
              <a:xfrm>
                <a:off x="6299363" y="3873050"/>
                <a:ext cx="391954" cy="1684680"/>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nvGrpSpPr>
            <p:cNvPr id="19" name="组合 18"/>
            <p:cNvGrpSpPr/>
            <p:nvPr/>
          </p:nvGrpSpPr>
          <p:grpSpPr>
            <a:xfrm>
              <a:off x="6025911" y="1534742"/>
              <a:ext cx="3289366" cy="2539549"/>
              <a:chOff x="7959528" y="2212525"/>
              <a:chExt cx="4385822" cy="3386066"/>
            </a:xfrm>
          </p:grpSpPr>
          <p:sp>
            <p:nvSpPr>
              <p:cNvPr id="36" name="任意多边形 31"/>
              <p:cNvSpPr/>
              <p:nvPr/>
            </p:nvSpPr>
            <p:spPr>
              <a:xfrm>
                <a:off x="11219250" y="3849648"/>
                <a:ext cx="1126100" cy="1748943"/>
              </a:xfrm>
              <a:custGeom>
                <a:avLst/>
                <a:gdLst>
                  <a:gd name="connsiteX0" fmla="*/ 691375 w 1008070"/>
                  <a:gd name="connsiteY0" fmla="*/ 4461 h 1565631"/>
                  <a:gd name="connsiteX1" fmla="*/ 0 w 1008070"/>
                  <a:gd name="connsiteY1" fmla="*/ 887637 h 1565631"/>
                  <a:gd name="connsiteX2" fmla="*/ 0 w 1008070"/>
                  <a:gd name="connsiteY2" fmla="*/ 1190950 h 1565631"/>
                  <a:gd name="connsiteX3" fmla="*/ 682455 w 1008070"/>
                  <a:gd name="connsiteY3" fmla="*/ 1190950 h 1565631"/>
                  <a:gd name="connsiteX4" fmla="*/ 682455 w 1008070"/>
                  <a:gd name="connsiteY4" fmla="*/ 1565631 h 1565631"/>
                  <a:gd name="connsiteX5" fmla="*/ 1008070 w 1008070"/>
                  <a:gd name="connsiteY5" fmla="*/ 1565631 h 1565631"/>
                  <a:gd name="connsiteX6" fmla="*/ 1008070 w 1008070"/>
                  <a:gd name="connsiteY6" fmla="*/ 0 h 156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8070" h="1565631">
                    <a:moveTo>
                      <a:pt x="691375" y="4461"/>
                    </a:moveTo>
                    <a:lnTo>
                      <a:pt x="0" y="887637"/>
                    </a:lnTo>
                    <a:lnTo>
                      <a:pt x="0" y="1190950"/>
                    </a:lnTo>
                    <a:lnTo>
                      <a:pt x="682455" y="1190950"/>
                    </a:lnTo>
                    <a:lnTo>
                      <a:pt x="682455" y="1565631"/>
                    </a:lnTo>
                    <a:lnTo>
                      <a:pt x="1008070" y="1565631"/>
                    </a:lnTo>
                    <a:lnTo>
                      <a:pt x="1008070" y="0"/>
                    </a:lnTo>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37" name="任意多边形 32"/>
              <p:cNvSpPr/>
              <p:nvPr/>
            </p:nvSpPr>
            <p:spPr>
              <a:xfrm>
                <a:off x="11612886" y="4384577"/>
                <a:ext cx="403603" cy="493291"/>
              </a:xfrm>
              <a:custGeom>
                <a:avLst/>
                <a:gdLst>
                  <a:gd name="connsiteX0" fmla="*/ 356839 w 361300"/>
                  <a:gd name="connsiteY0" fmla="*/ 0 h 441588"/>
                  <a:gd name="connsiteX1" fmla="*/ 0 w 361300"/>
                  <a:gd name="connsiteY1" fmla="*/ 441588 h 441588"/>
                  <a:gd name="connsiteX2" fmla="*/ 361300 w 361300"/>
                  <a:gd name="connsiteY2" fmla="*/ 441588 h 441588"/>
                  <a:gd name="connsiteX3" fmla="*/ 356839 w 361300"/>
                  <a:gd name="connsiteY3" fmla="*/ 0 h 441588"/>
                </a:gdLst>
                <a:ahLst/>
                <a:cxnLst>
                  <a:cxn ang="0">
                    <a:pos x="connsiteX0" y="connsiteY0"/>
                  </a:cxn>
                  <a:cxn ang="0">
                    <a:pos x="connsiteX1" y="connsiteY1"/>
                  </a:cxn>
                  <a:cxn ang="0">
                    <a:pos x="connsiteX2" y="connsiteY2"/>
                  </a:cxn>
                  <a:cxn ang="0">
                    <a:pos x="connsiteX3" y="connsiteY3"/>
                  </a:cxn>
                </a:cxnLst>
                <a:rect l="l" t="t" r="r" b="b"/>
                <a:pathLst>
                  <a:path w="361300" h="441588">
                    <a:moveTo>
                      <a:pt x="356839" y="0"/>
                    </a:moveTo>
                    <a:lnTo>
                      <a:pt x="0" y="441588"/>
                    </a:lnTo>
                    <a:lnTo>
                      <a:pt x="361300" y="441588"/>
                    </a:lnTo>
                    <a:lnTo>
                      <a:pt x="356839" y="0"/>
                    </a:lnTo>
                    <a:close/>
                  </a:path>
                </a:pathLst>
              </a:custGeom>
              <a:noFill/>
              <a:ln w="28575" cap="flat" cmpd="sng" algn="ctr">
                <a:solidFill>
                  <a:srgbClr val="D70C25"/>
                </a:solid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sp>
            <p:nvSpPr>
              <p:cNvPr id="38" name="矩形 37"/>
              <p:cNvSpPr/>
              <p:nvPr/>
            </p:nvSpPr>
            <p:spPr>
              <a:xfrm>
                <a:off x="7959528" y="2212525"/>
                <a:ext cx="391954" cy="1667531"/>
              </a:xfrm>
              <a:prstGeom prst="rect">
                <a:avLst/>
              </a:prstGeom>
              <a:solidFill>
                <a:srgbClr val="0070C0">
                  <a:alpha val="0"/>
                </a:srgbClr>
              </a:solidFill>
              <a:ln w="25400" cap="flat" cmpd="sng" algn="ctr">
                <a:noFill/>
                <a:prstDash val="solid"/>
              </a:ln>
              <a:effectLst/>
            </p:spPr>
            <p:txBody>
              <a:bodyPr rtlCol="0" anchor="ctr"/>
              <a:lstStyle/>
              <a:p>
                <a:pPr algn="ctr">
                  <a:defRPr/>
                </a:pPr>
                <a:endParaRPr lang="zh-CN" altLang="en-US" kern="0" dirty="0">
                  <a:solidFill>
                    <a:prstClr val="black">
                      <a:lumMod val="85000"/>
                      <a:lumOff val="15000"/>
                    </a:prstClr>
                  </a:solidFill>
                  <a:ea typeface="微软雅黑" panose="020B0503020204020204" pitchFamily="34" charset="-122"/>
                </a:endParaRPr>
              </a:p>
            </p:txBody>
          </p:sp>
        </p:grpSp>
      </p:gr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文本占位符 5"/>
          <p:cNvSpPr>
            <a:spLocks noGrp="1"/>
          </p:cNvSpPr>
          <p:nvPr/>
        </p:nvSpPr>
        <p:spPr>
          <a:xfrm>
            <a:off x="970915" y="1497965"/>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6" name="文本占位符 5"/>
          <p:cNvSpPr>
            <a:spLocks noGrp="1"/>
          </p:cNvSpPr>
          <p:nvPr/>
        </p:nvSpPr>
        <p:spPr>
          <a:xfrm>
            <a:off x="5964555" y="2901950"/>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7" name="文本占位符 5"/>
          <p:cNvSpPr>
            <a:spLocks noGrp="1"/>
          </p:cNvSpPr>
          <p:nvPr/>
        </p:nvSpPr>
        <p:spPr>
          <a:xfrm>
            <a:off x="4342765" y="1565275"/>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
        <p:nvSpPr>
          <p:cNvPr id="8" name="文本占位符 5"/>
          <p:cNvSpPr>
            <a:spLocks noGrp="1"/>
          </p:cNvSpPr>
          <p:nvPr/>
        </p:nvSpPr>
        <p:spPr>
          <a:xfrm>
            <a:off x="2636520" y="2901950"/>
            <a:ext cx="2474595" cy="1057910"/>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400050" marR="0" lvl="1"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 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ym typeface="+mn-ea"/>
              </a:rPr>
              <a:t>通过复制您的文本后</a:t>
            </a:r>
          </a:p>
          <a:p>
            <a:pPr marL="45720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08000" y="793131"/>
            <a:ext cx="8128000" cy="3251200"/>
          </a:xfrm>
          <a:prstGeom prst="rect">
            <a:avLst/>
          </a:prstGeom>
        </p:spPr>
      </p:pic>
      <p:sp>
        <p:nvSpPr>
          <p:cNvPr id="12" name="矩形 11"/>
          <p:cNvSpPr/>
          <p:nvPr/>
        </p:nvSpPr>
        <p:spPr>
          <a:xfrm>
            <a:off x="1547213" y="789993"/>
            <a:ext cx="2696901" cy="3563501"/>
          </a:xfrm>
          <a:prstGeom prst="rect">
            <a:avLst/>
          </a:prstGeom>
          <a:solidFill>
            <a:srgbClr val="C328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ea typeface="华文细黑" panose="02010600040101010101" pitchFamily="2" charset="-122"/>
            </a:endParaRPr>
          </a:p>
        </p:txBody>
      </p:sp>
      <p:sp>
        <p:nvSpPr>
          <p:cNvPr id="2" name="灯片编号占位符 1"/>
          <p:cNvSpPr>
            <a:spLocks noGrp="1"/>
          </p:cNvSpPr>
          <p:nvPr>
            <p:ph type="sldNum" sz="quarter" idx="12"/>
          </p:nvPr>
        </p:nvSpPr>
        <p:spPr>
          <a:xfrm>
            <a:off x="8475664" y="4832414"/>
            <a:ext cx="816153" cy="365125"/>
          </a:xfrm>
          <a:prstGeom prst="rect">
            <a:avLst/>
          </a:prstGeom>
        </p:spPr>
        <p:txBody>
          <a:bodyPr/>
          <a:lstStyle/>
          <a:p>
            <a:fld id="{04D221D7-FB52-447B-83D5-4D287AB984B0}" type="slidenum">
              <a:rPr lang="zh-CN" altLang="en-US" smtClean="0"/>
              <a:pPr/>
              <a:t>18</a:t>
            </a:fld>
            <a:r>
              <a:rPr lang="en-US" altLang="zh-CN" dirty="0"/>
              <a:t>/18</a:t>
            </a:r>
            <a:endParaRPr lang="zh-CN" altLang="en-US" dirty="0"/>
          </a:p>
        </p:txBody>
      </p:sp>
      <p:sp>
        <p:nvSpPr>
          <p:cNvPr id="7" name="文本占位符 6"/>
          <p:cNvSpPr>
            <a:spLocks noGrp="1"/>
          </p:cNvSpPr>
          <p:nvPr>
            <p:ph type="body" sz="half" idx="21"/>
          </p:nvPr>
        </p:nvSpPr>
        <p:spPr/>
        <p:txBody>
          <a:bodyPr/>
          <a:lstStyle/>
          <a:p>
            <a:endParaRPr lang="zh-CN" altLang="en-US"/>
          </a:p>
        </p:txBody>
      </p:sp>
      <p:sp>
        <p:nvSpPr>
          <p:cNvPr id="8" name="文本占位符 7"/>
          <p:cNvSpPr>
            <a:spLocks noGrp="1"/>
          </p:cNvSpPr>
          <p:nvPr>
            <p:ph type="body" sz="half" idx="22"/>
          </p:nvPr>
        </p:nvSpPr>
        <p:spPr/>
        <p:txBody>
          <a:bodyPr/>
          <a:lstStyle/>
          <a:p>
            <a:endParaRPr lang="zh-CN" altLang="en-US"/>
          </a:p>
        </p:txBody>
      </p:sp>
      <p:sp>
        <p:nvSpPr>
          <p:cNvPr id="5" name="文本占位符 5"/>
          <p:cNvSpPr>
            <a:spLocks noGrp="1"/>
          </p:cNvSpPr>
          <p:nvPr/>
        </p:nvSpPr>
        <p:spPr>
          <a:xfrm>
            <a:off x="1167130" y="960120"/>
            <a:ext cx="3077210" cy="3223895"/>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lvl="1"/>
            <a:r>
              <a:rPr lang="zh-CN" altLang="en-US" dirty="0">
                <a:solidFill>
                  <a:schemeClr val="bg1"/>
                </a:solidFill>
              </a:rPr>
              <a:t> 通过复制您的文本后，在此框中选择粘贴。</a:t>
            </a:r>
          </a:p>
          <a:p>
            <a:pPr marL="857250" marR="0" lvl="2" indent="-171450" algn="l" defTabSz="685800" rtl="0" eaLnBrk="1" fontAlgn="auto" latinLnBrk="0" hangingPunct="1">
              <a:lnSpc>
                <a:spcPct val="90000"/>
              </a:lnSpc>
              <a:spcBef>
                <a:spcPts val="375"/>
              </a:spcBef>
              <a:spcAft>
                <a:spcPts val="0"/>
              </a:spcAft>
              <a:buClrTx/>
              <a:buSzTx/>
              <a:buFont typeface="Wingdings" panose="05000000000000000000" pitchFamily="2" charset="2"/>
              <a:buChar char="n"/>
              <a:defRPr/>
            </a:pPr>
            <a:r>
              <a:rPr lang="zh-CN" altLang="en-US" dirty="0">
                <a:solidFill>
                  <a:schemeClr val="bg1"/>
                </a:solidFill>
              </a:rPr>
              <a:t> 通过复制您的文本后，在此框中选择粘贴。</a:t>
            </a:r>
          </a:p>
        </p:txBody>
      </p:sp>
      <p:pic>
        <p:nvPicPr>
          <p:cNvPr id="18444" name="图片 6" descr="江西财经大学横图标"/>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3"/>
          <p:cNvSpPr>
            <a:spLocks noGrp="1"/>
          </p:cNvSpPr>
          <p:nvPr/>
        </p:nvSpPr>
        <p:spPr>
          <a:xfrm>
            <a:off x="3905250" y="1106805"/>
            <a:ext cx="2037080" cy="508635"/>
          </a:xfrm>
          <a:prstGeom prst="rect">
            <a:avLst/>
          </a:prstGeom>
        </p:spPr>
        <p:txBody>
          <a:bodyPr/>
          <a:lstStyle>
            <a:lvl1pPr marL="0" indent="0">
              <a:lnSpc>
                <a:spcPct val="150000"/>
              </a:lnSpc>
              <a:buNone/>
              <a:defRPr sz="20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lnSpc>
                <a:spcPct val="90000"/>
              </a:lnSpc>
            </a:pPr>
            <a:r>
              <a:rPr lang="zh-CN" altLang="en-US" dirty="0"/>
              <a:t>发展历程</a:t>
            </a:r>
          </a:p>
          <a:p>
            <a:pPr lvl="0">
              <a:lnSpc>
                <a:spcPct val="90000"/>
              </a:lnSpc>
            </a:pPr>
            <a:r>
              <a:rPr lang="zh-CN" altLang="en-US" sz="1000" dirty="0">
                <a:solidFill>
                  <a:schemeClr val="bg2">
                    <a:lumMod val="50000"/>
                  </a:schemeClr>
                </a:solidFill>
              </a:rPr>
              <a:t>development path</a:t>
            </a:r>
          </a:p>
        </p:txBody>
      </p:sp>
      <p:sp>
        <p:nvSpPr>
          <p:cNvPr id="23" name="文本占位符 3"/>
          <p:cNvSpPr>
            <a:spLocks noGrp="1"/>
          </p:cNvSpPr>
          <p:nvPr/>
        </p:nvSpPr>
        <p:spPr>
          <a:xfrm>
            <a:off x="4217670" y="1840230"/>
            <a:ext cx="2112010" cy="508635"/>
          </a:xfrm>
          <a:prstGeom prst="rect">
            <a:avLst/>
          </a:prstGeom>
        </p:spPr>
        <p:txBody>
          <a:bodyPr/>
          <a:lstStyle>
            <a:lvl1pPr marL="0" indent="0">
              <a:lnSpc>
                <a:spcPct val="150000"/>
              </a:lnSpc>
              <a:buNone/>
              <a:defRPr sz="20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lnSpc>
                <a:spcPct val="90000"/>
              </a:lnSpc>
            </a:pPr>
            <a:r>
              <a:rPr lang="zh-CN" altLang="en-US" dirty="0"/>
              <a:t>办学特色</a:t>
            </a:r>
          </a:p>
          <a:p>
            <a:pPr lvl="0">
              <a:lnSpc>
                <a:spcPct val="90000"/>
              </a:lnSpc>
            </a:pPr>
            <a:r>
              <a:rPr lang="zh-CN" altLang="en-US" sz="1000" dirty="0">
                <a:solidFill>
                  <a:schemeClr val="bg2">
                    <a:lumMod val="50000"/>
                  </a:schemeClr>
                </a:solidFill>
              </a:rPr>
              <a:t>School characteristics</a:t>
            </a:r>
          </a:p>
        </p:txBody>
      </p:sp>
      <p:sp>
        <p:nvSpPr>
          <p:cNvPr id="24" name="文本占位符 3"/>
          <p:cNvSpPr>
            <a:spLocks noGrp="1"/>
          </p:cNvSpPr>
          <p:nvPr/>
        </p:nvSpPr>
        <p:spPr>
          <a:xfrm>
            <a:off x="4598556" y="2462051"/>
            <a:ext cx="1273111" cy="508564"/>
          </a:xfrm>
          <a:prstGeom prst="rect">
            <a:avLst/>
          </a:prstGeom>
        </p:spPr>
        <p:txBody>
          <a:bodyPr/>
          <a:lstStyle>
            <a:lvl1pPr marL="0" indent="0">
              <a:lnSpc>
                <a:spcPct val="150000"/>
              </a:lnSpc>
              <a:buNone/>
              <a:defRPr sz="20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lnSpc>
                <a:spcPct val="100000"/>
              </a:lnSpc>
            </a:pPr>
            <a:r>
              <a:rPr lang="zh-CN" altLang="en-US" dirty="0"/>
              <a:t>办学成果</a:t>
            </a:r>
          </a:p>
          <a:p>
            <a:pPr lvl="0">
              <a:lnSpc>
                <a:spcPct val="100000"/>
              </a:lnSpc>
            </a:pPr>
            <a:r>
              <a:rPr lang="zh-CN" altLang="en-US" sz="1000" dirty="0">
                <a:solidFill>
                  <a:schemeClr val="bg2">
                    <a:lumMod val="50000"/>
                  </a:schemeClr>
                </a:solidFill>
              </a:rPr>
              <a:t>School results</a:t>
            </a:r>
          </a:p>
        </p:txBody>
      </p:sp>
      <p:sp>
        <p:nvSpPr>
          <p:cNvPr id="25" name="文本占位符 3"/>
          <p:cNvSpPr>
            <a:spLocks noGrp="1"/>
          </p:cNvSpPr>
          <p:nvPr/>
        </p:nvSpPr>
        <p:spPr>
          <a:xfrm>
            <a:off x="4949076" y="3140509"/>
            <a:ext cx="1273111" cy="508564"/>
          </a:xfrm>
          <a:prstGeom prst="rect">
            <a:avLst/>
          </a:prstGeom>
        </p:spPr>
        <p:txBody>
          <a:bodyPr/>
          <a:lstStyle>
            <a:lvl1pPr marL="0" indent="0">
              <a:lnSpc>
                <a:spcPct val="150000"/>
              </a:lnSpc>
              <a:buNone/>
              <a:defRPr sz="2000" b="1">
                <a:solidFill>
                  <a:srgbClr val="C7262D"/>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lnSpc>
                <a:spcPct val="90000"/>
              </a:lnSpc>
            </a:pPr>
            <a:r>
              <a:rPr lang="zh-CN" altLang="en-US" dirty="0"/>
              <a:t>风光特色</a:t>
            </a:r>
          </a:p>
          <a:p>
            <a:pPr lvl="0">
              <a:lnSpc>
                <a:spcPct val="90000"/>
              </a:lnSpc>
            </a:pPr>
            <a:r>
              <a:rPr lang="zh-CN" altLang="en-US" sz="1000" dirty="0">
                <a:solidFill>
                  <a:schemeClr val="bg2">
                    <a:lumMod val="50000"/>
                  </a:schemeClr>
                </a:solidFill>
              </a:rPr>
              <a:t>Scenery features</a:t>
            </a:r>
          </a:p>
        </p:txBody>
      </p:sp>
      <p:sp>
        <p:nvSpPr>
          <p:cNvPr id="7" name="矩形 6"/>
          <p:cNvSpPr/>
          <p:nvPr/>
        </p:nvSpPr>
        <p:spPr>
          <a:xfrm>
            <a:off x="3810" y="5052060"/>
            <a:ext cx="9142095" cy="95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66" name="图片 4" descr="QQ图片20190428123647"/>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5460" y="2737485"/>
            <a:ext cx="3752850" cy="2501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8" name="图片 6" descr="江西财经大学横图标"/>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759950" y="739775"/>
            <a:ext cx="2112963"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4" name="图片 6" descr="江西财经大学横图标"/>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half" idx="2"/>
          </p:nvPr>
        </p:nvSpPr>
        <p:spPr/>
        <p:txBody>
          <a:bodyPr/>
          <a:lstStyle/>
          <a:p>
            <a:r>
              <a:rPr lang="zh-CN" altLang="zh-CN"/>
              <a:t>发展历程</a:t>
            </a:r>
          </a:p>
        </p:txBody>
      </p:sp>
      <p:sp>
        <p:nvSpPr>
          <p:cNvPr id="7" name="文本占位符 6"/>
          <p:cNvSpPr>
            <a:spLocks noGrp="1"/>
          </p:cNvSpPr>
          <p:nvPr>
            <p:ph type="body" sz="half" idx="10"/>
          </p:nvPr>
        </p:nvSpPr>
        <p:spPr/>
        <p:txBody>
          <a:bodyPr/>
          <a:lstStyle/>
          <a:p>
            <a:r>
              <a:rPr lang="zh-CN" altLang="en-US" dirty="0">
                <a:solidFill>
                  <a:schemeClr val="bg1"/>
                </a:solidFill>
                <a:sym typeface="+mn-ea"/>
              </a:rPr>
              <a:t>development path</a:t>
            </a:r>
            <a:endParaRPr lang="zh-CN" altLang="en-US" dirty="0">
              <a:solidFill>
                <a:schemeClr val="bg2">
                  <a:lumMod val="50000"/>
                </a:schemeClr>
              </a:solidFill>
            </a:endParaRPr>
          </a:p>
          <a:p>
            <a:endParaRPr lang="zh-CN" altLang="en-US"/>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9"/>
          <p:cNvSpPr/>
          <p:nvPr/>
        </p:nvSpPr>
        <p:spPr>
          <a:xfrm flipH="1">
            <a:off x="6255682" y="2787482"/>
            <a:ext cx="1466713" cy="196093"/>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1" fmla="*/ 1905000 w 1996440"/>
              <a:gd name="connsiteY0-2" fmla="*/ 0 h 292359"/>
              <a:gd name="connsiteX1-3" fmla="*/ 1905000 w 1996440"/>
              <a:gd name="connsiteY1-4" fmla="*/ 292359 h 292359"/>
              <a:gd name="connsiteX2-5" fmla="*/ 0 w 1996440"/>
              <a:gd name="connsiteY2-6" fmla="*/ 292359 h 292359"/>
              <a:gd name="connsiteX3-7" fmla="*/ 0 w 1996440"/>
              <a:gd name="connsiteY3-8" fmla="*/ 0 h 292359"/>
              <a:gd name="connsiteX4-9" fmla="*/ 1996440 w 1996440"/>
              <a:gd name="connsiteY4-10" fmla="*/ 91440 h 292359"/>
              <a:gd name="connsiteX0-11" fmla="*/ 1905000 w 1996440"/>
              <a:gd name="connsiteY0-12" fmla="*/ 292359 h 292359"/>
              <a:gd name="connsiteX1-13" fmla="*/ 0 w 1996440"/>
              <a:gd name="connsiteY1-14" fmla="*/ 292359 h 292359"/>
              <a:gd name="connsiteX2-15" fmla="*/ 0 w 1996440"/>
              <a:gd name="connsiteY2-16" fmla="*/ 0 h 292359"/>
              <a:gd name="connsiteX3-17" fmla="*/ 1996440 w 1996440"/>
              <a:gd name="connsiteY3-18" fmla="*/ 91440 h 292359"/>
              <a:gd name="connsiteX0-19" fmla="*/ 1905000 w 1905000"/>
              <a:gd name="connsiteY0-20" fmla="*/ 292359 h 292359"/>
              <a:gd name="connsiteX1-21" fmla="*/ 0 w 1905000"/>
              <a:gd name="connsiteY1-22" fmla="*/ 292359 h 292359"/>
              <a:gd name="connsiteX2-23" fmla="*/ 0 w 1905000"/>
              <a:gd name="connsiteY2-24" fmla="*/ 0 h 292359"/>
            </a:gdLst>
            <a:ahLst/>
            <a:cxnLst>
              <a:cxn ang="0">
                <a:pos x="connsiteX0-1" y="connsiteY0-2"/>
              </a:cxn>
              <a:cxn ang="0">
                <a:pos x="connsiteX1-3" y="connsiteY1-4"/>
              </a:cxn>
              <a:cxn ang="0">
                <a:pos x="connsiteX2-5" y="connsiteY2-6"/>
              </a:cxn>
            </a:cxnLst>
            <a:rect l="l" t="t" r="r" b="b"/>
            <a:pathLst>
              <a:path w="1905000" h="292359">
                <a:moveTo>
                  <a:pt x="1905000" y="292359"/>
                </a:moveTo>
                <a:lnTo>
                  <a:pt x="0" y="292359"/>
                </a:lnTo>
                <a:lnTo>
                  <a:pt x="0" y="0"/>
                </a:lnTo>
              </a:path>
            </a:pathLst>
          </a:custGeom>
          <a:ln>
            <a:headEnd type="ova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sz="1070"/>
          </a:p>
        </p:txBody>
      </p:sp>
      <p:sp>
        <p:nvSpPr>
          <p:cNvPr id="29" name="矩形 28"/>
          <p:cNvSpPr/>
          <p:nvPr/>
        </p:nvSpPr>
        <p:spPr>
          <a:xfrm>
            <a:off x="7119314" y="2383193"/>
            <a:ext cx="1206167" cy="444928"/>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dirty="0">
              <a:latin typeface="微软雅黑" panose="020B0503020204020204" pitchFamily="34" charset="-122"/>
              <a:ea typeface="微软雅黑" panose="020B0503020204020204" pitchFamily="34" charset="-122"/>
            </a:endParaRPr>
          </a:p>
        </p:txBody>
      </p:sp>
      <p:sp>
        <p:nvSpPr>
          <p:cNvPr id="27" name="矩形 26"/>
          <p:cNvSpPr/>
          <p:nvPr/>
        </p:nvSpPr>
        <p:spPr>
          <a:xfrm>
            <a:off x="7119314" y="906369"/>
            <a:ext cx="1206167" cy="444928"/>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dirty="0">
              <a:latin typeface="微软雅黑" panose="020B0503020204020204" pitchFamily="34" charset="-122"/>
              <a:ea typeface="微软雅黑" panose="020B0503020204020204" pitchFamily="34" charset="-122"/>
            </a:endParaRPr>
          </a:p>
        </p:txBody>
      </p:sp>
      <p:sp>
        <p:nvSpPr>
          <p:cNvPr id="25" name="矩形 24"/>
          <p:cNvSpPr/>
          <p:nvPr/>
        </p:nvSpPr>
        <p:spPr>
          <a:xfrm>
            <a:off x="856427" y="3239349"/>
            <a:ext cx="1206167" cy="444928"/>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dirty="0">
              <a:latin typeface="微软雅黑" panose="020B0503020204020204" pitchFamily="34" charset="-122"/>
              <a:ea typeface="微软雅黑" panose="020B0503020204020204" pitchFamily="34" charset="-122"/>
            </a:endParaRPr>
          </a:p>
        </p:txBody>
      </p:sp>
      <p:sp>
        <p:nvSpPr>
          <p:cNvPr id="23" name="矩形 22"/>
          <p:cNvSpPr/>
          <p:nvPr/>
        </p:nvSpPr>
        <p:spPr>
          <a:xfrm>
            <a:off x="856427" y="1333062"/>
            <a:ext cx="1206167" cy="444928"/>
          </a:xfrm>
          <a:prstGeom prst="rect">
            <a:avLst/>
          </a:prstGeom>
          <a:solidFill>
            <a:srgbClr val="C72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b="1" dirty="0">
              <a:latin typeface="微软雅黑" panose="020B0503020204020204" pitchFamily="34" charset="-122"/>
              <a:ea typeface="微软雅黑" panose="020B0503020204020204" pitchFamily="34" charset="-122"/>
            </a:endParaRPr>
          </a:p>
        </p:txBody>
      </p:sp>
      <p:sp>
        <p:nvSpPr>
          <p:cNvPr id="44" name="图片占位符 43"/>
          <p:cNvSpPr>
            <a:spLocks noGrp="1"/>
          </p:cNvSpPr>
          <p:nvPr>
            <p:ph type="pic" sz="quarter" idx="24"/>
          </p:nvPr>
        </p:nvSpPr>
        <p:spPr/>
      </p:sp>
      <p:sp>
        <p:nvSpPr>
          <p:cNvPr id="2" name="灯片编号占位符 1"/>
          <p:cNvSpPr>
            <a:spLocks noGrp="1"/>
          </p:cNvSpPr>
          <p:nvPr>
            <p:ph type="sldNum" sz="quarter" idx="12"/>
          </p:nvPr>
        </p:nvSpPr>
        <p:spPr>
          <a:xfrm>
            <a:off x="8540717" y="4822613"/>
            <a:ext cx="603283" cy="320887"/>
          </a:xfrm>
        </p:spPr>
        <p:txBody>
          <a:bodyPr/>
          <a:lstStyle/>
          <a:p>
            <a:fld id="{04D221D7-FB52-447B-83D5-4D287AB984B0}" type="slidenum">
              <a:rPr lang="zh-CN" altLang="en-US" smtClean="0">
                <a:solidFill>
                  <a:schemeClr val="bg1">
                    <a:lumMod val="85000"/>
                  </a:schemeClr>
                </a:solidFill>
              </a:rPr>
              <a:pPr/>
              <a:t>4</a:t>
            </a:fld>
            <a:r>
              <a:rPr lang="en-US" altLang="zh-CN" dirty="0">
                <a:solidFill>
                  <a:schemeClr val="bg1">
                    <a:lumMod val="85000"/>
                  </a:schemeClr>
                </a:solidFill>
              </a:rPr>
              <a:t>/18</a:t>
            </a:r>
            <a:endParaRPr lang="zh-CN" altLang="en-US" dirty="0">
              <a:solidFill>
                <a:schemeClr val="bg1">
                  <a:lumMod val="85000"/>
                </a:schemeClr>
              </a:solidFill>
            </a:endParaRPr>
          </a:p>
        </p:txBody>
      </p:sp>
      <p:sp>
        <p:nvSpPr>
          <p:cNvPr id="41" name="文本占位符 40"/>
          <p:cNvSpPr>
            <a:spLocks noGrp="1"/>
          </p:cNvSpPr>
          <p:nvPr>
            <p:ph type="body" sz="half" idx="21"/>
          </p:nvPr>
        </p:nvSpPr>
        <p:spPr/>
        <p:txBody>
          <a:bodyPr/>
          <a:lstStyle/>
          <a:p>
            <a:endParaRPr lang="zh-CN" altLang="en-US"/>
          </a:p>
        </p:txBody>
      </p:sp>
      <p:sp>
        <p:nvSpPr>
          <p:cNvPr id="42" name="文本占位符 41"/>
          <p:cNvSpPr>
            <a:spLocks noGrp="1"/>
          </p:cNvSpPr>
          <p:nvPr>
            <p:ph type="body" sz="half" idx="22"/>
          </p:nvPr>
        </p:nvSpPr>
        <p:spPr/>
        <p:txBody>
          <a:bodyPr/>
          <a:lstStyle/>
          <a:p>
            <a:endParaRPr lang="zh-CN" altLang="en-US"/>
          </a:p>
        </p:txBody>
      </p:sp>
      <p:pic>
        <p:nvPicPr>
          <p:cNvPr id="21" name="图片 2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546258" y="1142815"/>
            <a:ext cx="4040711" cy="2673086"/>
          </a:xfrm>
          <a:prstGeom prst="rect">
            <a:avLst/>
          </a:prstGeom>
        </p:spPr>
      </p:pic>
      <p:sp>
        <p:nvSpPr>
          <p:cNvPr id="22" name="矩形 9"/>
          <p:cNvSpPr/>
          <p:nvPr/>
        </p:nvSpPr>
        <p:spPr>
          <a:xfrm>
            <a:off x="1459508" y="1774985"/>
            <a:ext cx="1428750" cy="219269"/>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1" fmla="*/ 1905000 w 1996440"/>
              <a:gd name="connsiteY0-2" fmla="*/ 0 h 292359"/>
              <a:gd name="connsiteX1-3" fmla="*/ 1905000 w 1996440"/>
              <a:gd name="connsiteY1-4" fmla="*/ 292359 h 292359"/>
              <a:gd name="connsiteX2-5" fmla="*/ 0 w 1996440"/>
              <a:gd name="connsiteY2-6" fmla="*/ 292359 h 292359"/>
              <a:gd name="connsiteX3-7" fmla="*/ 0 w 1996440"/>
              <a:gd name="connsiteY3-8" fmla="*/ 0 h 292359"/>
              <a:gd name="connsiteX4-9" fmla="*/ 1996440 w 1996440"/>
              <a:gd name="connsiteY4-10" fmla="*/ 91440 h 292359"/>
              <a:gd name="connsiteX0-11" fmla="*/ 1905000 w 1996440"/>
              <a:gd name="connsiteY0-12" fmla="*/ 292359 h 292359"/>
              <a:gd name="connsiteX1-13" fmla="*/ 0 w 1996440"/>
              <a:gd name="connsiteY1-14" fmla="*/ 292359 h 292359"/>
              <a:gd name="connsiteX2-15" fmla="*/ 0 w 1996440"/>
              <a:gd name="connsiteY2-16" fmla="*/ 0 h 292359"/>
              <a:gd name="connsiteX3-17" fmla="*/ 1996440 w 1996440"/>
              <a:gd name="connsiteY3-18" fmla="*/ 91440 h 292359"/>
              <a:gd name="connsiteX0-19" fmla="*/ 1905000 w 1905000"/>
              <a:gd name="connsiteY0-20" fmla="*/ 292359 h 292359"/>
              <a:gd name="connsiteX1-21" fmla="*/ 0 w 1905000"/>
              <a:gd name="connsiteY1-22" fmla="*/ 292359 h 292359"/>
              <a:gd name="connsiteX2-23" fmla="*/ 0 w 1905000"/>
              <a:gd name="connsiteY2-24" fmla="*/ 0 h 292359"/>
            </a:gdLst>
            <a:ahLst/>
            <a:cxnLst>
              <a:cxn ang="0">
                <a:pos x="connsiteX0-1" y="connsiteY0-2"/>
              </a:cxn>
              <a:cxn ang="0">
                <a:pos x="connsiteX1-3" y="connsiteY1-4"/>
              </a:cxn>
              <a:cxn ang="0">
                <a:pos x="connsiteX2-5" y="connsiteY2-6"/>
              </a:cxn>
            </a:cxnLst>
            <a:rect l="l" t="t" r="r" b="b"/>
            <a:pathLst>
              <a:path w="1905000" h="292359">
                <a:moveTo>
                  <a:pt x="1905000" y="292359"/>
                </a:moveTo>
                <a:lnTo>
                  <a:pt x="0" y="292359"/>
                </a:lnTo>
                <a:lnTo>
                  <a:pt x="0" y="0"/>
                </a:lnTo>
              </a:path>
            </a:pathLst>
          </a:custGeom>
          <a:ln>
            <a:headEnd type="ova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sz="1070">
              <a:solidFill>
                <a:srgbClr val="D70C25"/>
              </a:solidFill>
            </a:endParaRPr>
          </a:p>
        </p:txBody>
      </p:sp>
      <p:sp>
        <p:nvSpPr>
          <p:cNvPr id="24" name="矩形 9"/>
          <p:cNvSpPr/>
          <p:nvPr/>
        </p:nvSpPr>
        <p:spPr>
          <a:xfrm flipV="1">
            <a:off x="1459508" y="3019259"/>
            <a:ext cx="1428750" cy="216261"/>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1" fmla="*/ 1905000 w 1996440"/>
              <a:gd name="connsiteY0-2" fmla="*/ 0 h 292359"/>
              <a:gd name="connsiteX1-3" fmla="*/ 1905000 w 1996440"/>
              <a:gd name="connsiteY1-4" fmla="*/ 292359 h 292359"/>
              <a:gd name="connsiteX2-5" fmla="*/ 0 w 1996440"/>
              <a:gd name="connsiteY2-6" fmla="*/ 292359 h 292359"/>
              <a:gd name="connsiteX3-7" fmla="*/ 0 w 1996440"/>
              <a:gd name="connsiteY3-8" fmla="*/ 0 h 292359"/>
              <a:gd name="connsiteX4-9" fmla="*/ 1996440 w 1996440"/>
              <a:gd name="connsiteY4-10" fmla="*/ 91440 h 292359"/>
              <a:gd name="connsiteX0-11" fmla="*/ 1905000 w 1996440"/>
              <a:gd name="connsiteY0-12" fmla="*/ 292359 h 292359"/>
              <a:gd name="connsiteX1-13" fmla="*/ 0 w 1996440"/>
              <a:gd name="connsiteY1-14" fmla="*/ 292359 h 292359"/>
              <a:gd name="connsiteX2-15" fmla="*/ 0 w 1996440"/>
              <a:gd name="connsiteY2-16" fmla="*/ 0 h 292359"/>
              <a:gd name="connsiteX3-17" fmla="*/ 1996440 w 1996440"/>
              <a:gd name="connsiteY3-18" fmla="*/ 91440 h 292359"/>
              <a:gd name="connsiteX0-19" fmla="*/ 1905000 w 1905000"/>
              <a:gd name="connsiteY0-20" fmla="*/ 292359 h 292359"/>
              <a:gd name="connsiteX1-21" fmla="*/ 0 w 1905000"/>
              <a:gd name="connsiteY1-22" fmla="*/ 292359 h 292359"/>
              <a:gd name="connsiteX2-23" fmla="*/ 0 w 1905000"/>
              <a:gd name="connsiteY2-24" fmla="*/ 0 h 292359"/>
            </a:gdLst>
            <a:ahLst/>
            <a:cxnLst>
              <a:cxn ang="0">
                <a:pos x="connsiteX0-1" y="connsiteY0-2"/>
              </a:cxn>
              <a:cxn ang="0">
                <a:pos x="connsiteX1-3" y="connsiteY1-4"/>
              </a:cxn>
              <a:cxn ang="0">
                <a:pos x="connsiteX2-5" y="connsiteY2-6"/>
              </a:cxn>
            </a:cxnLst>
            <a:rect l="l" t="t" r="r" b="b"/>
            <a:pathLst>
              <a:path w="1905000" h="292359">
                <a:moveTo>
                  <a:pt x="1905000" y="292359"/>
                </a:moveTo>
                <a:lnTo>
                  <a:pt x="0" y="292359"/>
                </a:lnTo>
                <a:lnTo>
                  <a:pt x="0" y="0"/>
                </a:lnTo>
              </a:path>
            </a:pathLst>
          </a:custGeom>
          <a:ln>
            <a:headEnd type="ova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sz="1070"/>
          </a:p>
        </p:txBody>
      </p:sp>
      <p:sp>
        <p:nvSpPr>
          <p:cNvPr id="26" name="矩形 9"/>
          <p:cNvSpPr/>
          <p:nvPr/>
        </p:nvSpPr>
        <p:spPr>
          <a:xfrm flipH="1">
            <a:off x="6255683" y="1351298"/>
            <a:ext cx="1466713" cy="196093"/>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1" fmla="*/ 1905000 w 1996440"/>
              <a:gd name="connsiteY0-2" fmla="*/ 0 h 292359"/>
              <a:gd name="connsiteX1-3" fmla="*/ 1905000 w 1996440"/>
              <a:gd name="connsiteY1-4" fmla="*/ 292359 h 292359"/>
              <a:gd name="connsiteX2-5" fmla="*/ 0 w 1996440"/>
              <a:gd name="connsiteY2-6" fmla="*/ 292359 h 292359"/>
              <a:gd name="connsiteX3-7" fmla="*/ 0 w 1996440"/>
              <a:gd name="connsiteY3-8" fmla="*/ 0 h 292359"/>
              <a:gd name="connsiteX4-9" fmla="*/ 1996440 w 1996440"/>
              <a:gd name="connsiteY4-10" fmla="*/ 91440 h 292359"/>
              <a:gd name="connsiteX0-11" fmla="*/ 1905000 w 1996440"/>
              <a:gd name="connsiteY0-12" fmla="*/ 292359 h 292359"/>
              <a:gd name="connsiteX1-13" fmla="*/ 0 w 1996440"/>
              <a:gd name="connsiteY1-14" fmla="*/ 292359 h 292359"/>
              <a:gd name="connsiteX2-15" fmla="*/ 0 w 1996440"/>
              <a:gd name="connsiteY2-16" fmla="*/ 0 h 292359"/>
              <a:gd name="connsiteX3-17" fmla="*/ 1996440 w 1996440"/>
              <a:gd name="connsiteY3-18" fmla="*/ 91440 h 292359"/>
              <a:gd name="connsiteX0-19" fmla="*/ 1905000 w 1905000"/>
              <a:gd name="connsiteY0-20" fmla="*/ 292359 h 292359"/>
              <a:gd name="connsiteX1-21" fmla="*/ 0 w 1905000"/>
              <a:gd name="connsiteY1-22" fmla="*/ 292359 h 292359"/>
              <a:gd name="connsiteX2-23" fmla="*/ 0 w 1905000"/>
              <a:gd name="connsiteY2-24" fmla="*/ 0 h 292359"/>
            </a:gdLst>
            <a:ahLst/>
            <a:cxnLst>
              <a:cxn ang="0">
                <a:pos x="connsiteX0-1" y="connsiteY0-2"/>
              </a:cxn>
              <a:cxn ang="0">
                <a:pos x="connsiteX1-3" y="connsiteY1-4"/>
              </a:cxn>
              <a:cxn ang="0">
                <a:pos x="connsiteX2-5" y="connsiteY2-6"/>
              </a:cxn>
            </a:cxnLst>
            <a:rect l="l" t="t" r="r" b="b"/>
            <a:pathLst>
              <a:path w="1905000" h="292359">
                <a:moveTo>
                  <a:pt x="1905000" y="292359"/>
                </a:moveTo>
                <a:lnTo>
                  <a:pt x="0" y="292359"/>
                </a:lnTo>
                <a:lnTo>
                  <a:pt x="0" y="0"/>
                </a:lnTo>
              </a:path>
            </a:pathLst>
          </a:custGeom>
          <a:ln>
            <a:headEnd type="ova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sz="1070"/>
          </a:p>
        </p:txBody>
      </p:sp>
      <p:sp>
        <p:nvSpPr>
          <p:cNvPr id="4" name="文本占位符 3"/>
          <p:cNvSpPr>
            <a:spLocks noGrp="1"/>
          </p:cNvSpPr>
          <p:nvPr/>
        </p:nvSpPr>
        <p:spPr>
          <a:xfrm>
            <a:off x="956541" y="1335222"/>
            <a:ext cx="978377"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sym typeface="+mn-ea"/>
              </a:rPr>
              <a:t>添加标题</a:t>
            </a:r>
            <a:endParaRPr lang="zh-CN" altLang="en-US" dirty="0"/>
          </a:p>
        </p:txBody>
      </p:sp>
      <p:sp>
        <p:nvSpPr>
          <p:cNvPr id="5" name="文本占位符 3"/>
          <p:cNvSpPr>
            <a:spLocks noGrp="1"/>
          </p:cNvSpPr>
          <p:nvPr/>
        </p:nvSpPr>
        <p:spPr>
          <a:xfrm>
            <a:off x="7238072" y="894470"/>
            <a:ext cx="957406"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6" name="文本占位符 3"/>
          <p:cNvSpPr>
            <a:spLocks noGrp="1"/>
          </p:cNvSpPr>
          <p:nvPr/>
        </p:nvSpPr>
        <p:spPr>
          <a:xfrm>
            <a:off x="956541" y="3252876"/>
            <a:ext cx="978377"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7" name="文本占位符 3"/>
          <p:cNvSpPr>
            <a:spLocks noGrp="1"/>
          </p:cNvSpPr>
          <p:nvPr/>
        </p:nvSpPr>
        <p:spPr>
          <a:xfrm>
            <a:off x="7238071" y="2333622"/>
            <a:ext cx="957406" cy="433114"/>
          </a:xfrm>
          <a:prstGeom prst="rect">
            <a:avLst/>
          </a:prstGeom>
        </p:spPr>
        <p:txBody>
          <a:bodyPr/>
          <a:lstStyle>
            <a:lvl1pPr marL="0" indent="0">
              <a:lnSpc>
                <a:spcPct val="150000"/>
              </a:lnSpc>
              <a:buNone/>
              <a:defRPr sz="1500" b="1">
                <a:solidFill>
                  <a:schemeClr val="bg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8" name="文本占位符 3"/>
          <p:cNvSpPr>
            <a:spLocks noGrp="1"/>
          </p:cNvSpPr>
          <p:nvPr/>
        </p:nvSpPr>
        <p:spPr>
          <a:xfrm>
            <a:off x="393700" y="1820545"/>
            <a:ext cx="192786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endParaRPr lang="zh-CN" altLang="en-US" dirty="0"/>
          </a:p>
        </p:txBody>
      </p:sp>
      <p:sp>
        <p:nvSpPr>
          <p:cNvPr id="19" name="文本占位符 3"/>
          <p:cNvSpPr>
            <a:spLocks noGrp="1"/>
          </p:cNvSpPr>
          <p:nvPr/>
        </p:nvSpPr>
        <p:spPr>
          <a:xfrm>
            <a:off x="550545" y="1820545"/>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
        <p:nvSpPr>
          <p:cNvPr id="3" name="文本占位符 3"/>
          <p:cNvSpPr>
            <a:spLocks noGrp="1"/>
          </p:cNvSpPr>
          <p:nvPr/>
        </p:nvSpPr>
        <p:spPr>
          <a:xfrm>
            <a:off x="550545" y="373507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
        <p:nvSpPr>
          <p:cNvPr id="9" name="文本占位符 3"/>
          <p:cNvSpPr>
            <a:spLocks noGrp="1"/>
          </p:cNvSpPr>
          <p:nvPr/>
        </p:nvSpPr>
        <p:spPr>
          <a:xfrm>
            <a:off x="6805930" y="145796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
        <p:nvSpPr>
          <p:cNvPr id="10" name="文本占位符 3"/>
          <p:cNvSpPr>
            <a:spLocks noGrp="1"/>
          </p:cNvSpPr>
          <p:nvPr/>
        </p:nvSpPr>
        <p:spPr>
          <a:xfrm>
            <a:off x="6737985" y="3027045"/>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8907" y="585094"/>
            <a:ext cx="8826190" cy="0"/>
          </a:xfrm>
          <a:prstGeom prst="line">
            <a:avLst/>
          </a:prstGeom>
          <a:ln>
            <a:solidFill>
              <a:srgbClr val="BE0003"/>
            </a:solidFil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12"/>
          </p:nvPr>
        </p:nvSpPr>
        <p:spPr>
          <a:xfrm>
            <a:off x="8533841" y="4567882"/>
            <a:ext cx="816153" cy="365125"/>
          </a:xfrm>
          <a:prstGeom prst="rect">
            <a:avLst/>
          </a:prstGeom>
        </p:spPr>
        <p:txBody>
          <a:bodyPr/>
          <a:lstStyle/>
          <a:p>
            <a:fld id="{04D221D7-FB52-447B-83D5-4D287AB984B0}" type="slidenum">
              <a:rPr lang="zh-CN" altLang="en-US" smtClean="0"/>
              <a:pPr/>
              <a:t>5</a:t>
            </a:fld>
            <a:r>
              <a:rPr lang="en-US" altLang="zh-CN" dirty="0"/>
              <a:t>/18</a:t>
            </a:r>
            <a:endParaRPr lang="zh-CN" altLang="en-US" dirty="0"/>
          </a:p>
        </p:txBody>
      </p:sp>
      <p:sp>
        <p:nvSpPr>
          <p:cNvPr id="20" name="文本占位符 19"/>
          <p:cNvSpPr>
            <a:spLocks noGrp="1"/>
          </p:cNvSpPr>
          <p:nvPr>
            <p:ph type="body" sz="half" idx="23"/>
          </p:nvPr>
        </p:nvSpPr>
        <p:spPr/>
        <p:txBody>
          <a:bodyPr/>
          <a:lstStyle/>
          <a:p>
            <a:endParaRPr lang="zh-CN" altLang="en-US"/>
          </a:p>
        </p:txBody>
      </p:sp>
      <p:sp>
        <p:nvSpPr>
          <p:cNvPr id="21" name="文本占位符 20"/>
          <p:cNvSpPr>
            <a:spLocks noGrp="1"/>
          </p:cNvSpPr>
          <p:nvPr>
            <p:ph type="body" sz="half" idx="24"/>
          </p:nvPr>
        </p:nvSpPr>
        <p:spPr/>
        <p:txBody>
          <a:bodyPr/>
          <a:lstStyle/>
          <a:p>
            <a:endParaRPr lang="zh-CN" altLang="en-US"/>
          </a:p>
        </p:txBody>
      </p:sp>
      <p:sp>
        <p:nvSpPr>
          <p:cNvPr id="19" name="文本占位符 3"/>
          <p:cNvSpPr>
            <a:spLocks noGrp="1"/>
          </p:cNvSpPr>
          <p:nvPr/>
        </p:nvSpPr>
        <p:spPr>
          <a:xfrm>
            <a:off x="2628265" y="95758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
        <p:nvSpPr>
          <p:cNvPr id="5" name="文本占位符 3"/>
          <p:cNvSpPr>
            <a:spLocks noGrp="1"/>
          </p:cNvSpPr>
          <p:nvPr/>
        </p:nvSpPr>
        <p:spPr>
          <a:xfrm>
            <a:off x="6283325" y="94615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ym typeface="+mn-ea"/>
              </a:rPr>
              <a:t> 通过复制您的文本</a:t>
            </a:r>
            <a:r>
              <a:rPr lang="zh-CN" altLang="en-US" dirty="0">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ym typeface="+mn-ea"/>
              </a:rPr>
              <a:t>通过复制您的文本后</a:t>
            </a:r>
            <a:endParaRPr lang="zh-CN" altLang="en-US" dirty="0"/>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p>
        </p:txBody>
      </p:sp>
      <p:sp>
        <p:nvSpPr>
          <p:cNvPr id="6" name="文本占位符 3"/>
          <p:cNvSpPr>
            <a:spLocks noGrp="1"/>
          </p:cNvSpPr>
          <p:nvPr/>
        </p:nvSpPr>
        <p:spPr>
          <a:xfrm>
            <a:off x="778510" y="319786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olidFill>
                  <a:schemeClr val="bg1"/>
                </a:solidFill>
                <a:sym typeface="+mn-ea"/>
              </a:rPr>
              <a:t> 通过复制您的文本</a:t>
            </a:r>
            <a:r>
              <a:rPr lang="zh-CN" altLang="en-US" dirty="0">
                <a:solidFill>
                  <a:schemeClr val="bg1"/>
                </a:solidFill>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endParaRPr lang="zh-CN" altLang="en-US" dirty="0">
              <a:solidFill>
                <a:schemeClr val="bg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endParaRPr lang="zh-CN" altLang="en-US" dirty="0">
              <a:solidFill>
                <a:schemeClr val="bg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solidFill>
                <a:schemeClr val="bg1"/>
              </a:solidFill>
            </a:endParaRPr>
          </a:p>
        </p:txBody>
      </p:sp>
      <p:sp>
        <p:nvSpPr>
          <p:cNvPr id="7" name="文本占位符 3"/>
          <p:cNvSpPr>
            <a:spLocks noGrp="1"/>
          </p:cNvSpPr>
          <p:nvPr/>
        </p:nvSpPr>
        <p:spPr>
          <a:xfrm>
            <a:off x="4438650" y="3197860"/>
            <a:ext cx="2076450"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olidFill>
                  <a:schemeClr val="bg1"/>
                </a:solidFill>
                <a:sym typeface="+mn-ea"/>
              </a:rPr>
              <a:t> 通过复制您的文本</a:t>
            </a:r>
            <a:r>
              <a:rPr lang="zh-CN" altLang="en-US" dirty="0">
                <a:solidFill>
                  <a:schemeClr val="bg1"/>
                </a:solidFill>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endParaRPr lang="zh-CN" altLang="en-US" dirty="0">
              <a:solidFill>
                <a:schemeClr val="bg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bg1"/>
                </a:solidFill>
                <a:sym typeface="+mn-ea"/>
              </a:rPr>
              <a:t>通过复制您的文本后</a:t>
            </a:r>
            <a:endParaRPr lang="zh-CN" altLang="en-US" dirty="0">
              <a:solidFill>
                <a:schemeClr val="bg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half" idx="15"/>
          </p:nvPr>
        </p:nvSpPr>
        <p:spPr/>
        <p:txBody>
          <a:bodyPr/>
          <a:lstStyle/>
          <a:p>
            <a:endParaRPr lang="zh-CN" altLang="en-US"/>
          </a:p>
        </p:txBody>
      </p:sp>
      <p:sp>
        <p:nvSpPr>
          <p:cNvPr id="7" name="文本占位符 6"/>
          <p:cNvSpPr>
            <a:spLocks noGrp="1"/>
          </p:cNvSpPr>
          <p:nvPr>
            <p:ph type="body" sz="half" idx="16"/>
          </p:nvPr>
        </p:nvSpPr>
        <p:spPr/>
        <p:txBody>
          <a:bodyPr/>
          <a:lstStyle/>
          <a:p>
            <a:endParaRPr lang="zh-CN" altLang="en-US"/>
          </a:p>
        </p:txBody>
      </p:sp>
      <p:sp>
        <p:nvSpPr>
          <p:cNvPr id="8" name="文本占位符 7"/>
          <p:cNvSpPr>
            <a:spLocks noGrp="1"/>
          </p:cNvSpPr>
          <p:nvPr>
            <p:ph type="body" sz="half" idx="17"/>
          </p:nvPr>
        </p:nvSpPr>
        <p:spPr/>
        <p:txBody>
          <a:bodyPr/>
          <a:lstStyle/>
          <a:p>
            <a:endParaRPr lang="zh-CN" altLang="en-US"/>
          </a:p>
        </p:txBody>
      </p:sp>
      <p:sp>
        <p:nvSpPr>
          <p:cNvPr id="17" name="文本占位符 16"/>
          <p:cNvSpPr>
            <a:spLocks noGrp="1"/>
          </p:cNvSpPr>
          <p:nvPr>
            <p:ph type="body" sz="half" idx="21"/>
          </p:nvPr>
        </p:nvSpPr>
        <p:spPr/>
        <p:txBody>
          <a:bodyPr/>
          <a:lstStyle/>
          <a:p>
            <a:endParaRPr lang="zh-CN" altLang="en-US"/>
          </a:p>
        </p:txBody>
      </p:sp>
      <p:sp>
        <p:nvSpPr>
          <p:cNvPr id="18" name="文本占位符 17"/>
          <p:cNvSpPr>
            <a:spLocks noGrp="1"/>
          </p:cNvSpPr>
          <p:nvPr>
            <p:ph type="body" sz="half" idx="22"/>
          </p:nvPr>
        </p:nvSpPr>
        <p:spPr/>
        <p:txBody>
          <a:bodyPr/>
          <a:lstStyle/>
          <a:p>
            <a:endParaRPr lang="zh-CN" altLang="en-US"/>
          </a:p>
        </p:txBody>
      </p:sp>
      <p:sp>
        <p:nvSpPr>
          <p:cNvPr id="2" name="灯片编号占位符 1"/>
          <p:cNvSpPr>
            <a:spLocks noGrp="1"/>
          </p:cNvSpPr>
          <p:nvPr>
            <p:ph type="sldNum" sz="quarter" idx="12"/>
          </p:nvPr>
        </p:nvSpPr>
        <p:spPr>
          <a:xfrm>
            <a:off x="8533841" y="4829132"/>
            <a:ext cx="816153" cy="365125"/>
          </a:xfrm>
          <a:prstGeom prst="rect">
            <a:avLst/>
          </a:prstGeom>
        </p:spPr>
        <p:txBody>
          <a:bodyPr/>
          <a:lstStyle/>
          <a:p>
            <a:fld id="{04D221D7-FB52-447B-83D5-4D287AB984B0}" type="slidenum">
              <a:rPr lang="zh-CN" altLang="en-US" smtClean="0"/>
              <a:pPr/>
              <a:t>6</a:t>
            </a:fld>
            <a:r>
              <a:rPr lang="en-US" altLang="zh-CN" dirty="0"/>
              <a:t>/18</a:t>
            </a:r>
            <a:endParaRPr lang="zh-CN" altLang="en-US" dirty="0"/>
          </a:p>
        </p:txBody>
      </p:sp>
      <p:sp>
        <p:nvSpPr>
          <p:cNvPr id="9" name="文本占位符 3"/>
          <p:cNvSpPr>
            <a:spLocks noGrp="1"/>
          </p:cNvSpPr>
          <p:nvPr/>
        </p:nvSpPr>
        <p:spPr>
          <a:xfrm>
            <a:off x="1400810" y="1499870"/>
            <a:ext cx="2788285"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olidFill>
                  <a:schemeClr val="tx1"/>
                </a:solidFill>
                <a:sym typeface="+mn-ea"/>
              </a:rPr>
              <a:t> 通过复制您的文本</a:t>
            </a:r>
            <a:r>
              <a:rPr lang="zh-CN" altLang="en-US" dirty="0">
                <a:solidFill>
                  <a:schemeClr val="tx1"/>
                </a:solidFill>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endParaRPr lang="zh-CN" altLang="en-US" dirty="0">
              <a:solidFill>
                <a:schemeClr val="tx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endParaRPr lang="zh-CN" altLang="en-US" dirty="0">
              <a:solidFill>
                <a:schemeClr val="tx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solidFill>
                <a:schemeClr val="tx1"/>
              </a:solidFill>
            </a:endParaRPr>
          </a:p>
        </p:txBody>
      </p:sp>
      <p:sp>
        <p:nvSpPr>
          <p:cNvPr id="10" name="文本占位符 3"/>
          <p:cNvSpPr>
            <a:spLocks noGrp="1"/>
          </p:cNvSpPr>
          <p:nvPr/>
        </p:nvSpPr>
        <p:spPr>
          <a:xfrm>
            <a:off x="5652135" y="2349500"/>
            <a:ext cx="2788285"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olidFill>
                  <a:srgbClr val="C00000"/>
                </a:solidFill>
                <a:sym typeface="+mn-ea"/>
              </a:rPr>
              <a:t> 通过复制您的文本</a:t>
            </a:r>
            <a:r>
              <a:rPr lang="zh-CN" altLang="en-US" dirty="0">
                <a:solidFill>
                  <a:srgbClr val="C00000"/>
                </a:solidFill>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rgbClr val="C00000"/>
                </a:solidFill>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rgbClr val="C00000"/>
                </a:solidFill>
                <a:sym typeface="+mn-ea"/>
              </a:rPr>
              <a:t>通过复制您的文本后</a:t>
            </a:r>
            <a:endParaRPr lang="zh-CN" altLang="en-US" dirty="0">
              <a:solidFill>
                <a:srgbClr val="C00000"/>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rgbClr val="C00000"/>
                </a:solidFill>
                <a:sym typeface="+mn-ea"/>
              </a:rPr>
              <a:t>通过复制您的文本后</a:t>
            </a:r>
            <a:endParaRPr lang="zh-CN" altLang="en-US" dirty="0">
              <a:solidFill>
                <a:srgbClr val="C00000"/>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solidFill>
                <a:srgbClr val="C00000"/>
              </a:solidFill>
            </a:endParaRPr>
          </a:p>
        </p:txBody>
      </p:sp>
      <p:sp>
        <p:nvSpPr>
          <p:cNvPr id="11" name="文本占位符 3"/>
          <p:cNvSpPr>
            <a:spLocks noGrp="1"/>
          </p:cNvSpPr>
          <p:nvPr/>
        </p:nvSpPr>
        <p:spPr>
          <a:xfrm>
            <a:off x="1400810" y="3488690"/>
            <a:ext cx="2788285" cy="107950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sz="1400" dirty="0">
                <a:solidFill>
                  <a:schemeClr val="tx1"/>
                </a:solidFill>
                <a:sym typeface="+mn-ea"/>
              </a:rPr>
              <a:t> 通过复制您的文本</a:t>
            </a:r>
            <a:r>
              <a:rPr lang="zh-CN" altLang="en-US" dirty="0">
                <a:solidFill>
                  <a:schemeClr val="tx1"/>
                </a:solidFill>
                <a:sym typeface="+mn-ea"/>
              </a:rPr>
              <a:t> </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endParaRPr lang="zh-CN" altLang="en-US" dirty="0">
              <a:solidFill>
                <a:schemeClr val="tx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通过复制您的文本后</a:t>
            </a:r>
            <a:endParaRPr lang="zh-CN" altLang="en-US" dirty="0">
              <a:solidFill>
                <a:schemeClr val="tx1"/>
              </a:solidFill>
            </a:endParaRPr>
          </a:p>
          <a:p>
            <a:pPr marL="285750" marR="0" lvl="0" indent="-285750" algn="just" defTabSz="685800" rtl="0" eaLnBrk="1" fontAlgn="auto" latinLnBrk="0" hangingPunct="1">
              <a:lnSpc>
                <a:spcPct val="70000"/>
              </a:lnSpc>
              <a:spcBef>
                <a:spcPts val="750"/>
              </a:spcBef>
              <a:spcAft>
                <a:spcPts val="0"/>
              </a:spcAft>
              <a:buClrTx/>
              <a:buSzTx/>
              <a:buFont typeface="Wingdings" panose="05000000000000000000" charset="0"/>
              <a:buChar char="n"/>
              <a:defRPr/>
            </a:pPr>
            <a:endParaRPr lang="zh-CN" altLang="en-US" dirty="0">
              <a:solidFill>
                <a:schemeClr val="tx1"/>
              </a:solidFill>
            </a:endParaRPr>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56550" y="35941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lstStyle/>
          <a:p>
            <a:r>
              <a:rPr lang="zh-CN" altLang="en-US" dirty="0"/>
              <a:t>办学特色</a:t>
            </a:r>
          </a:p>
        </p:txBody>
      </p:sp>
      <p:sp>
        <p:nvSpPr>
          <p:cNvPr id="3" name="文本占位符 2"/>
          <p:cNvSpPr>
            <a:spLocks noGrp="1"/>
          </p:cNvSpPr>
          <p:nvPr>
            <p:ph type="body" sz="half" idx="10"/>
          </p:nvPr>
        </p:nvSpPr>
        <p:spPr/>
        <p:txBody>
          <a:bodyPr/>
          <a:lstStyle/>
          <a:p>
            <a:r>
              <a:rPr lang="zh-CN" altLang="en-US" dirty="0"/>
              <a:t>School characteristics</a:t>
            </a:r>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61630" y="17526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图片占位符 41"/>
          <p:cNvSpPr>
            <a:spLocks noGrp="1"/>
          </p:cNvSpPr>
          <p:nvPr>
            <p:ph type="pic" sz="quarter" idx="24"/>
          </p:nvPr>
        </p:nvSpPr>
        <p:spPr>
          <a:xfrm>
            <a:off x="3549651" y="1020763"/>
            <a:ext cx="2087562" cy="1724025"/>
          </a:xfrm>
        </p:spPr>
      </p:sp>
      <p:sp>
        <p:nvSpPr>
          <p:cNvPr id="41" name="图片占位符 40"/>
          <p:cNvSpPr>
            <a:spLocks noGrp="1"/>
          </p:cNvSpPr>
          <p:nvPr>
            <p:ph type="pic" sz="quarter" idx="23"/>
          </p:nvPr>
        </p:nvSpPr>
        <p:spPr/>
      </p:sp>
      <p:grpSp>
        <p:nvGrpSpPr>
          <p:cNvPr id="29" name="组合 28"/>
          <p:cNvGrpSpPr/>
          <p:nvPr/>
        </p:nvGrpSpPr>
        <p:grpSpPr>
          <a:xfrm>
            <a:off x="6337638" y="1010339"/>
            <a:ext cx="2087932" cy="1735042"/>
            <a:chOff x="6337637" y="1200838"/>
            <a:chExt cx="2087932" cy="1735042"/>
          </a:xfrm>
          <a:solidFill>
            <a:srgbClr val="F79600"/>
          </a:solidFill>
        </p:grpSpPr>
        <p:sp>
          <p:nvSpPr>
            <p:cNvPr id="30" name="矩形 29"/>
            <p:cNvSpPr/>
            <p:nvPr/>
          </p:nvSpPr>
          <p:spPr>
            <a:xfrm>
              <a:off x="6337637" y="1200838"/>
              <a:ext cx="2087932" cy="1735042"/>
            </a:xfrm>
            <a:prstGeom prst="rect">
              <a:avLst/>
            </a:prstGeom>
            <a:solidFill>
              <a:srgbClr val="F79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pic>
          <p:nvPicPr>
            <p:cNvPr id="31" name="图片 3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bwMode="auto">
            <a:xfrm>
              <a:off x="6467787" y="1417986"/>
              <a:ext cx="1842808" cy="131692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32" name="五边形 17"/>
            <p:cNvSpPr/>
            <p:nvPr/>
          </p:nvSpPr>
          <p:spPr>
            <a:xfrm>
              <a:off x="6367749" y="2363795"/>
              <a:ext cx="1260894" cy="305385"/>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grpSp>
      <p:grpSp>
        <p:nvGrpSpPr>
          <p:cNvPr id="25" name="组合 24"/>
          <p:cNvGrpSpPr/>
          <p:nvPr/>
        </p:nvGrpSpPr>
        <p:grpSpPr>
          <a:xfrm>
            <a:off x="3549318" y="1021356"/>
            <a:ext cx="2087932" cy="1735042"/>
            <a:chOff x="3549318" y="1211855"/>
            <a:chExt cx="2087932" cy="1735042"/>
          </a:xfrm>
          <a:solidFill>
            <a:srgbClr val="D70C25"/>
          </a:solidFill>
        </p:grpSpPr>
        <p:sp>
          <p:nvSpPr>
            <p:cNvPr id="26" name="矩形 25"/>
            <p:cNvSpPr/>
            <p:nvPr/>
          </p:nvSpPr>
          <p:spPr>
            <a:xfrm>
              <a:off x="3549318" y="1211855"/>
              <a:ext cx="2087932" cy="1735042"/>
            </a:xfrm>
            <a:prstGeom prst="rect">
              <a:avLst/>
            </a:prstGeom>
            <a:solidFill>
              <a:srgbClr val="C7262D"/>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pic>
          <p:nvPicPr>
            <p:cNvPr id="27" name="图片 2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3676650" y="1407066"/>
              <a:ext cx="1855724" cy="132615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28" name="五边形 14"/>
            <p:cNvSpPr/>
            <p:nvPr/>
          </p:nvSpPr>
          <p:spPr>
            <a:xfrm>
              <a:off x="3628657" y="2352778"/>
              <a:ext cx="1284865" cy="305385"/>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grpSp>
      <p:grpSp>
        <p:nvGrpSpPr>
          <p:cNvPr id="21" name="组合 20"/>
          <p:cNvGrpSpPr/>
          <p:nvPr/>
        </p:nvGrpSpPr>
        <p:grpSpPr>
          <a:xfrm>
            <a:off x="734394" y="1010339"/>
            <a:ext cx="2087932" cy="1735042"/>
            <a:chOff x="734394" y="1200838"/>
            <a:chExt cx="2087932" cy="1735042"/>
          </a:xfrm>
          <a:solidFill>
            <a:srgbClr val="3992DB"/>
          </a:solidFill>
        </p:grpSpPr>
        <p:sp>
          <p:nvSpPr>
            <p:cNvPr id="22" name="矩形 21"/>
            <p:cNvSpPr/>
            <p:nvPr/>
          </p:nvSpPr>
          <p:spPr>
            <a:xfrm>
              <a:off x="734394" y="1200838"/>
              <a:ext cx="2087932" cy="1735042"/>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solidFill>
                  <a:schemeClr val="bg1">
                    <a:lumMod val="50000"/>
                  </a:schemeClr>
                </a:solidFill>
              </a:endParaRPr>
            </a:p>
          </p:txBody>
        </p:sp>
        <p:pic>
          <p:nvPicPr>
            <p:cNvPr id="23" name="图片 2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838200" y="1397120"/>
              <a:ext cx="1877571" cy="134177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24" name="五边形 11"/>
            <p:cNvSpPr/>
            <p:nvPr/>
          </p:nvSpPr>
          <p:spPr>
            <a:xfrm>
              <a:off x="791700" y="2319727"/>
              <a:ext cx="1224387" cy="305385"/>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grpSp>
      <p:sp>
        <p:nvSpPr>
          <p:cNvPr id="2" name="灯片编号占位符 1"/>
          <p:cNvSpPr>
            <a:spLocks noGrp="1"/>
          </p:cNvSpPr>
          <p:nvPr>
            <p:ph type="sldNum" sz="quarter" idx="12"/>
          </p:nvPr>
        </p:nvSpPr>
        <p:spPr>
          <a:xfrm>
            <a:off x="8536180" y="4839440"/>
            <a:ext cx="816153" cy="365125"/>
          </a:xfrm>
          <a:prstGeom prst="rect">
            <a:avLst/>
          </a:prstGeom>
        </p:spPr>
        <p:txBody>
          <a:bodyPr/>
          <a:lstStyle/>
          <a:p>
            <a:fld id="{04D221D7-FB52-447B-83D5-4D287AB984B0}" type="slidenum">
              <a:rPr lang="zh-CN" altLang="en-US" smtClean="0"/>
              <a:pPr/>
              <a:t>8</a:t>
            </a:fld>
            <a:r>
              <a:rPr lang="en-US" altLang="zh-CN" dirty="0"/>
              <a:t>/18</a:t>
            </a:r>
            <a:endParaRPr lang="zh-CN" altLang="en-US" dirty="0"/>
          </a:p>
        </p:txBody>
      </p:sp>
      <p:sp>
        <p:nvSpPr>
          <p:cNvPr id="36" name="文本占位符 35"/>
          <p:cNvSpPr>
            <a:spLocks noGrp="1"/>
          </p:cNvSpPr>
          <p:nvPr>
            <p:ph type="body" sz="half" idx="15"/>
          </p:nvPr>
        </p:nvSpPr>
        <p:spPr/>
        <p:txBody>
          <a:bodyPr/>
          <a:lstStyle/>
          <a:p>
            <a:endParaRPr lang="zh-CN" altLang="en-US"/>
          </a:p>
        </p:txBody>
      </p:sp>
      <p:sp>
        <p:nvSpPr>
          <p:cNvPr id="37" name="文本占位符 36"/>
          <p:cNvSpPr>
            <a:spLocks noGrp="1"/>
          </p:cNvSpPr>
          <p:nvPr>
            <p:ph type="body" sz="half" idx="16"/>
          </p:nvPr>
        </p:nvSpPr>
        <p:spPr/>
        <p:txBody>
          <a:bodyPr/>
          <a:lstStyle/>
          <a:p>
            <a:endParaRPr lang="zh-CN" altLang="en-US"/>
          </a:p>
        </p:txBody>
      </p:sp>
      <p:sp>
        <p:nvSpPr>
          <p:cNvPr id="38" name="文本占位符 37"/>
          <p:cNvSpPr>
            <a:spLocks noGrp="1"/>
          </p:cNvSpPr>
          <p:nvPr>
            <p:ph type="body" sz="half" idx="17"/>
          </p:nvPr>
        </p:nvSpPr>
        <p:spPr/>
        <p:txBody>
          <a:bodyPr/>
          <a:lstStyle/>
          <a:p>
            <a:endParaRPr lang="zh-CN" altLang="en-US"/>
          </a:p>
        </p:txBody>
      </p:sp>
      <p:sp>
        <p:nvSpPr>
          <p:cNvPr id="39" name="文本占位符 38"/>
          <p:cNvSpPr>
            <a:spLocks noGrp="1"/>
          </p:cNvSpPr>
          <p:nvPr>
            <p:ph type="body" sz="half" idx="21"/>
          </p:nvPr>
        </p:nvSpPr>
        <p:spPr/>
        <p:txBody>
          <a:bodyPr/>
          <a:lstStyle/>
          <a:p>
            <a:endParaRPr lang="zh-CN" altLang="en-US"/>
          </a:p>
        </p:txBody>
      </p:sp>
      <p:sp>
        <p:nvSpPr>
          <p:cNvPr id="40" name="文本占位符 39"/>
          <p:cNvSpPr>
            <a:spLocks noGrp="1"/>
          </p:cNvSpPr>
          <p:nvPr>
            <p:ph type="body" sz="half" idx="22"/>
          </p:nvPr>
        </p:nvSpPr>
        <p:spPr/>
        <p:txBody>
          <a:bodyPr/>
          <a:lstStyle/>
          <a:p>
            <a:endParaRPr lang="zh-CN" altLang="en-US"/>
          </a:p>
        </p:txBody>
      </p:sp>
      <p:sp>
        <p:nvSpPr>
          <p:cNvPr id="4" name="文本占位符 3"/>
          <p:cNvSpPr>
            <a:spLocks noGrp="1"/>
          </p:cNvSpPr>
          <p:nvPr/>
        </p:nvSpPr>
        <p:spPr>
          <a:xfrm>
            <a:off x="734695" y="3020060"/>
            <a:ext cx="2076450" cy="154432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sz="1400" dirty="0">
                <a:solidFill>
                  <a:schemeClr val="tx1"/>
                </a:solidFill>
                <a:sym typeface="+mn-ea"/>
              </a:rPr>
              <a:t> 通过复制您的文本</a:t>
            </a:r>
            <a:r>
              <a:rPr lang="zh-CN" altLang="en-US" dirty="0">
                <a:solidFill>
                  <a:schemeClr val="tx1"/>
                </a:solidFill>
                <a:sym typeface="+mn-ea"/>
              </a:rPr>
              <a:t> </a:t>
            </a:r>
          </a:p>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a:t>
            </a:r>
            <a:r>
              <a:rPr lang="zh-CN" altLang="en-US" dirty="0">
                <a:sym typeface="+mn-ea"/>
              </a:rPr>
              <a:t>通过复制您通过复制您通过复制您通过复制您通过复制您通过复制您通过复制您</a:t>
            </a:r>
            <a:r>
              <a:rPr lang="zh-CN" altLang="en-US" dirty="0">
                <a:solidFill>
                  <a:schemeClr val="bg1"/>
                </a:solidFill>
                <a:sym typeface="+mn-ea"/>
              </a:rPr>
              <a:t>的文本后</a:t>
            </a:r>
          </a:p>
        </p:txBody>
      </p:sp>
      <p:sp>
        <p:nvSpPr>
          <p:cNvPr id="5" name="文本占位符 3"/>
          <p:cNvSpPr>
            <a:spLocks noGrp="1"/>
          </p:cNvSpPr>
          <p:nvPr/>
        </p:nvSpPr>
        <p:spPr>
          <a:xfrm>
            <a:off x="6337300" y="3017520"/>
            <a:ext cx="2076450" cy="154432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sz="1400" dirty="0">
                <a:solidFill>
                  <a:schemeClr val="tx1"/>
                </a:solidFill>
                <a:sym typeface="+mn-ea"/>
              </a:rPr>
              <a:t> 通过复制您的文本</a:t>
            </a:r>
            <a:r>
              <a:rPr lang="zh-CN" altLang="en-US" dirty="0">
                <a:solidFill>
                  <a:schemeClr val="tx1"/>
                </a:solidFill>
                <a:sym typeface="+mn-ea"/>
              </a:rPr>
              <a:t> </a:t>
            </a:r>
          </a:p>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a:t>
            </a:r>
            <a:r>
              <a:rPr lang="zh-CN" altLang="en-US" dirty="0">
                <a:sym typeface="+mn-ea"/>
              </a:rPr>
              <a:t>通过复制您通过复制您通过复制您通过复制您通过复制您通过复制您通过复制您</a:t>
            </a:r>
            <a:r>
              <a:rPr lang="zh-CN" altLang="en-US" dirty="0">
                <a:solidFill>
                  <a:schemeClr val="bg1"/>
                </a:solidFill>
                <a:sym typeface="+mn-ea"/>
              </a:rPr>
              <a:t>的文本后</a:t>
            </a:r>
          </a:p>
        </p:txBody>
      </p:sp>
      <p:sp>
        <p:nvSpPr>
          <p:cNvPr id="6" name="文本占位符 3"/>
          <p:cNvSpPr>
            <a:spLocks noGrp="1"/>
          </p:cNvSpPr>
          <p:nvPr/>
        </p:nvSpPr>
        <p:spPr>
          <a:xfrm>
            <a:off x="3549015" y="3020060"/>
            <a:ext cx="2076450" cy="1544320"/>
          </a:xfrm>
          <a:prstGeom prst="rect">
            <a:avLst/>
          </a:prstGeom>
        </p:spPr>
        <p:txBody>
          <a:bodyPr/>
          <a:lstStyle>
            <a:lvl1pPr marL="0" indent="0" algn="just">
              <a:lnSpc>
                <a:spcPct val="150000"/>
              </a:lnSpc>
              <a:buNone/>
              <a:defRPr sz="1200">
                <a:solidFill>
                  <a:schemeClr val="tx1"/>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sz="1400" dirty="0">
                <a:solidFill>
                  <a:schemeClr val="tx1"/>
                </a:solidFill>
                <a:sym typeface="+mn-ea"/>
              </a:rPr>
              <a:t> 通过复制您的文本</a:t>
            </a:r>
            <a:r>
              <a:rPr lang="zh-CN" altLang="en-US" dirty="0">
                <a:solidFill>
                  <a:schemeClr val="tx1"/>
                </a:solidFill>
                <a:sym typeface="+mn-ea"/>
              </a:rPr>
              <a:t> </a:t>
            </a:r>
          </a:p>
          <a:p>
            <a:pPr marL="285750" marR="0" lvl="0" indent="-285750" algn="just" defTabSz="685800" rtl="0" eaLnBrk="1" fontAlgn="auto" latinLnBrk="0" hangingPunct="1">
              <a:lnSpc>
                <a:spcPct val="100000"/>
              </a:lnSpc>
              <a:spcBef>
                <a:spcPts val="750"/>
              </a:spcBef>
              <a:spcAft>
                <a:spcPts val="0"/>
              </a:spcAft>
              <a:buClrTx/>
              <a:buSzTx/>
              <a:buFont typeface="Wingdings" panose="05000000000000000000" charset="0"/>
              <a:buChar char="n"/>
              <a:defRPr/>
            </a:pPr>
            <a:r>
              <a:rPr lang="zh-CN" altLang="en-US" dirty="0">
                <a:solidFill>
                  <a:schemeClr val="tx1"/>
                </a:solidFill>
                <a:sym typeface="+mn-ea"/>
              </a:rPr>
              <a:t>通过复制您</a:t>
            </a:r>
            <a:r>
              <a:rPr lang="zh-CN" altLang="en-US" dirty="0">
                <a:sym typeface="+mn-ea"/>
              </a:rPr>
              <a:t>通过复制您通过复制您通过复制您通过复制您通过复制您通过复制您通过复制您</a:t>
            </a:r>
            <a:r>
              <a:rPr lang="zh-CN" altLang="en-US" dirty="0">
                <a:solidFill>
                  <a:schemeClr val="bg1"/>
                </a:solidFill>
                <a:sym typeface="+mn-ea"/>
              </a:rPr>
              <a:t>的文本后</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half" idx="21"/>
          </p:nvPr>
        </p:nvSpPr>
        <p:spPr/>
        <p:txBody>
          <a:bodyPr/>
          <a:lstStyle/>
          <a:p>
            <a:endParaRPr lang="zh-CN" altLang="en-US"/>
          </a:p>
        </p:txBody>
      </p:sp>
      <p:sp>
        <p:nvSpPr>
          <p:cNvPr id="7" name="文本占位符 6"/>
          <p:cNvSpPr>
            <a:spLocks noGrp="1"/>
          </p:cNvSpPr>
          <p:nvPr>
            <p:ph type="body" sz="half" idx="22"/>
          </p:nvPr>
        </p:nvSpPr>
        <p:spPr/>
        <p:txBody>
          <a:bodyPr/>
          <a:lstStyle/>
          <a:p>
            <a:endParaRPr lang="zh-CN" altLang="en-US"/>
          </a:p>
        </p:txBody>
      </p:sp>
      <p:sp>
        <p:nvSpPr>
          <p:cNvPr id="2" name="灯片编号占位符 1"/>
          <p:cNvSpPr>
            <a:spLocks noGrp="1"/>
          </p:cNvSpPr>
          <p:nvPr>
            <p:ph type="sldNum" sz="quarter" idx="12"/>
          </p:nvPr>
        </p:nvSpPr>
        <p:spPr>
          <a:xfrm>
            <a:off x="8533841" y="4836007"/>
            <a:ext cx="816153" cy="365125"/>
          </a:xfrm>
          <a:prstGeom prst="rect">
            <a:avLst/>
          </a:prstGeom>
        </p:spPr>
        <p:txBody>
          <a:bodyPr/>
          <a:lstStyle/>
          <a:p>
            <a:fld id="{04D221D7-FB52-447B-83D5-4D287AB984B0}" type="slidenum">
              <a:rPr lang="zh-CN" altLang="en-US" smtClean="0"/>
              <a:pPr/>
              <a:t>9</a:t>
            </a:fld>
            <a:r>
              <a:rPr lang="en-US" altLang="zh-CN" dirty="0"/>
              <a:t>/18</a:t>
            </a:r>
            <a:endParaRPr lang="zh-CN" altLang="en-US" dirty="0"/>
          </a:p>
        </p:txBody>
      </p:sp>
      <p:sp>
        <p:nvSpPr>
          <p:cNvPr id="3" name="文本占位符 5"/>
          <p:cNvSpPr>
            <a:spLocks noGrp="1"/>
          </p:cNvSpPr>
          <p:nvPr/>
        </p:nvSpPr>
        <p:spPr>
          <a:xfrm>
            <a:off x="874298" y="1105921"/>
            <a:ext cx="7395403" cy="2930387"/>
          </a:xfrm>
          <a:prstGeom prst="rect">
            <a:avLst/>
          </a:prstGeom>
        </p:spPr>
        <p:txBody>
          <a:bodyPr/>
          <a:lstStyle>
            <a:lvl1pPr marL="0" marR="0" indent="0" algn="just" defTabSz="685800" rtl="0" eaLnBrk="1" fontAlgn="auto" latinLnBrk="0" hangingPunct="1">
              <a:lnSpc>
                <a:spcPct val="150000"/>
              </a:lnSpc>
              <a:spcBef>
                <a:spcPts val="750"/>
              </a:spcBef>
              <a:spcAft>
                <a:spcPts val="0"/>
              </a:spcAft>
              <a:buClrTx/>
              <a:buSzTx/>
              <a:buFont typeface="Wingdings" panose="05000000000000000000" pitchFamily="2" charset="2"/>
              <a:buNone/>
              <a:defRPr sz="1800" b="1">
                <a:solidFill>
                  <a:srgbClr val="C7262D"/>
                </a:solidFill>
                <a:latin typeface="+mj-ea"/>
                <a:ea typeface="+mj-ea"/>
              </a:defRPr>
            </a:lvl1pPr>
            <a:lvl2pPr marL="514350" indent="-171450" algn="just">
              <a:lnSpc>
                <a:spcPct val="150000"/>
              </a:lnSpc>
              <a:buFont typeface="Wingdings" panose="05000000000000000000" pitchFamily="2" charset="2"/>
              <a:buChar char="n"/>
              <a:defRPr sz="1600">
                <a:solidFill>
                  <a:schemeClr val="tx1"/>
                </a:solidFill>
                <a:latin typeface="+mj-ea"/>
                <a:ea typeface="+mj-ea"/>
              </a:defRPr>
            </a:lvl2pPr>
            <a:lvl3pPr marL="6858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3pPr>
            <a:lvl4pPr marL="10287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400">
                <a:solidFill>
                  <a:schemeClr val="tx1"/>
                </a:solidFill>
                <a:latin typeface="+mj-ea"/>
                <a:ea typeface="+mj-ea"/>
              </a:defRPr>
            </a:lvl4pPr>
            <a:lvl5pPr marL="1371600" marR="0" indent="0" algn="just" defTabSz="685800" rtl="0" eaLnBrk="1" fontAlgn="auto" latinLnBrk="0" hangingPunct="1">
              <a:lnSpc>
                <a:spcPct val="150000"/>
              </a:lnSpc>
              <a:spcBef>
                <a:spcPts val="375"/>
              </a:spcBef>
              <a:spcAft>
                <a:spcPts val="0"/>
              </a:spcAft>
              <a:buClrTx/>
              <a:buSzTx/>
              <a:buFont typeface="Wingdings" panose="05000000000000000000" pitchFamily="2" charset="2"/>
              <a:buNone/>
              <a:defRPr sz="1200">
                <a:solidFill>
                  <a:schemeClr val="tx1"/>
                </a:solidFill>
                <a:latin typeface="+mj-ea"/>
                <a:ea typeface="+mj-ea"/>
              </a:defRPr>
            </a:lvl5pPr>
          </a:lstStyle>
          <a:p>
            <a:pPr marL="171450" marR="0" lvl="0"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olidFill>
                  <a:schemeClr val="tx1"/>
                </a:solidFill>
              </a:rPr>
              <a:t> 通过复制您的文本后，在此框中选择粘贴。</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endParaRPr lang="zh-CN" altLang="en-US" dirty="0"/>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p>
          <a:p>
            <a:pPr marL="457200" marR="0" lvl="1" indent="-171450" algn="just" defTabSz="685800" rtl="0" eaLnBrk="1" fontAlgn="auto" latinLnBrk="0" hangingPunct="1">
              <a:lnSpc>
                <a:spcPct val="100000"/>
              </a:lnSpc>
              <a:spcBef>
                <a:spcPts val="750"/>
              </a:spcBef>
              <a:spcAft>
                <a:spcPts val="0"/>
              </a:spcAft>
              <a:buClrTx/>
              <a:buSzTx/>
              <a:buFont typeface="Wingdings" panose="05000000000000000000" pitchFamily="2" charset="2"/>
              <a:buChar char="n"/>
              <a:defRPr/>
            </a:pPr>
            <a:r>
              <a:rPr lang="zh-CN" altLang="en-US" dirty="0">
                <a:sym typeface="+mn-ea"/>
              </a:rPr>
              <a:t>通过复制您的文本后，在此框中选择粘贴。通过复制您的文本后，在此框中选择粘贴。通过复制您的文本后，在此框中选择粘贴。</a:t>
            </a:r>
          </a:p>
          <a:p>
            <a:pPr marL="28575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sym typeface="+mn-ea"/>
            </a:endParaRPr>
          </a:p>
          <a:p>
            <a:pPr marL="457200" marR="0" lvl="1" indent="0" algn="just" defTabSz="685800" rtl="0" eaLnBrk="1" fontAlgn="auto" latinLnBrk="0" hangingPunct="1">
              <a:lnSpc>
                <a:spcPct val="100000"/>
              </a:lnSpc>
              <a:spcBef>
                <a:spcPts val="750"/>
              </a:spcBef>
              <a:spcAft>
                <a:spcPts val="0"/>
              </a:spcAft>
              <a:buClrTx/>
              <a:buSzTx/>
              <a:buFont typeface="Wingdings" panose="05000000000000000000" pitchFamily="2" charset="2"/>
              <a:buNone/>
              <a:defRPr/>
            </a:pPr>
            <a:endParaRPr lang="zh-CN" altLang="en-US" dirty="0"/>
          </a:p>
        </p:txBody>
      </p:sp>
      <p:pic>
        <p:nvPicPr>
          <p:cNvPr id="18444" name="图片 6" descr="江西财经大学横图标"/>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56550" y="359410"/>
            <a:ext cx="1016000" cy="222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1521</Words>
  <Application>Microsoft Office PowerPoint</Application>
  <PresentationFormat>全屏显示(16:9)</PresentationFormat>
  <Paragraphs>153</Paragraphs>
  <Slides>19</Slides>
  <Notes>0</Notes>
  <HiddenSlides>0</HiddenSlides>
  <MMClips>0</MMClips>
  <ScaleCrop>false</ScaleCrop>
  <HeadingPairs>
    <vt:vector size="4" baseType="variant">
      <vt:variant>
        <vt:lpstr>主题</vt:lpstr>
      </vt:variant>
      <vt:variant>
        <vt:i4>2</vt:i4>
      </vt:variant>
      <vt:variant>
        <vt:lpstr>幻灯片标题</vt:lpstr>
      </vt:variant>
      <vt:variant>
        <vt:i4>19</vt:i4>
      </vt:variant>
    </vt:vector>
  </HeadingPairs>
  <TitlesOfParts>
    <vt:vector size="21" baseType="lpstr">
      <vt:lpstr>自定义设计方案</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 媛</dc:creator>
  <cp:lastModifiedBy>xbany</cp:lastModifiedBy>
  <cp:revision>68</cp:revision>
  <dcterms:created xsi:type="dcterms:W3CDTF">2019-06-07T06:07:00Z</dcterms:created>
  <dcterms:modified xsi:type="dcterms:W3CDTF">2019-06-25T00:59:37Z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