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68" r:id="rId2"/>
  </p:sldMasterIdLst>
  <p:notesMasterIdLst>
    <p:notesMasterId r:id="rId26"/>
  </p:notesMasterIdLst>
  <p:sldIdLst>
    <p:sldId id="256" r:id="rId3"/>
    <p:sldId id="257" r:id="rId4"/>
    <p:sldId id="258" r:id="rId5"/>
    <p:sldId id="260" r:id="rId6"/>
    <p:sldId id="259" r:id="rId7"/>
    <p:sldId id="261" r:id="rId8"/>
    <p:sldId id="269" r:id="rId9"/>
    <p:sldId id="265" r:id="rId10"/>
    <p:sldId id="263" r:id="rId11"/>
    <p:sldId id="264" r:id="rId12"/>
    <p:sldId id="266" r:id="rId13"/>
    <p:sldId id="267" r:id="rId14"/>
    <p:sldId id="268" r:id="rId15"/>
    <p:sldId id="270" r:id="rId16"/>
    <p:sldId id="271" r:id="rId17"/>
    <p:sldId id="262" r:id="rId18"/>
    <p:sldId id="272" r:id="rId19"/>
    <p:sldId id="279" r:id="rId20"/>
    <p:sldId id="273" r:id="rId21"/>
    <p:sldId id="274" r:id="rId22"/>
    <p:sldId id="275" r:id="rId23"/>
    <p:sldId id="276" r:id="rId24"/>
    <p:sldId id="278" r:id="rId2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95877"/>
    <a:srgbClr val="325470"/>
    <a:srgbClr val="C30806"/>
    <a:srgbClr val="9A0408"/>
    <a:srgbClr val="C00A0D"/>
    <a:srgbClr val="B30509"/>
    <a:srgbClr val="38536A"/>
    <a:srgbClr val="384674"/>
    <a:srgbClr val="8E0407"/>
    <a:srgbClr val="C306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583" autoAdjust="0"/>
  </p:normalViewPr>
  <p:slideViewPr>
    <p:cSldViewPr>
      <p:cViewPr varScale="1">
        <p:scale>
          <a:sx n="80" d="100"/>
          <a:sy n="80" d="100"/>
        </p:scale>
        <p:origin x="-682" y="-67"/>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类别一</c:v>
                </c:pt>
              </c:strCache>
            </c:strRef>
          </c:tx>
          <c:spPr>
            <a:solidFill>
              <a:srgbClr val="C00000"/>
            </a:solidFill>
            <a:ln>
              <a:noFill/>
            </a:ln>
            <a:effectLst/>
            <a:sp3d/>
          </c:spPr>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A85-4D77-8502-CCD5563933D1}"/>
            </c:ext>
          </c:extLst>
        </c:ser>
        <c:ser>
          <c:idx val="1"/>
          <c:order val="1"/>
          <c:tx>
            <c:strRef>
              <c:f>Sheet1!$C$1</c:f>
              <c:strCache>
                <c:ptCount val="1"/>
                <c:pt idx="0">
                  <c:v>类别二</c:v>
                </c:pt>
              </c:strCache>
            </c:strRef>
          </c:tx>
          <c:spPr>
            <a:solidFill>
              <a:srgbClr val="325470"/>
            </a:solidFill>
            <a:ln>
              <a:noFill/>
            </a:ln>
            <a:effectLst/>
            <a:sp3d/>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A85-4D77-8502-CCD5563933D1}"/>
            </c:ext>
          </c:extLst>
        </c:ser>
        <c:ser>
          <c:idx val="2"/>
          <c:order val="2"/>
          <c:tx>
            <c:strRef>
              <c:f>Sheet1!$D$1</c:f>
              <c:strCache>
                <c:ptCount val="1"/>
                <c:pt idx="0">
                  <c:v>类别三</c:v>
                </c:pt>
              </c:strCache>
            </c:strRef>
          </c:tx>
          <c:spPr>
            <a:solidFill>
              <a:schemeClr val="tx1">
                <a:lumMod val="50000"/>
                <a:lumOff val="50000"/>
              </a:schemeClr>
            </a:solidFill>
            <a:ln>
              <a:noFill/>
            </a:ln>
            <a:effectLst/>
            <a:sp3d/>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A85-4D77-8502-CCD5563933D1}"/>
            </c:ext>
          </c:extLst>
        </c:ser>
        <c:dLbls>
          <c:showLegendKey val="0"/>
          <c:showVal val="0"/>
          <c:showCatName val="0"/>
          <c:showSerName val="0"/>
          <c:showPercent val="0"/>
          <c:showBubbleSize val="0"/>
        </c:dLbls>
        <c:gapWidth val="150"/>
        <c:overlap val="100"/>
        <c:axId val="202051584"/>
        <c:axId val="202053120"/>
      </c:barChart>
      <c:catAx>
        <c:axId val="202051584"/>
        <c:scaling>
          <c:orientation val="minMax"/>
        </c:scaling>
        <c:delete val="0"/>
        <c:axPos val="l"/>
        <c:numFmt formatCode="General" sourceLinked="1"/>
        <c:majorTickMark val="none"/>
        <c:minorTickMark val="none"/>
        <c:tickLblPos val="nextTo"/>
        <c:spPr>
          <a:noFill/>
          <a:ln>
            <a:noFill/>
          </a:ln>
          <a:effectLst/>
        </c:spPr>
        <c:txPr>
          <a:bodyPr rot="-60000000" vert="horz"/>
          <a:lstStyle/>
          <a:p>
            <a:pPr>
              <a:defRPr/>
            </a:pPr>
            <a:endParaRPr lang="zh-CN"/>
          </a:p>
        </c:txPr>
        <c:crossAx val="202053120"/>
        <c:crosses val="autoZero"/>
        <c:auto val="1"/>
        <c:lblAlgn val="ctr"/>
        <c:lblOffset val="100"/>
        <c:noMultiLvlLbl val="0"/>
      </c:catAx>
      <c:valAx>
        <c:axId val="202053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202051584"/>
        <c:crosses val="autoZero"/>
        <c:crossBetween val="between"/>
      </c:valAx>
      <c:spPr>
        <a:noFill/>
        <a:ln>
          <a:noFill/>
        </a:ln>
        <a:effectLst/>
      </c:spPr>
    </c:plotArea>
    <c:legend>
      <c:legendPos val="b"/>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lang="zh-CN">
          <a:latin typeface="FZHei-B01S" panose="02010601030101010101" pitchFamily="2" charset="-122"/>
          <a:ea typeface="FZHei-B01S" panose="02010601030101010101" pitchFamily="2" charset="-122"/>
          <a:sym typeface="FZHei-B01S" panose="02010601030101010101"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EE46F5-EBBA-4CDF-A58A-C4444475119C}" type="datetimeFigureOut">
              <a:rPr lang="zh-CN" altLang="en-US" smtClean="0"/>
              <a:t>2019/6/24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C28CAB-6094-4E7A-A197-D1697F9B510E}" type="slidenum">
              <a:rPr lang="zh-CN" altLang="en-US" smtClean="0"/>
              <a:t>‹#›</a:t>
            </a:fld>
            <a:endParaRPr lang="zh-CN" altLang="en-US"/>
          </a:p>
        </p:txBody>
      </p:sp>
    </p:spTree>
    <p:extLst>
      <p:ext uri="{BB962C8B-B14F-4D97-AF65-F5344CB8AC3E}">
        <p14:creationId xmlns:p14="http://schemas.microsoft.com/office/powerpoint/2010/main" val="644929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C28CAB-6094-4E7A-A197-D1697F9B510E}" type="slidenum">
              <a:rPr lang="zh-CN" altLang="en-US" smtClean="0"/>
              <a:t>4</a:t>
            </a:fld>
            <a:endParaRPr lang="zh-CN" altLang="en-US"/>
          </a:p>
        </p:txBody>
      </p:sp>
    </p:spTree>
    <p:extLst>
      <p:ext uri="{BB962C8B-B14F-4D97-AF65-F5344CB8AC3E}">
        <p14:creationId xmlns:p14="http://schemas.microsoft.com/office/powerpoint/2010/main" val="785790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6764B4C-3149-4377-87F3-657A20315C86}" type="datetime1">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lvl1pPr>
              <a:defRPr>
                <a:solidFill>
                  <a:schemeClr val="tx1">
                    <a:lumMod val="85000"/>
                    <a:lumOff val="15000"/>
                  </a:schemeClr>
                </a:solidFill>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97801611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828D33-D01D-4307-A114-D45FB84AD032}" type="datetime1">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40983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125"/>
            <a:ext cx="2628558"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1" y="365125"/>
            <a:ext cx="7733293"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5F465A-54DF-449D-B8F8-3861EB03E7A6}" type="datetime1">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43346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47AE734-57C9-4DD5-8E62-61F14C588331}"/>
              </a:ext>
            </a:extLst>
          </p:cNvPr>
          <p:cNvSpPr>
            <a:spLocks noGrp="1"/>
          </p:cNvSpPr>
          <p:nvPr>
            <p:ph type="ctrTitle"/>
          </p:nvPr>
        </p:nvSpPr>
        <p:spPr>
          <a:xfrm>
            <a:off x="1524000" y="1122363"/>
            <a:ext cx="9142413" cy="2387600"/>
          </a:xfrm>
        </p:spPr>
        <p:txBody>
          <a:bodyPr anchor="b"/>
          <a:lstStyle>
            <a:lvl1pPr algn="ctr">
              <a:defRPr sz="6000">
                <a:solidFill>
                  <a:schemeClr val="tx1">
                    <a:lumMod val="75000"/>
                    <a:lumOff val="25000"/>
                  </a:schemeClr>
                </a:solidFill>
              </a:defRPr>
            </a:lvl1pPr>
          </a:lstStyle>
          <a:p>
            <a:r>
              <a:rPr lang="zh-CN" altLang="en-US"/>
              <a:t>单击此处编辑母版标题样式</a:t>
            </a:r>
          </a:p>
        </p:txBody>
      </p:sp>
      <p:sp>
        <p:nvSpPr>
          <p:cNvPr id="3" name="副标题 2">
            <a:extLst>
              <a:ext uri="{FF2B5EF4-FFF2-40B4-BE49-F238E27FC236}">
                <a16:creationId xmlns="" xmlns:a16="http://schemas.microsoft.com/office/drawing/2014/main" id="{DB62F13A-8A5D-4C63-B62E-28B9E4B93FDA}"/>
              </a:ext>
            </a:extLst>
          </p:cNvPr>
          <p:cNvSpPr>
            <a:spLocks noGrp="1"/>
          </p:cNvSpPr>
          <p:nvPr>
            <p:ph type="subTitle" idx="1"/>
          </p:nvPr>
        </p:nvSpPr>
        <p:spPr>
          <a:xfrm>
            <a:off x="1524000" y="3602038"/>
            <a:ext cx="9142413" cy="1655762"/>
          </a:xfrm>
        </p:spPr>
        <p:txBody>
          <a:bodyPr/>
          <a:lstStyle>
            <a:lvl1pPr marL="0" indent="0" algn="ctr">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960CC697-53B1-499D-8011-DA8EE562BC6F}"/>
              </a:ext>
            </a:extLst>
          </p:cNvPr>
          <p:cNvSpPr>
            <a:spLocks noGrp="1"/>
          </p:cNvSpPr>
          <p:nvPr>
            <p:ph type="dt" sz="half" idx="10"/>
          </p:nvPr>
        </p:nvSpPr>
        <p:spPr/>
        <p:txBody>
          <a:bodyPr/>
          <a:lstStyle/>
          <a:p>
            <a:fld id="{537A5B25-C5B9-4095-9AFD-8E03DCC59688}" type="datetime1">
              <a:rPr lang="zh-CN" altLang="en-US" smtClean="0"/>
              <a:t>2019/6/24</a:t>
            </a:fld>
            <a:endParaRPr lang="zh-CN" altLang="en-US"/>
          </a:p>
        </p:txBody>
      </p:sp>
      <p:sp>
        <p:nvSpPr>
          <p:cNvPr id="5" name="页脚占位符 4">
            <a:extLst>
              <a:ext uri="{FF2B5EF4-FFF2-40B4-BE49-F238E27FC236}">
                <a16:creationId xmlns="" xmlns:a16="http://schemas.microsoft.com/office/drawing/2014/main" id="{DFAAFDB9-987F-45A7-9CDB-39EBEFFE37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18EE9D-59A8-460E-B432-F4E2FB0E7345}"/>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176021237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1EA6D9-A689-47D9-8C7A-3A65642F6F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F048657-6211-4767-A0BA-3AE105BCC29F}"/>
              </a:ext>
            </a:extLst>
          </p:cNvPr>
          <p:cNvSpPr>
            <a:spLocks noGrp="1"/>
          </p:cNvSpPr>
          <p:nvPr>
            <p:ph idx="1"/>
          </p:nvPr>
        </p:nvSpPr>
        <p:spPr/>
        <p:txBody>
          <a:bodyPr/>
          <a:lstStyle>
            <a:lvl1pPr marL="228600" indent="-228600">
              <a:buFont typeface="Wingdings" pitchFamily="2" charset="2"/>
              <a:buChar char="l"/>
              <a:defRPr/>
            </a:lvl1pPr>
            <a:lvl2pPr marL="685800" indent="-228600">
              <a:buFont typeface="Wingdings" pitchFamily="2" charset="2"/>
              <a:buChar char="u"/>
              <a:defRPr/>
            </a:lvl2pPr>
            <a:lvl3pPr marL="1143000" indent="-228600">
              <a:buFont typeface="Wingdings" pitchFamily="2" charset="2"/>
              <a:buChar char="n"/>
              <a:defRPr/>
            </a:lvl3pPr>
            <a:lvl4pPr marL="1600200" indent="-228600">
              <a:buFont typeface="Wingdings" pitchFamily="2" charset="2"/>
              <a:buChar char="Ø"/>
              <a:defRPr/>
            </a:lvl4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E060632B-36E8-48F4-B47E-B192EA94DA02}"/>
              </a:ext>
            </a:extLst>
          </p:cNvPr>
          <p:cNvSpPr>
            <a:spLocks noGrp="1"/>
          </p:cNvSpPr>
          <p:nvPr>
            <p:ph type="dt" sz="half" idx="10"/>
          </p:nvPr>
        </p:nvSpPr>
        <p:spPr/>
        <p:txBody>
          <a:bodyPr/>
          <a:lstStyle/>
          <a:p>
            <a:fld id="{CB264E06-F6BC-49B6-812B-7ADB055C5096}" type="datetime1">
              <a:rPr lang="zh-CN" altLang="en-US" smtClean="0"/>
              <a:t>2019/6/24</a:t>
            </a:fld>
            <a:endParaRPr lang="zh-CN" altLang="en-US"/>
          </a:p>
        </p:txBody>
      </p:sp>
      <p:sp>
        <p:nvSpPr>
          <p:cNvPr id="5" name="页脚占位符 4">
            <a:extLst>
              <a:ext uri="{FF2B5EF4-FFF2-40B4-BE49-F238E27FC236}">
                <a16:creationId xmlns="" xmlns:a16="http://schemas.microsoft.com/office/drawing/2014/main" id="{885D4713-C991-4696-A019-FAB21E19CC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EAC8EFE-865B-4CD0-9B22-830B1BD09B81}"/>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844623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01469B-F149-4964-85FB-C3E82EE882CE}"/>
              </a:ext>
            </a:extLst>
          </p:cNvPr>
          <p:cNvSpPr>
            <a:spLocks noGrp="1"/>
          </p:cNvSpPr>
          <p:nvPr>
            <p:ph type="title"/>
          </p:nvPr>
        </p:nvSpPr>
        <p:spPr>
          <a:xfrm>
            <a:off x="831850" y="1709738"/>
            <a:ext cx="10514013"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E08652D-23CF-4A3C-8374-EB9473993D94}"/>
              </a:ext>
            </a:extLst>
          </p:cNvPr>
          <p:cNvSpPr>
            <a:spLocks noGrp="1"/>
          </p:cNvSpPr>
          <p:nvPr>
            <p:ph type="body" idx="1"/>
          </p:nvPr>
        </p:nvSpPr>
        <p:spPr>
          <a:xfrm>
            <a:off x="831850" y="4589463"/>
            <a:ext cx="10514013"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05D027A2-A454-4C4C-B47E-5232764E8D55}"/>
              </a:ext>
            </a:extLst>
          </p:cNvPr>
          <p:cNvSpPr>
            <a:spLocks noGrp="1"/>
          </p:cNvSpPr>
          <p:nvPr>
            <p:ph type="dt" sz="half" idx="10"/>
          </p:nvPr>
        </p:nvSpPr>
        <p:spPr/>
        <p:txBody>
          <a:bodyPr/>
          <a:lstStyle/>
          <a:p>
            <a:fld id="{1BF3EAA3-798B-45B5-AAF0-5BDBB1646ECB}" type="datetime1">
              <a:rPr lang="zh-CN" altLang="en-US" smtClean="0"/>
              <a:t>2019/6/24</a:t>
            </a:fld>
            <a:endParaRPr lang="zh-CN" altLang="en-US"/>
          </a:p>
        </p:txBody>
      </p:sp>
      <p:sp>
        <p:nvSpPr>
          <p:cNvPr id="5" name="页脚占位符 4">
            <a:extLst>
              <a:ext uri="{FF2B5EF4-FFF2-40B4-BE49-F238E27FC236}">
                <a16:creationId xmlns="" xmlns:a16="http://schemas.microsoft.com/office/drawing/2014/main" id="{10352214-BDDE-4C15-950C-6848ADB255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D784C76-6EB8-4956-9E70-A61DA70500DF}"/>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37319395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B08F5EC-5D62-4104-B031-A8DB92F2A9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BB28E49-9BF4-4C61-9874-3ACAA207DB27}"/>
              </a:ext>
            </a:extLst>
          </p:cNvPr>
          <p:cNvSpPr>
            <a:spLocks noGrp="1"/>
          </p:cNvSpPr>
          <p:nvPr>
            <p:ph sz="half" idx="1"/>
          </p:nvPr>
        </p:nvSpPr>
        <p:spPr>
          <a:xfrm>
            <a:off x="838200" y="1340768"/>
            <a:ext cx="5180013" cy="4836195"/>
          </a:xfrm>
        </p:spPr>
        <p:txBody>
          <a:bodyPr/>
          <a:lstStyle>
            <a:lvl1pPr marL="457200" indent="-457200">
              <a:buFont typeface="Wingdings" pitchFamily="2" charset="2"/>
              <a:buChar char="l"/>
              <a:defRPr/>
            </a:lvl1pPr>
            <a:lvl2pPr marL="803275" indent="-346075">
              <a:buFont typeface="Wingdings" pitchFamily="2" charset="2"/>
              <a:buChar char="u"/>
              <a:defRPr/>
            </a:lvl2pPr>
            <a:lvl3pPr marL="1260475" indent="-346075">
              <a:buFont typeface="Wingdings" pitchFamily="2" charset="2"/>
              <a:buChar char="n"/>
              <a:defRPr/>
            </a:lvl3pPr>
            <a:lvl4pPr marL="1706563" indent="-334963">
              <a:buFont typeface="Wingdings" pitchFamily="2" charset="2"/>
              <a:buChar char="Ø"/>
              <a:defRPr/>
            </a:lvl4pPr>
            <a:lvl5pPr marL="2154238" indent="-325438">
              <a:defRPr/>
            </a:lvl5p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zh-CN" altLang="en-US" dirty="0"/>
          </a:p>
        </p:txBody>
      </p:sp>
      <p:sp>
        <p:nvSpPr>
          <p:cNvPr id="5" name="日期占位符 4">
            <a:extLst>
              <a:ext uri="{FF2B5EF4-FFF2-40B4-BE49-F238E27FC236}">
                <a16:creationId xmlns="" xmlns:a16="http://schemas.microsoft.com/office/drawing/2014/main" id="{82CE22B9-D21F-4248-A527-A9AE9C21F1C4}"/>
              </a:ext>
            </a:extLst>
          </p:cNvPr>
          <p:cNvSpPr>
            <a:spLocks noGrp="1"/>
          </p:cNvSpPr>
          <p:nvPr>
            <p:ph type="dt" sz="half" idx="10"/>
          </p:nvPr>
        </p:nvSpPr>
        <p:spPr/>
        <p:txBody>
          <a:bodyPr/>
          <a:lstStyle/>
          <a:p>
            <a:fld id="{5E0A1772-6A42-4E5E-91D4-E6EB7EE995AA}" type="datetime1">
              <a:rPr lang="zh-CN" altLang="en-US" smtClean="0"/>
              <a:t>2019/6/24</a:t>
            </a:fld>
            <a:endParaRPr lang="zh-CN" altLang="en-US"/>
          </a:p>
        </p:txBody>
      </p:sp>
      <p:sp>
        <p:nvSpPr>
          <p:cNvPr id="6" name="页脚占位符 5">
            <a:extLst>
              <a:ext uri="{FF2B5EF4-FFF2-40B4-BE49-F238E27FC236}">
                <a16:creationId xmlns="" xmlns:a16="http://schemas.microsoft.com/office/drawing/2014/main" id="{E7959C31-95FD-4CB4-B66F-37411C46EBC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8BC40CC-DA44-4D6E-B181-00B3BCD8A4BB}"/>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
        <p:nvSpPr>
          <p:cNvPr id="8" name="内容占位符 2">
            <a:extLst>
              <a:ext uri="{FF2B5EF4-FFF2-40B4-BE49-F238E27FC236}">
                <a16:creationId xmlns="" xmlns:a16="http://schemas.microsoft.com/office/drawing/2014/main" id="{7BB28E49-9BF4-4C61-9874-3ACAA207DB27}"/>
              </a:ext>
            </a:extLst>
          </p:cNvPr>
          <p:cNvSpPr>
            <a:spLocks noGrp="1"/>
          </p:cNvSpPr>
          <p:nvPr>
            <p:ph sz="half" idx="13"/>
          </p:nvPr>
        </p:nvSpPr>
        <p:spPr>
          <a:xfrm>
            <a:off x="6167214" y="1340768"/>
            <a:ext cx="5180013" cy="4836195"/>
          </a:xfrm>
        </p:spPr>
        <p:txBody>
          <a:bodyPr/>
          <a:lstStyle>
            <a:lvl1pPr marL="457200" indent="-457200">
              <a:buFont typeface="Wingdings" pitchFamily="2" charset="2"/>
              <a:buChar char="l"/>
              <a:defRPr/>
            </a:lvl1pPr>
            <a:lvl2pPr marL="803275" indent="-346075">
              <a:buFont typeface="Wingdings" pitchFamily="2" charset="2"/>
              <a:buChar char="u"/>
              <a:defRPr/>
            </a:lvl2pPr>
            <a:lvl3pPr marL="1260475" indent="-346075">
              <a:buFont typeface="Wingdings" pitchFamily="2" charset="2"/>
              <a:buChar char="n"/>
              <a:defRPr/>
            </a:lvl3pPr>
            <a:lvl4pPr marL="1706563" indent="-334963">
              <a:buFont typeface="Wingdings" pitchFamily="2" charset="2"/>
              <a:buChar char="Ø"/>
              <a:defRPr/>
            </a:lvl4pPr>
            <a:lvl5pPr marL="2154238" indent="-325438">
              <a:defRPr/>
            </a:lvl5p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zh-CN" altLang="en-US" dirty="0"/>
          </a:p>
        </p:txBody>
      </p:sp>
    </p:spTree>
    <p:extLst>
      <p:ext uri="{BB962C8B-B14F-4D97-AF65-F5344CB8AC3E}">
        <p14:creationId xmlns:p14="http://schemas.microsoft.com/office/powerpoint/2010/main" val="1819408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C3B85D8-0A44-4E27-A7C7-DB1F6BD4872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1749F39-86E0-4727-83B6-641E7177DC25}"/>
              </a:ext>
            </a:extLst>
          </p:cNvPr>
          <p:cNvSpPr>
            <a:spLocks noGrp="1"/>
          </p:cNvSpPr>
          <p:nvPr>
            <p:ph type="dt" sz="half" idx="10"/>
          </p:nvPr>
        </p:nvSpPr>
        <p:spPr/>
        <p:txBody>
          <a:bodyPr/>
          <a:lstStyle/>
          <a:p>
            <a:fld id="{092B22CC-48DD-421F-9FE0-158FEE9B3EC4}" type="datetime1">
              <a:rPr lang="zh-CN" altLang="en-US" smtClean="0"/>
              <a:t>2019/6/24</a:t>
            </a:fld>
            <a:endParaRPr lang="zh-CN" altLang="en-US"/>
          </a:p>
        </p:txBody>
      </p:sp>
      <p:sp>
        <p:nvSpPr>
          <p:cNvPr id="4" name="页脚占位符 3">
            <a:extLst>
              <a:ext uri="{FF2B5EF4-FFF2-40B4-BE49-F238E27FC236}">
                <a16:creationId xmlns="" xmlns:a16="http://schemas.microsoft.com/office/drawing/2014/main" id="{322916B3-C89D-4E3E-8494-0DD4AD33C45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4F11EC0-CF34-4C41-8D77-261F15155F0B}"/>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3700328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91D1C297-7368-4D68-AD70-51CC5FC4BD4D}"/>
              </a:ext>
            </a:extLst>
          </p:cNvPr>
          <p:cNvSpPr>
            <a:spLocks noGrp="1"/>
          </p:cNvSpPr>
          <p:nvPr>
            <p:ph type="dt" sz="half" idx="10"/>
          </p:nvPr>
        </p:nvSpPr>
        <p:spPr/>
        <p:txBody>
          <a:bodyPr/>
          <a:lstStyle/>
          <a:p>
            <a:fld id="{D08A1A1E-453C-4369-AB6A-C1FCC0A23111}" type="datetime1">
              <a:rPr lang="zh-CN" altLang="en-US" smtClean="0"/>
              <a:t>2019/6/24</a:t>
            </a:fld>
            <a:endParaRPr lang="zh-CN" altLang="en-US"/>
          </a:p>
        </p:txBody>
      </p:sp>
      <p:sp>
        <p:nvSpPr>
          <p:cNvPr id="3" name="页脚占位符 2">
            <a:extLst>
              <a:ext uri="{FF2B5EF4-FFF2-40B4-BE49-F238E27FC236}">
                <a16:creationId xmlns="" xmlns:a16="http://schemas.microsoft.com/office/drawing/2014/main" id="{D49E0907-B7EF-40F8-B7D0-E9E407873E4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B24FAE7-9184-4E75-8004-AE1C2654A135}"/>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283288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5C74A4-27A7-4EE5-AA51-0D5A594B2633}"/>
              </a:ext>
            </a:extLst>
          </p:cNvPr>
          <p:cNvSpPr>
            <a:spLocks noGrp="1"/>
          </p:cNvSpPr>
          <p:nvPr>
            <p:ph type="title"/>
          </p:nvPr>
        </p:nvSpPr>
        <p:spPr>
          <a:xfrm>
            <a:off x="839788" y="980728"/>
            <a:ext cx="3932237" cy="1076672"/>
          </a:xfrm>
        </p:spPr>
        <p:txBody>
          <a:bodyPr anchor="b">
            <a:normAutofit/>
          </a:bodyPr>
          <a:lstStyle>
            <a:lvl1pPr>
              <a:defRPr sz="2800"/>
            </a:lvl1pPr>
          </a:lstStyle>
          <a:p>
            <a:r>
              <a:rPr lang="zh-CN" altLang="en-US" dirty="0"/>
              <a:t>单击此处编辑母版标题样式</a:t>
            </a:r>
          </a:p>
        </p:txBody>
      </p:sp>
      <p:sp>
        <p:nvSpPr>
          <p:cNvPr id="4" name="文本占位符 3">
            <a:extLst>
              <a:ext uri="{FF2B5EF4-FFF2-40B4-BE49-F238E27FC236}">
                <a16:creationId xmlns="" xmlns:a16="http://schemas.microsoft.com/office/drawing/2014/main" id="{620C084D-43F9-461F-B31D-AAEEA948065B}"/>
              </a:ext>
            </a:extLst>
          </p:cNvPr>
          <p:cNvSpPr>
            <a:spLocks noGrp="1"/>
          </p:cNvSpPr>
          <p:nvPr>
            <p:ph type="body" sz="half" idx="2"/>
          </p:nvPr>
        </p:nvSpPr>
        <p:spPr>
          <a:xfrm>
            <a:off x="839788" y="2164794"/>
            <a:ext cx="3932237" cy="370419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F5C99CBC-19C0-47C8-A372-BFDE49F7A6B7}"/>
              </a:ext>
            </a:extLst>
          </p:cNvPr>
          <p:cNvSpPr>
            <a:spLocks noGrp="1"/>
          </p:cNvSpPr>
          <p:nvPr>
            <p:ph type="dt" sz="half" idx="10"/>
          </p:nvPr>
        </p:nvSpPr>
        <p:spPr/>
        <p:txBody>
          <a:bodyPr/>
          <a:lstStyle/>
          <a:p>
            <a:fld id="{7DD88252-F549-4827-AC80-A04937C93068}" type="datetime1">
              <a:rPr lang="zh-CN" altLang="en-US" smtClean="0"/>
              <a:t>2019/6/24</a:t>
            </a:fld>
            <a:endParaRPr lang="zh-CN" altLang="en-US"/>
          </a:p>
        </p:txBody>
      </p:sp>
      <p:sp>
        <p:nvSpPr>
          <p:cNvPr id="6" name="页脚占位符 5">
            <a:extLst>
              <a:ext uri="{FF2B5EF4-FFF2-40B4-BE49-F238E27FC236}">
                <a16:creationId xmlns="" xmlns:a16="http://schemas.microsoft.com/office/drawing/2014/main" id="{6EC557B4-2CB8-425F-8242-C8E7F52136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1C1C43F-E8D8-4495-B483-49C80F7770DF}"/>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
        <p:nvSpPr>
          <p:cNvPr id="8" name="内容占位符 2">
            <a:extLst>
              <a:ext uri="{FF2B5EF4-FFF2-40B4-BE49-F238E27FC236}">
                <a16:creationId xmlns="" xmlns:a16="http://schemas.microsoft.com/office/drawing/2014/main" id="{7BB28E49-9BF4-4C61-9874-3ACAA207DB27}"/>
              </a:ext>
            </a:extLst>
          </p:cNvPr>
          <p:cNvSpPr>
            <a:spLocks noGrp="1"/>
          </p:cNvSpPr>
          <p:nvPr>
            <p:ph sz="half" idx="1"/>
          </p:nvPr>
        </p:nvSpPr>
        <p:spPr>
          <a:xfrm>
            <a:off x="4943078" y="980728"/>
            <a:ext cx="6120680" cy="4968552"/>
          </a:xfrm>
        </p:spPr>
        <p:txBody>
          <a:bodyPr/>
          <a:lstStyle>
            <a:lvl1pPr marL="457200" indent="-457200">
              <a:buFont typeface="Wingdings" pitchFamily="2" charset="2"/>
              <a:buChar char="l"/>
              <a:defRPr/>
            </a:lvl1pPr>
            <a:lvl2pPr marL="803275" indent="-346075">
              <a:buFont typeface="Wingdings" pitchFamily="2" charset="2"/>
              <a:buChar char="u"/>
              <a:defRPr/>
            </a:lvl2pPr>
            <a:lvl3pPr marL="1260475" indent="-346075">
              <a:buFont typeface="Wingdings" pitchFamily="2" charset="2"/>
              <a:buChar char="n"/>
              <a:defRPr/>
            </a:lvl3pPr>
            <a:lvl4pPr marL="1706563" indent="-334963">
              <a:buFont typeface="Wingdings" pitchFamily="2" charset="2"/>
              <a:buChar char="Ø"/>
              <a:defRPr/>
            </a:lvl4pPr>
            <a:lvl5pPr marL="2154238" indent="-325438">
              <a:defRPr/>
            </a:lvl5p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zh-CN" altLang="en-US" dirty="0"/>
          </a:p>
        </p:txBody>
      </p:sp>
    </p:spTree>
    <p:extLst>
      <p:ext uri="{BB962C8B-B14F-4D97-AF65-F5344CB8AC3E}">
        <p14:creationId xmlns:p14="http://schemas.microsoft.com/office/powerpoint/2010/main" val="2590190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795EFB-8DC7-468B-AEB8-CB27DBE96DA0}"/>
              </a:ext>
            </a:extLst>
          </p:cNvPr>
          <p:cNvSpPr>
            <a:spLocks noGrp="1"/>
          </p:cNvSpPr>
          <p:nvPr>
            <p:ph type="title"/>
          </p:nvPr>
        </p:nvSpPr>
        <p:spPr>
          <a:xfrm>
            <a:off x="839788" y="980728"/>
            <a:ext cx="3932237" cy="932656"/>
          </a:xfrm>
        </p:spPr>
        <p:txBody>
          <a:bodyPr anchor="b">
            <a:normAutofit/>
          </a:bodyPr>
          <a:lstStyle>
            <a:lvl1pPr>
              <a:defRPr sz="28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9E0413CF-FED8-4AD3-8A12-0A86203968DD}"/>
              </a:ext>
            </a:extLst>
          </p:cNvPr>
          <p:cNvSpPr>
            <a:spLocks noGrp="1"/>
          </p:cNvSpPr>
          <p:nvPr>
            <p:ph type="pic" idx="1"/>
          </p:nvPr>
        </p:nvSpPr>
        <p:spPr>
          <a:xfrm>
            <a:off x="5183188" y="987425"/>
            <a:ext cx="61706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732B6547-FDCE-46BA-A85D-8536F438FD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F810C924-6C10-404D-B1EA-B9249B225AE5}"/>
              </a:ext>
            </a:extLst>
          </p:cNvPr>
          <p:cNvSpPr>
            <a:spLocks noGrp="1"/>
          </p:cNvSpPr>
          <p:nvPr>
            <p:ph type="dt" sz="half" idx="10"/>
          </p:nvPr>
        </p:nvSpPr>
        <p:spPr/>
        <p:txBody>
          <a:bodyPr/>
          <a:lstStyle/>
          <a:p>
            <a:fld id="{04D8D3E7-4251-4DAB-99C1-9C3E29AEB4CC}" type="datetime1">
              <a:rPr lang="zh-CN" altLang="en-US" smtClean="0"/>
              <a:t>2019/6/24</a:t>
            </a:fld>
            <a:endParaRPr lang="zh-CN" altLang="en-US"/>
          </a:p>
        </p:txBody>
      </p:sp>
      <p:sp>
        <p:nvSpPr>
          <p:cNvPr id="6" name="页脚占位符 5">
            <a:extLst>
              <a:ext uri="{FF2B5EF4-FFF2-40B4-BE49-F238E27FC236}">
                <a16:creationId xmlns="" xmlns:a16="http://schemas.microsoft.com/office/drawing/2014/main" id="{5D703758-DDF4-4914-AD16-EDF08134FE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DD19B3C-AB1E-4684-BE3F-6643D4C00893}"/>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423997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339743-A869-45D9-B490-7D1EFC8074E7}" type="datetime1">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226463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27157BE-C3D8-4E90-9D96-00532BD25A6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725653FA-0363-43EA-BA35-41649F193BE3}"/>
              </a:ext>
            </a:extLst>
          </p:cNvPr>
          <p:cNvSpPr>
            <a:spLocks noGrp="1"/>
          </p:cNvSpPr>
          <p:nvPr>
            <p:ph type="body" orient="vert" idx="1"/>
          </p:nvPr>
        </p:nvSpPr>
        <p:spPr/>
        <p:txBody>
          <a:bodyPr vert="eaVert"/>
          <a:lstStyle>
            <a:lvl1pPr marL="228600" indent="-228600">
              <a:buFont typeface="Wingdings" pitchFamily="2" charset="2"/>
              <a:buChar char="l"/>
              <a:defRPr/>
            </a:lvl1pPr>
            <a:lvl2pPr marL="685800" indent="-228600">
              <a:buFont typeface="Wingdings" pitchFamily="2" charset="2"/>
              <a:buChar char="u"/>
              <a:defRPr/>
            </a:lvl2pPr>
            <a:lvl3pPr marL="1143000" indent="-228600">
              <a:buFont typeface="Wingdings" pitchFamily="2" charset="2"/>
              <a:buChar char="n"/>
              <a:defRPr/>
            </a:lvl3pPr>
            <a:lvl4pPr marL="1600200" indent="-228600">
              <a:buFont typeface="Wingdings" pitchFamily="2" charset="2"/>
              <a:buChar char="Ø"/>
              <a:defRPr/>
            </a:lvl4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AB5C6E78-BCB9-46B1-90D9-70C6AC8ECEB5}"/>
              </a:ext>
            </a:extLst>
          </p:cNvPr>
          <p:cNvSpPr>
            <a:spLocks noGrp="1"/>
          </p:cNvSpPr>
          <p:nvPr>
            <p:ph type="dt" sz="half" idx="10"/>
          </p:nvPr>
        </p:nvSpPr>
        <p:spPr/>
        <p:txBody>
          <a:bodyPr/>
          <a:lstStyle/>
          <a:p>
            <a:fld id="{FCDED292-74DA-4B24-9F01-1C03910D6BF8}" type="datetime1">
              <a:rPr lang="zh-CN" altLang="en-US" smtClean="0"/>
              <a:t>2019/6/24</a:t>
            </a:fld>
            <a:endParaRPr lang="zh-CN" altLang="en-US"/>
          </a:p>
        </p:txBody>
      </p:sp>
      <p:sp>
        <p:nvSpPr>
          <p:cNvPr id="5" name="页脚占位符 4">
            <a:extLst>
              <a:ext uri="{FF2B5EF4-FFF2-40B4-BE49-F238E27FC236}">
                <a16:creationId xmlns="" xmlns:a16="http://schemas.microsoft.com/office/drawing/2014/main" id="{DF57DF04-EFF1-4071-8FC4-03DE411C8A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8681DFB-1B70-4135-B192-64FF4A347C62}"/>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13751439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DD0CD210-E5E5-4D9E-B630-9554CFA7144E}"/>
              </a:ext>
            </a:extLst>
          </p:cNvPr>
          <p:cNvSpPr>
            <a:spLocks noGrp="1"/>
          </p:cNvSpPr>
          <p:nvPr>
            <p:ph type="title" orient="vert"/>
          </p:nvPr>
        </p:nvSpPr>
        <p:spPr>
          <a:xfrm>
            <a:off x="8724900" y="1052735"/>
            <a:ext cx="2627313" cy="5124227"/>
          </a:xfrm>
        </p:spPr>
        <p:txBody>
          <a:bodyPr vert="eaVert"/>
          <a:lstStyle/>
          <a:p>
            <a:r>
              <a:rPr lang="zh-CN" altLang="en-US"/>
              <a:t>单击此处编辑母版标题样式</a:t>
            </a:r>
          </a:p>
        </p:txBody>
      </p:sp>
      <p:sp>
        <p:nvSpPr>
          <p:cNvPr id="4" name="日期占位符 3">
            <a:extLst>
              <a:ext uri="{FF2B5EF4-FFF2-40B4-BE49-F238E27FC236}">
                <a16:creationId xmlns="" xmlns:a16="http://schemas.microsoft.com/office/drawing/2014/main" id="{B1028DF7-E260-4A68-B7B3-1EB4868EA616}"/>
              </a:ext>
            </a:extLst>
          </p:cNvPr>
          <p:cNvSpPr>
            <a:spLocks noGrp="1"/>
          </p:cNvSpPr>
          <p:nvPr>
            <p:ph type="dt" sz="half" idx="10"/>
          </p:nvPr>
        </p:nvSpPr>
        <p:spPr/>
        <p:txBody>
          <a:bodyPr/>
          <a:lstStyle/>
          <a:p>
            <a:fld id="{F90EA21A-9ED3-454C-9FAB-D639683362AC}" type="datetime1">
              <a:rPr lang="zh-CN" altLang="en-US" smtClean="0"/>
              <a:t>2019/6/24</a:t>
            </a:fld>
            <a:endParaRPr lang="zh-CN" altLang="en-US"/>
          </a:p>
        </p:txBody>
      </p:sp>
      <p:sp>
        <p:nvSpPr>
          <p:cNvPr id="5" name="页脚占位符 4">
            <a:extLst>
              <a:ext uri="{FF2B5EF4-FFF2-40B4-BE49-F238E27FC236}">
                <a16:creationId xmlns="" xmlns:a16="http://schemas.microsoft.com/office/drawing/2014/main" id="{8E13EED2-F9E2-4DE2-8CA6-262236F454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80772DB-53EE-4B52-AD30-01E6C8CD0FD5}"/>
              </a:ext>
            </a:extLst>
          </p:cNvPr>
          <p:cNvSpPr>
            <a:spLocks noGrp="1"/>
          </p:cNvSpPr>
          <p:nvPr>
            <p:ph type="sldNum" sz="quarter" idx="12"/>
          </p:nvPr>
        </p:nvSpPr>
        <p:spPr/>
        <p:txBody>
          <a:bodyPr/>
          <a:lstStyle/>
          <a:p>
            <a:fld id="{B106F25C-65D8-4A29-99E5-15CACFF5B628}" type="slidenum">
              <a:rPr lang="zh-CN" altLang="en-US" smtClean="0"/>
              <a:t>‹#›</a:t>
            </a:fld>
            <a:endParaRPr lang="zh-CN" altLang="en-US"/>
          </a:p>
        </p:txBody>
      </p:sp>
      <p:sp>
        <p:nvSpPr>
          <p:cNvPr id="7" name="竖排文字占位符 2">
            <a:extLst>
              <a:ext uri="{FF2B5EF4-FFF2-40B4-BE49-F238E27FC236}">
                <a16:creationId xmlns="" xmlns:a16="http://schemas.microsoft.com/office/drawing/2014/main" id="{725653FA-0363-43EA-BA35-41649F193BE3}"/>
              </a:ext>
            </a:extLst>
          </p:cNvPr>
          <p:cNvSpPr>
            <a:spLocks noGrp="1"/>
          </p:cNvSpPr>
          <p:nvPr>
            <p:ph type="body" orient="vert" idx="1"/>
          </p:nvPr>
        </p:nvSpPr>
        <p:spPr>
          <a:xfrm>
            <a:off x="838201" y="1052736"/>
            <a:ext cx="7633270" cy="5124227"/>
          </a:xfrm>
        </p:spPr>
        <p:txBody>
          <a:bodyPr vert="eaVert"/>
          <a:lstStyle>
            <a:lvl1pPr marL="228600" indent="-228600">
              <a:buFont typeface="Wingdings" pitchFamily="2" charset="2"/>
              <a:buChar char="l"/>
              <a:defRPr/>
            </a:lvl1pPr>
            <a:lvl2pPr marL="685800" indent="-228600">
              <a:buFont typeface="Wingdings" pitchFamily="2" charset="2"/>
              <a:buChar char="u"/>
              <a:defRPr/>
            </a:lvl2pPr>
            <a:lvl3pPr marL="1143000" indent="-228600">
              <a:buFont typeface="Wingdings" pitchFamily="2" charset="2"/>
              <a:buChar char="n"/>
              <a:defRPr/>
            </a:lvl3pPr>
            <a:lvl4pPr marL="1600200" indent="-228600">
              <a:buFont typeface="Wingdings" pitchFamily="2" charset="2"/>
              <a:buChar char="Ø"/>
              <a:defRPr/>
            </a:lvl4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365192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09739"/>
            <a:ext cx="1051423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010BAE9-76EC-4B0C-B6BC-DA525E208877}" type="datetime1">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89713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5625"/>
            <a:ext cx="5180926"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5625"/>
            <a:ext cx="5180926"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AD691B-3B7D-426B-8382-4AD978871CCA}" type="datetime1">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41098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126"/>
            <a:ext cx="10514231" cy="1325563"/>
          </a:xfrm>
        </p:spPr>
        <p:txBody>
          <a:bodyPr/>
          <a:lstStyle/>
          <a:p>
            <a:r>
              <a:rPr lang="zh-CN" altLang="en-US"/>
              <a:t>单击此处编辑母版标题样式</a:t>
            </a:r>
          </a:p>
        </p:txBody>
      </p:sp>
      <p:sp>
        <p:nvSpPr>
          <p:cNvPr id="3" name="文本占位符 2"/>
          <p:cNvSpPr>
            <a:spLocks noGrp="1"/>
          </p:cNvSpPr>
          <p:nvPr>
            <p:ph type="body" idx="1"/>
          </p:nvPr>
        </p:nvSpPr>
        <p:spPr>
          <a:xfrm>
            <a:off x="839679" y="1681163"/>
            <a:ext cx="51571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679" y="2505075"/>
            <a:ext cx="5157116"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7" y="1681163"/>
            <a:ext cx="51825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1397" y="2505075"/>
            <a:ext cx="518251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B8106C9-B57E-4762-A40F-E8F89316BA62}" type="datetime1">
              <a:rPr lang="zh-CN" altLang="en-US" smtClean="0"/>
              <a:t>2019/6/24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51985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ED062AC-F510-4524-821A-68279C4A30A4}" type="datetime1">
              <a:rPr lang="zh-CN" altLang="en-US" smtClean="0"/>
              <a:t>2019/6/24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45585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D4BFA1-255F-4A9E-B9B2-024BBB9BECE9}" type="datetime1">
              <a:rPr lang="zh-CN" altLang="en-US" smtClean="0"/>
              <a:t>2019/6/24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40866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7613A4-6508-4944-B69D-F2D255FD69F9}" type="datetime1">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53431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3" y="987426"/>
            <a:ext cx="617139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41BBA69-15C8-40E6-B336-8A98E462D033}" type="datetime1">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734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userDrawn="1">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userDrawn="1">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userDrawn="1">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4711F2-5836-4E50-958E-BE77C278E632}" type="datetime1">
              <a:rPr lang="zh-CN" altLang="en-US" smtClean="0"/>
              <a:t>2019/6/24</a:t>
            </a:fld>
            <a:endParaRPr lang="zh-CN" altLang="en-US"/>
          </a:p>
        </p:txBody>
      </p:sp>
      <p:sp>
        <p:nvSpPr>
          <p:cNvPr id="5" name="页脚占位符 4"/>
          <p:cNvSpPr>
            <a:spLocks noGrp="1"/>
          </p:cNvSpPr>
          <p:nvPr userDrawn="1">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userDrawn="1">
            <p:ph type="sldNum" sz="quarter" idx="4"/>
          </p:nvPr>
        </p:nvSpPr>
        <p:spPr>
          <a:xfrm>
            <a:off x="9113003"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620032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3E2413EC-F58E-4F72-8A2D-43F061439B0C}"/>
              </a:ext>
            </a:extLst>
          </p:cNvPr>
          <p:cNvGrpSpPr/>
          <p:nvPr userDrawn="1"/>
        </p:nvGrpSpPr>
        <p:grpSpPr>
          <a:xfrm>
            <a:off x="-4151" y="6748272"/>
            <a:ext cx="3001030" cy="109728"/>
            <a:chOff x="0" y="0"/>
            <a:chExt cx="3001030" cy="109728"/>
          </a:xfrm>
        </p:grpSpPr>
        <p:sp>
          <p:nvSpPr>
            <p:cNvPr id="9" name="矩形 8">
              <a:extLst>
                <a:ext uri="{FF2B5EF4-FFF2-40B4-BE49-F238E27FC236}">
                  <a16:creationId xmlns="" xmlns:a16="http://schemas.microsoft.com/office/drawing/2014/main" id="{E567A391-9D51-4D6D-A966-B330132C3DDB}"/>
                </a:ext>
              </a:extLst>
            </p:cNvPr>
            <p:cNvSpPr/>
            <p:nvPr/>
          </p:nvSpPr>
          <p:spPr>
            <a:xfrm flipV="1">
              <a:off x="0" y="0"/>
              <a:ext cx="1367596" cy="109728"/>
            </a:xfrm>
            <a:prstGeom prst="rect">
              <a:avLst/>
            </a:prstGeom>
            <a:solidFill>
              <a:srgbClr val="0628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6C9C0B4A-54BD-4183-8734-E72892475DF2}"/>
                </a:ext>
              </a:extLst>
            </p:cNvPr>
            <p:cNvSpPr/>
            <p:nvPr/>
          </p:nvSpPr>
          <p:spPr>
            <a:xfrm flipV="1">
              <a:off x="1367596" y="0"/>
              <a:ext cx="1633434" cy="109728"/>
            </a:xfrm>
            <a:prstGeom prst="rect">
              <a:avLst/>
            </a:prstGeom>
            <a:solidFill>
              <a:srgbClr val="C00A0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 xmlns:a16="http://schemas.microsoft.com/office/drawing/2014/main" id="{A1FFDE36-9021-466F-BCB0-08C41F52780B}"/>
              </a:ext>
            </a:extLst>
          </p:cNvPr>
          <p:cNvGrpSpPr/>
          <p:nvPr userDrawn="1"/>
        </p:nvGrpSpPr>
        <p:grpSpPr>
          <a:xfrm>
            <a:off x="5993758" y="6748272"/>
            <a:ext cx="3001030" cy="109728"/>
            <a:chOff x="0" y="0"/>
            <a:chExt cx="3001030" cy="109728"/>
          </a:xfrm>
        </p:grpSpPr>
        <p:sp>
          <p:nvSpPr>
            <p:cNvPr id="12" name="矩形 11">
              <a:extLst>
                <a:ext uri="{FF2B5EF4-FFF2-40B4-BE49-F238E27FC236}">
                  <a16:creationId xmlns="" xmlns:a16="http://schemas.microsoft.com/office/drawing/2014/main" id="{7F4EE82E-9526-4486-9EA7-9A6E2E6D1068}"/>
                </a:ext>
              </a:extLst>
            </p:cNvPr>
            <p:cNvSpPr/>
            <p:nvPr/>
          </p:nvSpPr>
          <p:spPr>
            <a:xfrm flipV="1">
              <a:off x="0" y="0"/>
              <a:ext cx="1367596" cy="109728"/>
            </a:xfrm>
            <a:prstGeom prst="rect">
              <a:avLst/>
            </a:prstGeom>
            <a:solidFill>
              <a:srgbClr val="0628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FC890E04-836E-4F8C-A8FB-D37F726811D3}"/>
                </a:ext>
              </a:extLst>
            </p:cNvPr>
            <p:cNvSpPr/>
            <p:nvPr/>
          </p:nvSpPr>
          <p:spPr>
            <a:xfrm flipV="1">
              <a:off x="1367596" y="0"/>
              <a:ext cx="1633434" cy="109728"/>
            </a:xfrm>
            <a:prstGeom prst="rect">
              <a:avLst/>
            </a:prstGeom>
            <a:solidFill>
              <a:srgbClr val="C00A0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 xmlns:a16="http://schemas.microsoft.com/office/drawing/2014/main" id="{25A5A490-8FC0-491A-A23A-4CF460C65FDE}"/>
              </a:ext>
            </a:extLst>
          </p:cNvPr>
          <p:cNvGrpSpPr/>
          <p:nvPr userDrawn="1"/>
        </p:nvGrpSpPr>
        <p:grpSpPr>
          <a:xfrm>
            <a:off x="2992728" y="6748272"/>
            <a:ext cx="3001030" cy="109728"/>
            <a:chOff x="0" y="0"/>
            <a:chExt cx="3001030" cy="109728"/>
          </a:xfrm>
        </p:grpSpPr>
        <p:sp>
          <p:nvSpPr>
            <p:cNvPr id="15" name="矩形 14">
              <a:extLst>
                <a:ext uri="{FF2B5EF4-FFF2-40B4-BE49-F238E27FC236}">
                  <a16:creationId xmlns="" xmlns:a16="http://schemas.microsoft.com/office/drawing/2014/main" id="{F39B47FC-1284-4AA5-9CC7-1DDA16421123}"/>
                </a:ext>
              </a:extLst>
            </p:cNvPr>
            <p:cNvSpPr/>
            <p:nvPr/>
          </p:nvSpPr>
          <p:spPr>
            <a:xfrm flipV="1">
              <a:off x="0" y="0"/>
              <a:ext cx="1367596" cy="109728"/>
            </a:xfrm>
            <a:prstGeom prst="rect">
              <a:avLst/>
            </a:prstGeom>
            <a:solidFill>
              <a:srgbClr val="0628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E442F961-8B0A-4DE4-9466-5F6AD05FC534}"/>
                </a:ext>
              </a:extLst>
            </p:cNvPr>
            <p:cNvSpPr/>
            <p:nvPr/>
          </p:nvSpPr>
          <p:spPr>
            <a:xfrm flipV="1">
              <a:off x="1367596" y="0"/>
              <a:ext cx="1633434" cy="109728"/>
            </a:xfrm>
            <a:prstGeom prst="rect">
              <a:avLst/>
            </a:prstGeom>
            <a:solidFill>
              <a:srgbClr val="C00A0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 xmlns:a16="http://schemas.microsoft.com/office/drawing/2014/main" id="{36EC168F-EE0F-46EE-B7EE-AC23E216D624}"/>
              </a:ext>
            </a:extLst>
          </p:cNvPr>
          <p:cNvGrpSpPr/>
          <p:nvPr userDrawn="1"/>
        </p:nvGrpSpPr>
        <p:grpSpPr>
          <a:xfrm>
            <a:off x="8994788" y="6748272"/>
            <a:ext cx="3197212" cy="109728"/>
            <a:chOff x="0" y="0"/>
            <a:chExt cx="3001030" cy="109728"/>
          </a:xfrm>
        </p:grpSpPr>
        <p:sp>
          <p:nvSpPr>
            <p:cNvPr id="18" name="矩形 17">
              <a:extLst>
                <a:ext uri="{FF2B5EF4-FFF2-40B4-BE49-F238E27FC236}">
                  <a16:creationId xmlns="" xmlns:a16="http://schemas.microsoft.com/office/drawing/2014/main" id="{17458B22-59BA-4B7C-9EC5-BFC3AD4E507A}"/>
                </a:ext>
              </a:extLst>
            </p:cNvPr>
            <p:cNvSpPr/>
            <p:nvPr/>
          </p:nvSpPr>
          <p:spPr>
            <a:xfrm flipV="1">
              <a:off x="0" y="0"/>
              <a:ext cx="1367596" cy="109728"/>
            </a:xfrm>
            <a:prstGeom prst="rect">
              <a:avLst/>
            </a:prstGeom>
            <a:solidFill>
              <a:srgbClr val="0628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C36F81DF-8391-4E28-9A66-CC9DE300EC3D}"/>
                </a:ext>
              </a:extLst>
            </p:cNvPr>
            <p:cNvSpPr/>
            <p:nvPr/>
          </p:nvSpPr>
          <p:spPr>
            <a:xfrm flipV="1">
              <a:off x="1367596" y="0"/>
              <a:ext cx="1633434" cy="109728"/>
            </a:xfrm>
            <a:prstGeom prst="rect">
              <a:avLst/>
            </a:prstGeom>
            <a:solidFill>
              <a:srgbClr val="C00A0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0" name="直接连接符 19">
            <a:extLst>
              <a:ext uri="{FF2B5EF4-FFF2-40B4-BE49-F238E27FC236}">
                <a16:creationId xmlns="" xmlns:a16="http://schemas.microsoft.com/office/drawing/2014/main" id="{677F66E7-00E2-459D-8065-ADFA6143EAF2}"/>
              </a:ext>
            </a:extLst>
          </p:cNvPr>
          <p:cNvCxnSpPr/>
          <p:nvPr userDrawn="1"/>
        </p:nvCxnSpPr>
        <p:spPr bwMode="auto">
          <a:xfrm>
            <a:off x="1145215" y="883628"/>
            <a:ext cx="9569060" cy="0"/>
          </a:xfrm>
          <a:prstGeom prst="line">
            <a:avLst/>
          </a:prstGeom>
          <a:solidFill>
            <a:schemeClr val="accent1"/>
          </a:solidFill>
          <a:ln w="9525" cap="flat" cmpd="sng" algn="ctr">
            <a:solidFill>
              <a:srgbClr val="444444"/>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标题占位符 1">
            <a:extLst>
              <a:ext uri="{FF2B5EF4-FFF2-40B4-BE49-F238E27FC236}">
                <a16:creationId xmlns="" xmlns:a16="http://schemas.microsoft.com/office/drawing/2014/main" id="{0BB31F92-59DA-4CAA-AC63-B591C8C484AA}"/>
              </a:ext>
            </a:extLst>
          </p:cNvPr>
          <p:cNvSpPr>
            <a:spLocks noGrp="1"/>
          </p:cNvSpPr>
          <p:nvPr>
            <p:ph type="title"/>
          </p:nvPr>
        </p:nvSpPr>
        <p:spPr>
          <a:xfrm>
            <a:off x="838201" y="365125"/>
            <a:ext cx="7339870" cy="51850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920F7A7-4909-46A3-AE0A-C6BD6CB48C13}"/>
              </a:ext>
            </a:extLst>
          </p:cNvPr>
          <p:cNvSpPr>
            <a:spLocks noGrp="1"/>
          </p:cNvSpPr>
          <p:nvPr>
            <p:ph type="body" idx="1"/>
          </p:nvPr>
        </p:nvSpPr>
        <p:spPr>
          <a:xfrm>
            <a:off x="838200" y="1412776"/>
            <a:ext cx="10514013" cy="4764187"/>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D1B26DC9-D23B-4064-B594-210019E376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FC2F-36E3-4FF3-A8E9-B42DA70BD435}" type="datetime1">
              <a:rPr lang="zh-CN" altLang="en-US" smtClean="0"/>
              <a:t>2019/6/24</a:t>
            </a:fld>
            <a:endParaRPr lang="zh-CN" altLang="en-US"/>
          </a:p>
        </p:txBody>
      </p:sp>
      <p:sp>
        <p:nvSpPr>
          <p:cNvPr id="5" name="页脚占位符 4">
            <a:extLst>
              <a:ext uri="{FF2B5EF4-FFF2-40B4-BE49-F238E27FC236}">
                <a16:creationId xmlns="" xmlns:a16="http://schemas.microsoft.com/office/drawing/2014/main" id="{262CA028-7315-411C-BB6F-4D2D6E37FD84}"/>
              </a:ext>
            </a:extLst>
          </p:cNvPr>
          <p:cNvSpPr>
            <a:spLocks noGrp="1"/>
          </p:cNvSpPr>
          <p:nvPr>
            <p:ph type="ftr" sz="quarter" idx="3"/>
          </p:nvPr>
        </p:nvSpPr>
        <p:spPr>
          <a:xfrm>
            <a:off x="4038600" y="6356350"/>
            <a:ext cx="4113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a:extLst>
              <a:ext uri="{FF2B5EF4-FFF2-40B4-BE49-F238E27FC236}">
                <a16:creationId xmlns="" xmlns:a16="http://schemas.microsoft.com/office/drawing/2014/main" id="{FE301B58-215F-4D75-BBA4-C4967F1CB4D3}"/>
              </a:ext>
            </a:extLst>
          </p:cNvPr>
          <p:cNvSpPr>
            <a:spLocks noGrp="1"/>
          </p:cNvSpPr>
          <p:nvPr>
            <p:ph type="sldNum" sz="quarter" idx="4"/>
          </p:nvPr>
        </p:nvSpPr>
        <p:spPr>
          <a:xfrm>
            <a:off x="911264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06F25C-65D8-4A29-99E5-15CACFF5B628}" type="slidenum">
              <a:rPr lang="zh-CN" altLang="en-US" smtClean="0"/>
              <a:t>‹#›</a:t>
            </a:fld>
            <a:endParaRPr lang="zh-CN" altLang="en-US"/>
          </a:p>
        </p:txBody>
      </p:sp>
    </p:spTree>
    <p:extLst>
      <p:ext uri="{BB962C8B-B14F-4D97-AF65-F5344CB8AC3E}">
        <p14:creationId xmlns:p14="http://schemas.microsoft.com/office/powerpoint/2010/main" val="151678991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4" r:id="rId5"/>
    <p:sldLayoutId id="2147483775" r:id="rId6"/>
    <p:sldLayoutId id="2147483776" r:id="rId7"/>
    <p:sldLayoutId id="2147483777" r:id="rId8"/>
    <p:sldLayoutId id="2147483778" r:id="rId9"/>
    <p:sldLayoutId id="2147483779" r:id="rId10"/>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kern="1200">
          <a:solidFill>
            <a:schemeClr val="tx1">
              <a:lumMod val="75000"/>
              <a:lumOff val="25000"/>
            </a:schemeClr>
          </a:solidFill>
          <a:latin typeface="微软雅黑" pitchFamily="34" charset="-122"/>
          <a:ea typeface="微软雅黑"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微软雅黑" pitchFamily="34" charset="-122"/>
          <a:ea typeface="微软雅黑"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微软雅黑" pitchFamily="34" charset="-122"/>
          <a:ea typeface="微软雅黑"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微软雅黑" pitchFamily="34" charset="-122"/>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江财PPT\bc84.jpg"/>
          <p:cNvPicPr>
            <a:picLocks noChangeAspect="1" noChangeArrowheads="1"/>
          </p:cNvPicPr>
          <p:nvPr/>
        </p:nvPicPr>
        <p:blipFill rotWithShape="1">
          <a:blip r:embed="rId2">
            <a:extLst>
              <a:ext uri="{28A0092B-C50C-407E-A947-70E740481C1C}">
                <a14:useLocalDpi xmlns:a14="http://schemas.microsoft.com/office/drawing/2010/main" val="0"/>
              </a:ext>
            </a:extLst>
          </a:blip>
          <a:srcRect t="-1" r="15512" b="1632"/>
          <a:stretch/>
        </p:blipFill>
        <p:spPr bwMode="auto">
          <a:xfrm>
            <a:off x="5015086" y="764705"/>
            <a:ext cx="7180585" cy="609329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a:extLst>
              <a:ext uri="{FF2B5EF4-FFF2-40B4-BE49-F238E27FC236}">
                <a16:creationId xmlns="" xmlns:a16="http://schemas.microsoft.com/office/drawing/2014/main" id="{D5C015CF-61FD-4E6A-A33E-3B21433AB670}"/>
              </a:ext>
            </a:extLst>
          </p:cNvPr>
          <p:cNvGrpSpPr/>
          <p:nvPr/>
        </p:nvGrpSpPr>
        <p:grpSpPr>
          <a:xfrm>
            <a:off x="0" y="0"/>
            <a:ext cx="7031310" cy="6858000"/>
            <a:chOff x="0" y="0"/>
            <a:chExt cx="7630160" cy="6858000"/>
          </a:xfrm>
          <a:effectLst>
            <a:outerShdw blurRad="50800" dist="38100" dir="2700000" algn="tl" rotWithShape="0">
              <a:prstClr val="black">
                <a:alpha val="40000"/>
              </a:prstClr>
            </a:outerShdw>
          </a:effectLst>
        </p:grpSpPr>
        <p:sp>
          <p:nvSpPr>
            <p:cNvPr id="17" name="任意多边形 16"/>
            <p:cNvSpPr/>
            <p:nvPr/>
          </p:nvSpPr>
          <p:spPr>
            <a:xfrm flipV="1">
              <a:off x="254000" y="0"/>
              <a:ext cx="7376160" cy="6858000"/>
            </a:xfrm>
            <a:custGeom>
              <a:avLst/>
              <a:gdLst>
                <a:gd name="connsiteX0" fmla="*/ 0 w 6096000"/>
                <a:gd name="connsiteY0" fmla="*/ 0 h 6858000"/>
                <a:gd name="connsiteX1" fmla="*/ 43815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4381500" y="0"/>
                  </a:lnTo>
                  <a:lnTo>
                    <a:pt x="6096000" y="6858000"/>
                  </a:lnTo>
                  <a:lnTo>
                    <a:pt x="0" y="6858000"/>
                  </a:lnTo>
                  <a:close/>
                </a:path>
              </a:pathLst>
            </a:custGeom>
            <a:solidFill>
              <a:srgbClr val="395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8" name="任意多边形 17"/>
            <p:cNvSpPr/>
            <p:nvPr/>
          </p:nvSpPr>
          <p:spPr>
            <a:xfrm flipV="1">
              <a:off x="0" y="0"/>
              <a:ext cx="7376160" cy="6858000"/>
            </a:xfrm>
            <a:custGeom>
              <a:avLst/>
              <a:gdLst>
                <a:gd name="connsiteX0" fmla="*/ 0 w 6096000"/>
                <a:gd name="connsiteY0" fmla="*/ 0 h 6858000"/>
                <a:gd name="connsiteX1" fmla="*/ 43815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4381500" y="0"/>
                  </a:lnTo>
                  <a:lnTo>
                    <a:pt x="6096000" y="6858000"/>
                  </a:lnTo>
                  <a:lnTo>
                    <a:pt x="0" y="6858000"/>
                  </a:lnTo>
                  <a:close/>
                </a:path>
              </a:pathLst>
            </a:custGeom>
            <a:solidFill>
              <a:srgbClr val="C00A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7" name="直角三角形 26"/>
            <p:cNvSpPr/>
            <p:nvPr/>
          </p:nvSpPr>
          <p:spPr>
            <a:xfrm flipV="1">
              <a:off x="0" y="20320"/>
              <a:ext cx="2072640" cy="6837680"/>
            </a:xfrm>
            <a:prstGeom prst="rtTriangle">
              <a:avLst/>
            </a:prstGeom>
            <a:solidFill>
              <a:srgbClr val="9A04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62510" y="1821031"/>
            <a:ext cx="7460888" cy="2904113"/>
            <a:chOff x="719455" y="2102564"/>
            <a:chExt cx="7460888" cy="2904113"/>
          </a:xfrm>
        </p:grpSpPr>
        <p:sp>
          <p:nvSpPr>
            <p:cNvPr id="30" name="文本框 18"/>
            <p:cNvSpPr txBox="1"/>
            <p:nvPr/>
          </p:nvSpPr>
          <p:spPr>
            <a:xfrm>
              <a:off x="751478" y="4637345"/>
              <a:ext cx="7428865"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sym typeface="Agency FB" panose="020B0503020202020204" pitchFamily="34" charset="0"/>
                </a:rPr>
                <a:t>汇报人：代用名               </a:t>
              </a:r>
              <a:r>
                <a:rPr lang="zh-CN" altLang="en-US" dirty="0" smtClean="0">
                  <a:solidFill>
                    <a:schemeClr val="bg1"/>
                  </a:solidFill>
                  <a:latin typeface="微软雅黑" pitchFamily="34" charset="-122"/>
                  <a:ea typeface="微软雅黑" pitchFamily="34" charset="-122"/>
                  <a:sym typeface="Agency FB" panose="020B0503020202020204" pitchFamily="34" charset="0"/>
                </a:rPr>
                <a:t> </a:t>
              </a:r>
              <a:r>
                <a:rPr lang="zh-CN" altLang="en-US" dirty="0">
                  <a:solidFill>
                    <a:schemeClr val="bg1"/>
                  </a:solidFill>
                  <a:latin typeface="微软雅黑" pitchFamily="34" charset="-122"/>
                  <a:ea typeface="微软雅黑" pitchFamily="34" charset="-122"/>
                  <a:sym typeface="Agency FB" panose="020B0503020202020204" pitchFamily="34" charset="0"/>
                </a:rPr>
                <a:t>时间：</a:t>
              </a:r>
              <a:r>
                <a:rPr lang="en-US" altLang="zh-CN" dirty="0">
                  <a:solidFill>
                    <a:schemeClr val="bg1"/>
                  </a:solidFill>
                  <a:latin typeface="微软雅黑" pitchFamily="34" charset="-122"/>
                  <a:ea typeface="微软雅黑" pitchFamily="34" charset="-122"/>
                  <a:sym typeface="Agency FB" panose="020B0503020202020204" pitchFamily="34" charset="0"/>
                </a:rPr>
                <a:t>2019</a:t>
              </a:r>
              <a:r>
                <a:rPr lang="zh-CN" altLang="en-US" dirty="0">
                  <a:solidFill>
                    <a:schemeClr val="bg1"/>
                  </a:solidFill>
                  <a:latin typeface="微软雅黑" pitchFamily="34" charset="-122"/>
                  <a:ea typeface="微软雅黑" pitchFamily="34" charset="-122"/>
                  <a:sym typeface="Agency FB" panose="020B0503020202020204" pitchFamily="34" charset="0"/>
                </a:rPr>
                <a:t>年</a:t>
              </a:r>
              <a:r>
                <a:rPr lang="en-US" altLang="zh-CN" dirty="0">
                  <a:solidFill>
                    <a:schemeClr val="bg1"/>
                  </a:solidFill>
                  <a:latin typeface="微软雅黑" pitchFamily="34" charset="-122"/>
                  <a:ea typeface="微软雅黑" pitchFamily="34" charset="-122"/>
                  <a:sym typeface="Agency FB" panose="020B0503020202020204" pitchFamily="34" charset="0"/>
                </a:rPr>
                <a:t>6</a:t>
              </a:r>
              <a:r>
                <a:rPr lang="zh-CN" altLang="en-US" dirty="0">
                  <a:solidFill>
                    <a:schemeClr val="bg1"/>
                  </a:solidFill>
                  <a:latin typeface="微软雅黑" pitchFamily="34" charset="-122"/>
                  <a:ea typeface="微软雅黑" pitchFamily="34" charset="-122"/>
                  <a:sym typeface="Agency FB" panose="020B0503020202020204" pitchFamily="34" charset="0"/>
                </a:rPr>
                <a:t>月</a:t>
              </a:r>
              <a:r>
                <a:rPr lang="en-US" altLang="zh-CN" dirty="0">
                  <a:solidFill>
                    <a:schemeClr val="bg1"/>
                  </a:solidFill>
                  <a:latin typeface="微软雅黑" pitchFamily="34" charset="-122"/>
                  <a:ea typeface="微软雅黑" pitchFamily="34" charset="-122"/>
                  <a:sym typeface="Agency FB" panose="020B0503020202020204" pitchFamily="34" charset="0"/>
                </a:rPr>
                <a:t>8</a:t>
              </a:r>
              <a:r>
                <a:rPr lang="zh-CN" altLang="en-US" dirty="0">
                  <a:solidFill>
                    <a:schemeClr val="bg1"/>
                  </a:solidFill>
                  <a:latin typeface="微软雅黑" pitchFamily="34" charset="-122"/>
                  <a:ea typeface="微软雅黑" pitchFamily="34" charset="-122"/>
                  <a:sym typeface="Agency FB" panose="020B0503020202020204" pitchFamily="34" charset="0"/>
                </a:rPr>
                <a:t>日</a:t>
              </a:r>
            </a:p>
          </p:txBody>
        </p:sp>
        <p:sp>
          <p:nvSpPr>
            <p:cNvPr id="31" name="文本框 17"/>
            <p:cNvSpPr txBox="1"/>
            <p:nvPr/>
          </p:nvSpPr>
          <p:spPr>
            <a:xfrm>
              <a:off x="719455" y="2102564"/>
              <a:ext cx="5760640" cy="1754326"/>
            </a:xfrm>
            <a:prstGeom prst="rect">
              <a:avLst/>
            </a:prstGeom>
            <a:noFill/>
          </p:spPr>
          <p:txBody>
            <a:bodyPr wrap="square" rtlCol="0">
              <a:spAutoFit/>
            </a:bodyPr>
            <a:lstStyle/>
            <a:p>
              <a:r>
                <a:rPr lang="zh-CN" altLang="en-US" sz="5400" dirty="0">
                  <a:solidFill>
                    <a:schemeClr val="bg1"/>
                  </a:solidFill>
                  <a:latin typeface="微软雅黑" pitchFamily="34" charset="-122"/>
                  <a:ea typeface="微软雅黑" pitchFamily="34" charset="-122"/>
                  <a:sym typeface="Agency FB" panose="020B0503020202020204" pitchFamily="34" charset="0"/>
                </a:rPr>
                <a:t>江西财经大学</a:t>
              </a:r>
              <a:r>
                <a:rPr lang="zh-CN" altLang="en-US" sz="5400" dirty="0" smtClean="0">
                  <a:solidFill>
                    <a:schemeClr val="bg1"/>
                  </a:solidFill>
                  <a:latin typeface="微软雅黑" pitchFamily="34" charset="-122"/>
                  <a:ea typeface="微软雅黑" pitchFamily="34" charset="-122"/>
                  <a:sym typeface="Agency FB" panose="020B0503020202020204" pitchFamily="34" charset="0"/>
                </a:rPr>
                <a:t>办公类</a:t>
              </a:r>
              <a:r>
                <a:rPr lang="en-US" altLang="zh-CN" sz="5400" dirty="0">
                  <a:solidFill>
                    <a:schemeClr val="bg1"/>
                  </a:solidFill>
                  <a:latin typeface="微软雅黑" pitchFamily="34" charset="-122"/>
                  <a:ea typeface="微软雅黑" pitchFamily="34" charset="-122"/>
                  <a:sym typeface="Agency FB" panose="020B0503020202020204" pitchFamily="34" charset="0"/>
                </a:rPr>
                <a:t>PPT</a:t>
              </a:r>
              <a:r>
                <a:rPr lang="zh-CN" altLang="en-US" sz="5400" dirty="0">
                  <a:solidFill>
                    <a:schemeClr val="bg1"/>
                  </a:solidFill>
                  <a:latin typeface="微软雅黑" pitchFamily="34" charset="-122"/>
                  <a:ea typeface="微软雅黑" pitchFamily="34" charset="-122"/>
                  <a:sym typeface="Agency FB" panose="020B0503020202020204" pitchFamily="34" charset="0"/>
                </a:rPr>
                <a:t>模板</a:t>
              </a:r>
            </a:p>
          </p:txBody>
        </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schemeClr val="tx1">
                    <a:lumMod val="85000"/>
                    <a:lumOff val="15000"/>
                  </a:schemeClr>
                </a:solidFill>
              </a:rPr>
              <a:t>1</a:t>
            </a:fld>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Tree>
    <p:extLst>
      <p:ext uri="{BB962C8B-B14F-4D97-AF65-F5344CB8AC3E}">
        <p14:creationId xmlns:p14="http://schemas.microsoft.com/office/powerpoint/2010/main" val="415070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031EF7E5-B853-423C-8324-00CB650A9A71}"/>
              </a:ext>
            </a:extLst>
          </p:cNvPr>
          <p:cNvGrpSpPr/>
          <p:nvPr/>
        </p:nvGrpSpPr>
        <p:grpSpPr>
          <a:xfrm flipH="1">
            <a:off x="6722529" y="1729085"/>
            <a:ext cx="3312368" cy="453534"/>
            <a:chOff x="-380931" y="1470144"/>
            <a:chExt cx="3312368" cy="453534"/>
          </a:xfrm>
        </p:grpSpPr>
        <p:cxnSp>
          <p:nvCxnSpPr>
            <p:cNvPr id="3" name="直接连接符 2">
              <a:extLst>
                <a:ext uri="{FF2B5EF4-FFF2-40B4-BE49-F238E27FC236}">
                  <a16:creationId xmlns="" xmlns:a16="http://schemas.microsoft.com/office/drawing/2014/main" id="{333BBFDE-ACD3-4CA4-8390-E55D8237FF3E}"/>
                </a:ext>
              </a:extLst>
            </p:cNvPr>
            <p:cNvCxnSpPr/>
            <p:nvPr/>
          </p:nvCxnSpPr>
          <p:spPr>
            <a:xfrm>
              <a:off x="2483767" y="1470144"/>
              <a:ext cx="447670" cy="453534"/>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1B12A57E-099C-42E7-9AEE-9310904B2833}"/>
                </a:ext>
              </a:extLst>
            </p:cNvPr>
            <p:cNvCxnSpPr/>
            <p:nvPr/>
          </p:nvCxnSpPr>
          <p:spPr>
            <a:xfrm>
              <a:off x="-380931" y="1470144"/>
              <a:ext cx="2864699"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a:extLst>
              <a:ext uri="{FF2B5EF4-FFF2-40B4-BE49-F238E27FC236}">
                <a16:creationId xmlns="" xmlns:a16="http://schemas.microsoft.com/office/drawing/2014/main" id="{C9424F1F-5CB3-4359-8999-4A04B89582A6}"/>
              </a:ext>
            </a:extLst>
          </p:cNvPr>
          <p:cNvCxnSpPr/>
          <p:nvPr/>
        </p:nvCxnSpPr>
        <p:spPr>
          <a:xfrm flipH="1">
            <a:off x="8403942" y="3719585"/>
            <a:ext cx="2443792" cy="0"/>
          </a:xfrm>
          <a:prstGeom prst="line">
            <a:avLst/>
          </a:prstGeom>
          <a:ln w="6350">
            <a:solidFill>
              <a:srgbClr val="344F66"/>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C839E869-0652-444C-9438-7BFA4F8CA4BC}"/>
              </a:ext>
            </a:extLst>
          </p:cNvPr>
          <p:cNvCxnSpPr/>
          <p:nvPr/>
        </p:nvCxnSpPr>
        <p:spPr>
          <a:xfrm>
            <a:off x="2167485" y="4742773"/>
            <a:ext cx="3168352"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90B0FAD8-36A3-4735-8726-E948D313C7AE}"/>
              </a:ext>
            </a:extLst>
          </p:cNvPr>
          <p:cNvGrpSpPr/>
          <p:nvPr/>
        </p:nvGrpSpPr>
        <p:grpSpPr>
          <a:xfrm>
            <a:off x="1342678" y="2578495"/>
            <a:ext cx="2667917" cy="856274"/>
            <a:chOff x="384317" y="1470144"/>
            <a:chExt cx="2667917" cy="856274"/>
          </a:xfrm>
        </p:grpSpPr>
        <p:cxnSp>
          <p:nvCxnSpPr>
            <p:cNvPr id="8" name="直接连接符 7">
              <a:extLst>
                <a:ext uri="{FF2B5EF4-FFF2-40B4-BE49-F238E27FC236}">
                  <a16:creationId xmlns="" xmlns:a16="http://schemas.microsoft.com/office/drawing/2014/main" id="{0E8E7C8E-A30F-4EC5-83C2-2BC282A2D4BB}"/>
                </a:ext>
              </a:extLst>
            </p:cNvPr>
            <p:cNvCxnSpPr/>
            <p:nvPr/>
          </p:nvCxnSpPr>
          <p:spPr>
            <a:xfrm flipV="1">
              <a:off x="384317" y="1470144"/>
              <a:ext cx="2099451" cy="18781"/>
            </a:xfrm>
            <a:prstGeom prst="line">
              <a:avLst/>
            </a:prstGeom>
            <a:ln w="6350">
              <a:solidFill>
                <a:srgbClr val="344F66"/>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0A2A4DD3-49C5-4A82-9D3C-7702A4144D3E}"/>
                </a:ext>
              </a:extLst>
            </p:cNvPr>
            <p:cNvCxnSpPr/>
            <p:nvPr/>
          </p:nvCxnSpPr>
          <p:spPr>
            <a:xfrm>
              <a:off x="2483768" y="1470144"/>
              <a:ext cx="568466" cy="856274"/>
            </a:xfrm>
            <a:prstGeom prst="line">
              <a:avLst/>
            </a:prstGeom>
            <a:ln w="6350">
              <a:solidFill>
                <a:srgbClr val="344F66"/>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 xmlns:a16="http://schemas.microsoft.com/office/drawing/2014/main" id="{8524D23C-BB5D-4C89-AADF-7DE3E6F42771}"/>
              </a:ext>
            </a:extLst>
          </p:cNvPr>
          <p:cNvGrpSpPr>
            <a:grpSpLocks noChangeAspect="1"/>
          </p:cNvGrpSpPr>
          <p:nvPr/>
        </p:nvGrpSpPr>
        <p:grpSpPr>
          <a:xfrm>
            <a:off x="5153166" y="1697216"/>
            <a:ext cx="2020575" cy="1683815"/>
            <a:chOff x="1017666" y="1460660"/>
            <a:chExt cx="1241816" cy="1034848"/>
          </a:xfrm>
        </p:grpSpPr>
        <p:grpSp>
          <p:nvGrpSpPr>
            <p:cNvPr id="11" name="组合 10">
              <a:extLst>
                <a:ext uri="{FF2B5EF4-FFF2-40B4-BE49-F238E27FC236}">
                  <a16:creationId xmlns="" xmlns:a16="http://schemas.microsoft.com/office/drawing/2014/main" id="{C5C322B4-00A6-46CC-886D-278E9F61E52B}"/>
                </a:ext>
              </a:extLst>
            </p:cNvPr>
            <p:cNvGrpSpPr/>
            <p:nvPr/>
          </p:nvGrpSpPr>
          <p:grpSpPr>
            <a:xfrm>
              <a:off x="1017666" y="1460660"/>
              <a:ext cx="1241816" cy="1034848"/>
              <a:chOff x="1017666" y="1609725"/>
              <a:chExt cx="1241816" cy="1034848"/>
            </a:xfrm>
          </p:grpSpPr>
          <p:sp>
            <p:nvSpPr>
              <p:cNvPr id="13" name="六边形 12">
                <a:extLst>
                  <a:ext uri="{FF2B5EF4-FFF2-40B4-BE49-F238E27FC236}">
                    <a16:creationId xmlns="" xmlns:a16="http://schemas.microsoft.com/office/drawing/2014/main" id="{7DEE7C8C-2BB4-46F3-950B-09C7179868D2}"/>
                  </a:ext>
                </a:extLst>
              </p:cNvPr>
              <p:cNvSpPr>
                <a:spLocks noChangeAspect="1"/>
              </p:cNvSpPr>
              <p:nvPr/>
            </p:nvSpPr>
            <p:spPr>
              <a:xfrm>
                <a:off x="1017666" y="1609725"/>
                <a:ext cx="1241816" cy="1034848"/>
              </a:xfrm>
              <a:prstGeom prst="hexagon">
                <a:avLst/>
              </a:prstGeom>
              <a:solidFill>
                <a:schemeClr val="bg1"/>
              </a:solid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sp>
            <p:nvSpPr>
              <p:cNvPr id="14" name="六边形 13">
                <a:extLst>
                  <a:ext uri="{FF2B5EF4-FFF2-40B4-BE49-F238E27FC236}">
                    <a16:creationId xmlns="" xmlns:a16="http://schemas.microsoft.com/office/drawing/2014/main" id="{A4421684-BA0E-4560-87F8-E9C2E61E6944}"/>
                  </a:ext>
                </a:extLst>
              </p:cNvPr>
              <p:cNvSpPr>
                <a:spLocks noChangeAspect="1"/>
              </p:cNvSpPr>
              <p:nvPr/>
            </p:nvSpPr>
            <p:spPr>
              <a:xfrm>
                <a:off x="1120174" y="1695149"/>
                <a:ext cx="1036800" cy="864000"/>
              </a:xfrm>
              <a:prstGeom prst="hexagon">
                <a:avLst/>
              </a:prstGeom>
              <a:solidFill>
                <a:srgbClr val="344F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grpSp>
        <p:sp>
          <p:nvSpPr>
            <p:cNvPr id="12" name="TextBox 10">
              <a:extLst>
                <a:ext uri="{FF2B5EF4-FFF2-40B4-BE49-F238E27FC236}">
                  <a16:creationId xmlns="" xmlns:a16="http://schemas.microsoft.com/office/drawing/2014/main" id="{BE872518-6A30-449E-B78A-5586BE667156}"/>
                </a:ext>
              </a:extLst>
            </p:cNvPr>
            <p:cNvSpPr txBox="1"/>
            <p:nvPr/>
          </p:nvSpPr>
          <p:spPr>
            <a:xfrm>
              <a:off x="1396612" y="1773722"/>
              <a:ext cx="446485" cy="397226"/>
            </a:xfrm>
            <a:prstGeom prst="rect">
              <a:avLst/>
            </a:prstGeom>
            <a:noFill/>
          </p:spPr>
          <p:txBody>
            <a:bodyPr wrap="none" rtlCol="0">
              <a:spAutoFit/>
            </a:bodyPr>
            <a:lstStyle/>
            <a:p>
              <a:pPr algn="r"/>
              <a:r>
                <a:rPr lang="en-US" altLang="zh-CN" sz="3600" dirty="0" smtClean="0">
                  <a:solidFill>
                    <a:schemeClr val="bg1"/>
                  </a:solidFill>
                  <a:latin typeface="微软雅黑" pitchFamily="34" charset="-122"/>
                  <a:ea typeface="微软雅黑" pitchFamily="34" charset="-122"/>
                  <a:cs typeface="+mn-ea"/>
                  <a:sym typeface="+mn-lt"/>
                </a:rPr>
                <a:t>02</a:t>
              </a:r>
              <a:endParaRPr lang="zh-CN" altLang="en-US" sz="3600" dirty="0">
                <a:solidFill>
                  <a:schemeClr val="bg1"/>
                </a:solidFill>
                <a:latin typeface="微软雅黑" pitchFamily="34" charset="-122"/>
                <a:ea typeface="微软雅黑" pitchFamily="34" charset="-122"/>
                <a:cs typeface="+mn-ea"/>
                <a:sym typeface="+mn-lt"/>
              </a:endParaRPr>
            </a:p>
          </p:txBody>
        </p:sp>
      </p:grpSp>
      <p:grpSp>
        <p:nvGrpSpPr>
          <p:cNvPr id="15" name="组合 14">
            <a:extLst>
              <a:ext uri="{FF2B5EF4-FFF2-40B4-BE49-F238E27FC236}">
                <a16:creationId xmlns="" xmlns:a16="http://schemas.microsoft.com/office/drawing/2014/main" id="{D85E582B-7D3C-4B0C-83DC-C758B695A4B1}"/>
              </a:ext>
            </a:extLst>
          </p:cNvPr>
          <p:cNvGrpSpPr>
            <a:grpSpLocks noChangeAspect="1"/>
          </p:cNvGrpSpPr>
          <p:nvPr/>
        </p:nvGrpSpPr>
        <p:grpSpPr>
          <a:xfrm>
            <a:off x="3318547" y="2569908"/>
            <a:ext cx="2020575" cy="1683815"/>
            <a:chOff x="1017666" y="2695004"/>
            <a:chExt cx="1241816" cy="1034848"/>
          </a:xfrm>
        </p:grpSpPr>
        <p:grpSp>
          <p:nvGrpSpPr>
            <p:cNvPr id="16" name="组合 15">
              <a:extLst>
                <a:ext uri="{FF2B5EF4-FFF2-40B4-BE49-F238E27FC236}">
                  <a16:creationId xmlns="" xmlns:a16="http://schemas.microsoft.com/office/drawing/2014/main" id="{21A53571-18E7-4394-BFD0-B34D52BE286F}"/>
                </a:ext>
              </a:extLst>
            </p:cNvPr>
            <p:cNvGrpSpPr/>
            <p:nvPr/>
          </p:nvGrpSpPr>
          <p:grpSpPr>
            <a:xfrm>
              <a:off x="1017666" y="2695004"/>
              <a:ext cx="1241816" cy="1034848"/>
              <a:chOff x="1017666" y="1609725"/>
              <a:chExt cx="1241816" cy="1034848"/>
            </a:xfrm>
          </p:grpSpPr>
          <p:sp>
            <p:nvSpPr>
              <p:cNvPr id="18" name="六边形 17">
                <a:extLst>
                  <a:ext uri="{FF2B5EF4-FFF2-40B4-BE49-F238E27FC236}">
                    <a16:creationId xmlns="" xmlns:a16="http://schemas.microsoft.com/office/drawing/2014/main" id="{105EE123-A856-45DD-B69F-A35F051DE195}"/>
                  </a:ext>
                </a:extLst>
              </p:cNvPr>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sp>
            <p:nvSpPr>
              <p:cNvPr id="19" name="六边形 18">
                <a:extLst>
                  <a:ext uri="{FF2B5EF4-FFF2-40B4-BE49-F238E27FC236}">
                    <a16:creationId xmlns="" xmlns:a16="http://schemas.microsoft.com/office/drawing/2014/main" id="{09D2060F-EB3A-4B8B-96FE-E1C92986022E}"/>
                  </a:ext>
                </a:extLst>
              </p:cNvPr>
              <p:cNvSpPr>
                <a:spLocks noChangeAspect="1"/>
              </p:cNvSpPr>
              <p:nvPr/>
            </p:nvSpPr>
            <p:spPr>
              <a:xfrm>
                <a:off x="1120174" y="1695149"/>
                <a:ext cx="1036800" cy="864000"/>
              </a:xfrm>
              <a:prstGeom prst="hexagon">
                <a:avLst/>
              </a:prstGeom>
              <a:solidFill>
                <a:srgbClr val="C308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grpSp>
        <p:sp>
          <p:nvSpPr>
            <p:cNvPr id="17" name="TextBox 15">
              <a:extLst>
                <a:ext uri="{FF2B5EF4-FFF2-40B4-BE49-F238E27FC236}">
                  <a16:creationId xmlns="" xmlns:a16="http://schemas.microsoft.com/office/drawing/2014/main" id="{D1E653B6-8814-4015-B291-60B297CFAB61}"/>
                </a:ext>
              </a:extLst>
            </p:cNvPr>
            <p:cNvSpPr txBox="1"/>
            <p:nvPr/>
          </p:nvSpPr>
          <p:spPr>
            <a:xfrm>
              <a:off x="1396612" y="3027772"/>
              <a:ext cx="446485" cy="397226"/>
            </a:xfrm>
            <a:prstGeom prst="rect">
              <a:avLst/>
            </a:prstGeom>
            <a:noFill/>
          </p:spPr>
          <p:txBody>
            <a:bodyPr wrap="none" rtlCol="0">
              <a:spAutoFit/>
            </a:bodyPr>
            <a:lstStyle/>
            <a:p>
              <a:pPr algn="r"/>
              <a:r>
                <a:rPr lang="en-US" altLang="zh-CN" sz="3600" dirty="0" smtClean="0">
                  <a:solidFill>
                    <a:schemeClr val="bg1"/>
                  </a:solidFill>
                  <a:latin typeface="微软雅黑" pitchFamily="34" charset="-122"/>
                  <a:ea typeface="微软雅黑" pitchFamily="34" charset="-122"/>
                  <a:cs typeface="+mn-ea"/>
                  <a:sym typeface="+mn-lt"/>
                </a:rPr>
                <a:t>01</a:t>
              </a:r>
              <a:endParaRPr lang="zh-CN" altLang="en-US" sz="3600" dirty="0">
                <a:solidFill>
                  <a:schemeClr val="bg1"/>
                </a:solidFill>
                <a:latin typeface="微软雅黑" pitchFamily="34" charset="-122"/>
                <a:ea typeface="微软雅黑" pitchFamily="34" charset="-122"/>
                <a:cs typeface="+mn-ea"/>
                <a:sym typeface="+mn-lt"/>
              </a:endParaRPr>
            </a:p>
          </p:txBody>
        </p:sp>
      </p:grpSp>
      <p:grpSp>
        <p:nvGrpSpPr>
          <p:cNvPr id="20" name="组合 19">
            <a:extLst>
              <a:ext uri="{FF2B5EF4-FFF2-40B4-BE49-F238E27FC236}">
                <a16:creationId xmlns="" xmlns:a16="http://schemas.microsoft.com/office/drawing/2014/main" id="{6E4FA315-FB82-4042-8037-A7B4AC7DDB66}"/>
              </a:ext>
            </a:extLst>
          </p:cNvPr>
          <p:cNvGrpSpPr>
            <a:grpSpLocks noChangeAspect="1"/>
          </p:cNvGrpSpPr>
          <p:nvPr/>
        </p:nvGrpSpPr>
        <p:grpSpPr>
          <a:xfrm>
            <a:off x="4937395" y="3669097"/>
            <a:ext cx="2020575" cy="1683815"/>
            <a:chOff x="1017666" y="3929062"/>
            <a:chExt cx="1241816" cy="1034848"/>
          </a:xfrm>
        </p:grpSpPr>
        <p:grpSp>
          <p:nvGrpSpPr>
            <p:cNvPr id="21" name="组合 20">
              <a:extLst>
                <a:ext uri="{FF2B5EF4-FFF2-40B4-BE49-F238E27FC236}">
                  <a16:creationId xmlns="" xmlns:a16="http://schemas.microsoft.com/office/drawing/2014/main" id="{3CAD787E-3B96-4869-ABBA-39308853035E}"/>
                </a:ext>
              </a:extLst>
            </p:cNvPr>
            <p:cNvGrpSpPr/>
            <p:nvPr/>
          </p:nvGrpSpPr>
          <p:grpSpPr>
            <a:xfrm>
              <a:off x="1017666" y="3929062"/>
              <a:ext cx="1241816" cy="1034848"/>
              <a:chOff x="1017666" y="1609725"/>
              <a:chExt cx="1241816" cy="1034848"/>
            </a:xfrm>
          </p:grpSpPr>
          <p:sp>
            <p:nvSpPr>
              <p:cNvPr id="23" name="六边形 22">
                <a:extLst>
                  <a:ext uri="{FF2B5EF4-FFF2-40B4-BE49-F238E27FC236}">
                    <a16:creationId xmlns="" xmlns:a16="http://schemas.microsoft.com/office/drawing/2014/main" id="{6FE30915-FC4F-4FE5-B2A2-A487CD777972}"/>
                  </a:ext>
                </a:extLst>
              </p:cNvPr>
              <p:cNvSpPr>
                <a:spLocks noChangeAspect="1"/>
              </p:cNvSpPr>
              <p:nvPr/>
            </p:nvSpPr>
            <p:spPr>
              <a:xfrm>
                <a:off x="1017666" y="1609725"/>
                <a:ext cx="1241816" cy="1034848"/>
              </a:xfrm>
              <a:prstGeom prst="hexagon">
                <a:avLst/>
              </a:prstGeom>
              <a:solidFill>
                <a:schemeClr val="bg1"/>
              </a:solid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sp>
            <p:nvSpPr>
              <p:cNvPr id="24" name="六边形 23">
                <a:extLst>
                  <a:ext uri="{FF2B5EF4-FFF2-40B4-BE49-F238E27FC236}">
                    <a16:creationId xmlns="" xmlns:a16="http://schemas.microsoft.com/office/drawing/2014/main" id="{5532D2B5-08D9-47F1-B837-4BBC2AE8CEBE}"/>
                  </a:ext>
                </a:extLst>
              </p:cNvPr>
              <p:cNvSpPr>
                <a:spLocks noChangeAspect="1"/>
              </p:cNvSpPr>
              <p:nvPr/>
            </p:nvSpPr>
            <p:spPr>
              <a:xfrm>
                <a:off x="1120174" y="1695149"/>
                <a:ext cx="1036800" cy="864000"/>
              </a:xfrm>
              <a:prstGeom prst="hexagon">
                <a:avLst/>
              </a:prstGeom>
              <a:solidFill>
                <a:srgbClr val="344F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grpSp>
        <p:sp>
          <p:nvSpPr>
            <p:cNvPr id="22" name="TextBox 20">
              <a:extLst>
                <a:ext uri="{FF2B5EF4-FFF2-40B4-BE49-F238E27FC236}">
                  <a16:creationId xmlns="" xmlns:a16="http://schemas.microsoft.com/office/drawing/2014/main" id="{E0A9CC26-439D-4839-8FCF-E2908901CDE4}"/>
                </a:ext>
              </a:extLst>
            </p:cNvPr>
            <p:cNvSpPr txBox="1"/>
            <p:nvPr/>
          </p:nvSpPr>
          <p:spPr>
            <a:xfrm>
              <a:off x="1396612" y="4268308"/>
              <a:ext cx="446485" cy="397226"/>
            </a:xfrm>
            <a:prstGeom prst="rect">
              <a:avLst/>
            </a:prstGeom>
            <a:noFill/>
          </p:spPr>
          <p:txBody>
            <a:bodyPr wrap="none" rtlCol="0">
              <a:spAutoFit/>
            </a:bodyPr>
            <a:lstStyle/>
            <a:p>
              <a:pPr algn="r"/>
              <a:r>
                <a:rPr lang="en-US" altLang="zh-CN" sz="3600" dirty="0" smtClean="0">
                  <a:solidFill>
                    <a:schemeClr val="bg1"/>
                  </a:solidFill>
                  <a:latin typeface="微软雅黑" pitchFamily="34" charset="-122"/>
                  <a:ea typeface="微软雅黑" pitchFamily="34" charset="-122"/>
                  <a:cs typeface="+mn-ea"/>
                  <a:sym typeface="+mn-lt"/>
                </a:rPr>
                <a:t>04</a:t>
              </a:r>
              <a:endParaRPr lang="zh-CN" altLang="en-US" sz="3600" dirty="0">
                <a:solidFill>
                  <a:schemeClr val="bg1"/>
                </a:solidFill>
                <a:latin typeface="微软雅黑" pitchFamily="34" charset="-122"/>
                <a:ea typeface="微软雅黑" pitchFamily="34" charset="-122"/>
                <a:cs typeface="+mn-ea"/>
                <a:sym typeface="+mn-lt"/>
              </a:endParaRPr>
            </a:p>
          </p:txBody>
        </p:sp>
      </p:grpSp>
      <p:grpSp>
        <p:nvGrpSpPr>
          <p:cNvPr id="25" name="组合 24">
            <a:extLst>
              <a:ext uri="{FF2B5EF4-FFF2-40B4-BE49-F238E27FC236}">
                <a16:creationId xmlns="" xmlns:a16="http://schemas.microsoft.com/office/drawing/2014/main" id="{CFD5F17E-0171-46BC-9BC0-2F8EBD6463D5}"/>
              </a:ext>
            </a:extLst>
          </p:cNvPr>
          <p:cNvGrpSpPr>
            <a:grpSpLocks noChangeAspect="1"/>
          </p:cNvGrpSpPr>
          <p:nvPr/>
        </p:nvGrpSpPr>
        <p:grpSpPr>
          <a:xfrm>
            <a:off x="6683882" y="2949890"/>
            <a:ext cx="2020575" cy="1683815"/>
            <a:chOff x="1017666" y="2695004"/>
            <a:chExt cx="1241816" cy="1034848"/>
          </a:xfrm>
        </p:grpSpPr>
        <p:grpSp>
          <p:nvGrpSpPr>
            <p:cNvPr id="26" name="组合 25">
              <a:extLst>
                <a:ext uri="{FF2B5EF4-FFF2-40B4-BE49-F238E27FC236}">
                  <a16:creationId xmlns="" xmlns:a16="http://schemas.microsoft.com/office/drawing/2014/main" id="{9394E4E8-FDDB-40C7-8BCA-92DC69007724}"/>
                </a:ext>
              </a:extLst>
            </p:cNvPr>
            <p:cNvGrpSpPr/>
            <p:nvPr/>
          </p:nvGrpSpPr>
          <p:grpSpPr>
            <a:xfrm>
              <a:off x="1017666" y="2695004"/>
              <a:ext cx="1241816" cy="1034848"/>
              <a:chOff x="1017666" y="1609725"/>
              <a:chExt cx="1241816" cy="1034848"/>
            </a:xfrm>
          </p:grpSpPr>
          <p:sp>
            <p:nvSpPr>
              <p:cNvPr id="28" name="六边形 27">
                <a:extLst>
                  <a:ext uri="{FF2B5EF4-FFF2-40B4-BE49-F238E27FC236}">
                    <a16:creationId xmlns="" xmlns:a16="http://schemas.microsoft.com/office/drawing/2014/main" id="{A924FD44-BB81-49F3-8D2B-E7304D30924E}"/>
                  </a:ext>
                </a:extLst>
              </p:cNvPr>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itchFamily="34" charset="-122"/>
                  <a:ea typeface="微软雅黑" pitchFamily="34" charset="-122"/>
                  <a:cs typeface="+mn-ea"/>
                  <a:sym typeface="+mn-lt"/>
                </a:endParaRPr>
              </a:p>
            </p:txBody>
          </p:sp>
          <p:sp>
            <p:nvSpPr>
              <p:cNvPr id="29" name="六边形 28">
                <a:extLst>
                  <a:ext uri="{FF2B5EF4-FFF2-40B4-BE49-F238E27FC236}">
                    <a16:creationId xmlns="" xmlns:a16="http://schemas.microsoft.com/office/drawing/2014/main" id="{C66B8F2A-67CB-43FF-A3AF-C66CE1F6C58D}"/>
                  </a:ext>
                </a:extLst>
              </p:cNvPr>
              <p:cNvSpPr>
                <a:spLocks noChangeAspect="1"/>
              </p:cNvSpPr>
              <p:nvPr/>
            </p:nvSpPr>
            <p:spPr>
              <a:xfrm>
                <a:off x="1120174" y="1695149"/>
                <a:ext cx="1036800" cy="864000"/>
              </a:xfrm>
              <a:prstGeom prst="hexagon">
                <a:avLst/>
              </a:prstGeom>
              <a:solidFill>
                <a:srgbClr val="C308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itchFamily="34" charset="-122"/>
                  <a:ea typeface="微软雅黑" pitchFamily="34" charset="-122"/>
                  <a:cs typeface="+mn-ea"/>
                  <a:sym typeface="+mn-lt"/>
                </a:endParaRPr>
              </a:p>
            </p:txBody>
          </p:sp>
        </p:grpSp>
        <p:sp>
          <p:nvSpPr>
            <p:cNvPr id="27" name="TextBox 25">
              <a:extLst>
                <a:ext uri="{FF2B5EF4-FFF2-40B4-BE49-F238E27FC236}">
                  <a16:creationId xmlns="" xmlns:a16="http://schemas.microsoft.com/office/drawing/2014/main" id="{484D52A9-748F-402C-B3F2-9634A0166565}"/>
                </a:ext>
              </a:extLst>
            </p:cNvPr>
            <p:cNvSpPr txBox="1"/>
            <p:nvPr/>
          </p:nvSpPr>
          <p:spPr>
            <a:xfrm>
              <a:off x="1398623" y="3034782"/>
              <a:ext cx="446485" cy="397226"/>
            </a:xfrm>
            <a:prstGeom prst="rect">
              <a:avLst/>
            </a:prstGeom>
            <a:noFill/>
          </p:spPr>
          <p:txBody>
            <a:bodyPr wrap="none" rtlCol="0">
              <a:spAutoFit/>
            </a:bodyPr>
            <a:lstStyle/>
            <a:p>
              <a:pPr algn="r"/>
              <a:r>
                <a:rPr lang="en-US" altLang="zh-CN" sz="3600" dirty="0" smtClean="0">
                  <a:solidFill>
                    <a:schemeClr val="bg1"/>
                  </a:solidFill>
                  <a:latin typeface="微软雅黑" pitchFamily="34" charset="-122"/>
                  <a:ea typeface="微软雅黑" pitchFamily="34" charset="-122"/>
                  <a:cs typeface="+mn-ea"/>
                  <a:sym typeface="+mn-lt"/>
                </a:rPr>
                <a:t>03</a:t>
              </a:r>
              <a:endParaRPr lang="zh-CN" altLang="en-US" sz="3600" dirty="0">
                <a:solidFill>
                  <a:schemeClr val="bg1"/>
                </a:solidFill>
                <a:latin typeface="微软雅黑" pitchFamily="34" charset="-122"/>
                <a:ea typeface="微软雅黑" pitchFamily="34" charset="-122"/>
                <a:cs typeface="+mn-ea"/>
                <a:sym typeface="+mn-lt"/>
              </a:endParaRPr>
            </a:p>
          </p:txBody>
        </p:sp>
      </p:grpSp>
      <p:sp>
        <p:nvSpPr>
          <p:cNvPr id="30" name="Rectangle 13" descr="FD1DDF730CE4456e89755B07FE1653D0# #Rectangle 13">
            <a:extLst>
              <a:ext uri="{FF2B5EF4-FFF2-40B4-BE49-F238E27FC236}">
                <a16:creationId xmlns="" xmlns:a16="http://schemas.microsoft.com/office/drawing/2014/main" id="{58BEDAA1-D99E-45FE-8252-5F90B66FA6B5}"/>
              </a:ext>
            </a:extLst>
          </p:cNvPr>
          <p:cNvSpPr>
            <a:spLocks noChangeArrowheads="1"/>
          </p:cNvSpPr>
          <p:nvPr/>
        </p:nvSpPr>
        <p:spPr bwMode="auto">
          <a:xfrm>
            <a:off x="1291209" y="2276872"/>
            <a:ext cx="22837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285750" indent="-285750" eaLnBrk="1" hangingPunct="1">
              <a:spcBef>
                <a:spcPct val="0"/>
              </a:spcBef>
              <a:buFont typeface="Wingdings" pitchFamily="2" charset="2"/>
              <a:buChar char="n"/>
              <a:defRPr/>
            </a:pPr>
            <a:r>
              <a:rPr lang="zh-CN" altLang="en-US" sz="1600" b="1" dirty="0" smtClean="0">
                <a:solidFill>
                  <a:schemeClr val="tx1">
                    <a:lumMod val="75000"/>
                    <a:lumOff val="25000"/>
                  </a:schemeClr>
                </a:solidFill>
                <a:latin typeface="微软雅黑" pitchFamily="34" charset="-122"/>
                <a:ea typeface="微软雅黑" pitchFamily="34" charset="-122"/>
                <a:cs typeface="+mn-ea"/>
                <a:sym typeface="+mn-lt"/>
              </a:rPr>
              <a:t>添加三级标题</a:t>
            </a:r>
            <a:endParaRPr lang="en-US" altLang="zh-CN" sz="1600" b="1" dirty="0">
              <a:solidFill>
                <a:schemeClr val="tx1">
                  <a:lumMod val="75000"/>
                  <a:lumOff val="25000"/>
                </a:schemeClr>
              </a:solidFill>
              <a:latin typeface="微软雅黑" pitchFamily="34" charset="-122"/>
              <a:ea typeface="微软雅黑" pitchFamily="34" charset="-122"/>
              <a:cs typeface="+mn-ea"/>
              <a:sym typeface="+mn-lt"/>
            </a:endParaRPr>
          </a:p>
        </p:txBody>
      </p:sp>
      <p:sp>
        <p:nvSpPr>
          <p:cNvPr id="31" name="Rectangle 13" descr="FD1DDF730CE4456e89755B07FE1653D0# #Rectangle 13">
            <a:extLst>
              <a:ext uri="{FF2B5EF4-FFF2-40B4-BE49-F238E27FC236}">
                <a16:creationId xmlns="" xmlns:a16="http://schemas.microsoft.com/office/drawing/2014/main" id="{60DA1A70-1142-4D54-B259-35782A94FB11}"/>
              </a:ext>
            </a:extLst>
          </p:cNvPr>
          <p:cNvSpPr>
            <a:spLocks noChangeArrowheads="1"/>
          </p:cNvSpPr>
          <p:nvPr/>
        </p:nvSpPr>
        <p:spPr bwMode="auto">
          <a:xfrm>
            <a:off x="1270669" y="2597276"/>
            <a:ext cx="2047877" cy="13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nSpc>
                <a:spcPct val="114000"/>
              </a:lnSpc>
              <a:buNone/>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32" name="Rectangle 13" descr="FD1DDF730CE4456e89755B07FE1653D0# #Rectangle 13">
            <a:extLst>
              <a:ext uri="{FF2B5EF4-FFF2-40B4-BE49-F238E27FC236}">
                <a16:creationId xmlns="" xmlns:a16="http://schemas.microsoft.com/office/drawing/2014/main" id="{D34599E2-7D05-4802-9FC0-D859CCDCB2E8}"/>
              </a:ext>
            </a:extLst>
          </p:cNvPr>
          <p:cNvSpPr>
            <a:spLocks noChangeArrowheads="1"/>
          </p:cNvSpPr>
          <p:nvPr/>
        </p:nvSpPr>
        <p:spPr bwMode="auto">
          <a:xfrm>
            <a:off x="7154577" y="139053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285750" indent="-285750" eaLnBrk="1" hangingPunct="1">
              <a:spcBef>
                <a:spcPct val="0"/>
              </a:spcBef>
              <a:buFont typeface="Wingdings" pitchFamily="2" charset="2"/>
              <a:buChar char="n"/>
              <a:defRPr/>
            </a:pPr>
            <a:r>
              <a:rPr lang="zh-CN" altLang="en-US" sz="1600" b="1" dirty="0">
                <a:solidFill>
                  <a:schemeClr val="tx1">
                    <a:lumMod val="75000"/>
                    <a:lumOff val="25000"/>
                  </a:schemeClr>
                </a:solidFill>
                <a:latin typeface="微软雅黑" pitchFamily="34" charset="-122"/>
                <a:ea typeface="微软雅黑" pitchFamily="34" charset="-122"/>
                <a:cs typeface="+mn-ea"/>
                <a:sym typeface="+mn-lt"/>
              </a:rPr>
              <a:t>添加三级标题</a:t>
            </a:r>
            <a:endParaRPr lang="en-US" altLang="zh-CN" sz="1600" b="1" dirty="0">
              <a:solidFill>
                <a:schemeClr val="tx1">
                  <a:lumMod val="75000"/>
                  <a:lumOff val="25000"/>
                </a:schemeClr>
              </a:solidFill>
              <a:latin typeface="微软雅黑" pitchFamily="34" charset="-122"/>
              <a:ea typeface="微软雅黑" pitchFamily="34" charset="-122"/>
              <a:cs typeface="+mn-ea"/>
              <a:sym typeface="+mn-lt"/>
            </a:endParaRPr>
          </a:p>
        </p:txBody>
      </p:sp>
      <p:sp>
        <p:nvSpPr>
          <p:cNvPr id="33" name="Rectangle 13" descr="FD1DDF730CE4456e89755B07FE1653D0# #Rectangle 13">
            <a:extLst>
              <a:ext uri="{FF2B5EF4-FFF2-40B4-BE49-F238E27FC236}">
                <a16:creationId xmlns="" xmlns:a16="http://schemas.microsoft.com/office/drawing/2014/main" id="{1F0AABC0-1C69-4D83-A316-B23ECF2FEE0E}"/>
              </a:ext>
            </a:extLst>
          </p:cNvPr>
          <p:cNvSpPr>
            <a:spLocks noChangeArrowheads="1"/>
          </p:cNvSpPr>
          <p:nvPr/>
        </p:nvSpPr>
        <p:spPr bwMode="auto">
          <a:xfrm>
            <a:off x="7154577" y="1747866"/>
            <a:ext cx="2880320" cy="82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nSpc>
                <a:spcPct val="114000"/>
              </a:lnSpc>
              <a:buNone/>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34" name="Rectangle 13" descr="FD1DDF730CE4456e89755B07FE1653D0# #Rectangle 13">
            <a:extLst>
              <a:ext uri="{FF2B5EF4-FFF2-40B4-BE49-F238E27FC236}">
                <a16:creationId xmlns="" xmlns:a16="http://schemas.microsoft.com/office/drawing/2014/main" id="{59D8D91C-5D27-4F46-95E9-907584992721}"/>
              </a:ext>
            </a:extLst>
          </p:cNvPr>
          <p:cNvSpPr>
            <a:spLocks noChangeArrowheads="1"/>
          </p:cNvSpPr>
          <p:nvPr/>
        </p:nvSpPr>
        <p:spPr bwMode="auto">
          <a:xfrm>
            <a:off x="2081623" y="4408065"/>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285750" indent="-285750" eaLnBrk="1" hangingPunct="1">
              <a:spcBef>
                <a:spcPct val="0"/>
              </a:spcBef>
              <a:buFont typeface="Wingdings" pitchFamily="2" charset="2"/>
              <a:buChar char="n"/>
              <a:defRPr/>
            </a:pPr>
            <a:r>
              <a:rPr lang="zh-CN" altLang="en-US" sz="1600" b="1" dirty="0">
                <a:solidFill>
                  <a:schemeClr val="tx1">
                    <a:lumMod val="75000"/>
                    <a:lumOff val="25000"/>
                  </a:schemeClr>
                </a:solidFill>
                <a:latin typeface="微软雅黑" pitchFamily="34" charset="-122"/>
                <a:ea typeface="微软雅黑" pitchFamily="34" charset="-122"/>
                <a:cs typeface="+mn-ea"/>
                <a:sym typeface="+mn-lt"/>
              </a:rPr>
              <a:t>添加三级标题</a:t>
            </a:r>
            <a:endParaRPr lang="en-US" altLang="zh-CN" sz="1600" b="1" dirty="0">
              <a:solidFill>
                <a:schemeClr val="tx1">
                  <a:lumMod val="75000"/>
                  <a:lumOff val="25000"/>
                </a:schemeClr>
              </a:solidFill>
              <a:latin typeface="微软雅黑" pitchFamily="34" charset="-122"/>
              <a:ea typeface="微软雅黑" pitchFamily="34" charset="-122"/>
              <a:cs typeface="+mn-ea"/>
              <a:sym typeface="+mn-lt"/>
            </a:endParaRPr>
          </a:p>
        </p:txBody>
      </p:sp>
      <p:sp>
        <p:nvSpPr>
          <p:cNvPr id="35" name="Rectangle 13" descr="FD1DDF730CE4456e89755B07FE1653D0# #Rectangle 13">
            <a:extLst>
              <a:ext uri="{FF2B5EF4-FFF2-40B4-BE49-F238E27FC236}">
                <a16:creationId xmlns="" xmlns:a16="http://schemas.microsoft.com/office/drawing/2014/main" id="{97467FA9-6114-4316-ADC8-DBB525D19D7A}"/>
              </a:ext>
            </a:extLst>
          </p:cNvPr>
          <p:cNvSpPr>
            <a:spLocks noChangeArrowheads="1"/>
          </p:cNvSpPr>
          <p:nvPr/>
        </p:nvSpPr>
        <p:spPr bwMode="auto">
          <a:xfrm>
            <a:off x="2081623" y="4765400"/>
            <a:ext cx="2822166"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14000"/>
              </a:lnSpc>
              <a:spcBef>
                <a:spcPct val="20000"/>
              </a:spcBef>
              <a:buFont typeface="Arial" charset="0"/>
              <a:buNone/>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36" name="Rectangle 13" descr="FD1DDF730CE4456e89755B07FE1653D0# #Rectangle 13">
            <a:extLst>
              <a:ext uri="{FF2B5EF4-FFF2-40B4-BE49-F238E27FC236}">
                <a16:creationId xmlns="" xmlns:a16="http://schemas.microsoft.com/office/drawing/2014/main" id="{89BB43C1-F44D-4178-9E06-29C38644DAED}"/>
              </a:ext>
            </a:extLst>
          </p:cNvPr>
          <p:cNvSpPr>
            <a:spLocks noChangeArrowheads="1"/>
          </p:cNvSpPr>
          <p:nvPr/>
        </p:nvSpPr>
        <p:spPr bwMode="auto">
          <a:xfrm>
            <a:off x="8847797" y="338103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285750" indent="-285750" eaLnBrk="1" hangingPunct="1">
              <a:spcBef>
                <a:spcPct val="0"/>
              </a:spcBef>
              <a:buFont typeface="Wingdings" pitchFamily="2" charset="2"/>
              <a:buChar char="n"/>
              <a:defRPr/>
            </a:pPr>
            <a:r>
              <a:rPr lang="zh-CN" altLang="en-US" sz="1600" b="1" dirty="0">
                <a:solidFill>
                  <a:schemeClr val="tx1">
                    <a:lumMod val="75000"/>
                    <a:lumOff val="25000"/>
                  </a:schemeClr>
                </a:solidFill>
                <a:latin typeface="微软雅黑" pitchFamily="34" charset="-122"/>
                <a:ea typeface="微软雅黑" pitchFamily="34" charset="-122"/>
                <a:cs typeface="+mn-ea"/>
                <a:sym typeface="+mn-lt"/>
              </a:rPr>
              <a:t>添加三级标题</a:t>
            </a:r>
            <a:endParaRPr lang="en-US" altLang="zh-CN" sz="1600" b="1" dirty="0">
              <a:solidFill>
                <a:schemeClr val="tx1">
                  <a:lumMod val="75000"/>
                  <a:lumOff val="25000"/>
                </a:schemeClr>
              </a:solidFill>
              <a:latin typeface="微软雅黑" pitchFamily="34" charset="-122"/>
              <a:ea typeface="微软雅黑" pitchFamily="34" charset="-122"/>
              <a:cs typeface="+mn-ea"/>
              <a:sym typeface="+mn-lt"/>
            </a:endParaRPr>
          </a:p>
        </p:txBody>
      </p:sp>
      <p:sp>
        <p:nvSpPr>
          <p:cNvPr id="37" name="Rectangle 13" descr="FD1DDF730CE4456e89755B07FE1653D0# #Rectangle 13">
            <a:extLst>
              <a:ext uri="{FF2B5EF4-FFF2-40B4-BE49-F238E27FC236}">
                <a16:creationId xmlns="" xmlns:a16="http://schemas.microsoft.com/office/drawing/2014/main" id="{D5DBCD2B-E7F9-41BA-8D19-BA5959469085}"/>
              </a:ext>
            </a:extLst>
          </p:cNvPr>
          <p:cNvSpPr>
            <a:spLocks noChangeArrowheads="1"/>
          </p:cNvSpPr>
          <p:nvPr/>
        </p:nvSpPr>
        <p:spPr bwMode="auto">
          <a:xfrm>
            <a:off x="8847796" y="3738366"/>
            <a:ext cx="1999938" cy="13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nSpc>
                <a:spcPct val="114000"/>
              </a:lnSpc>
              <a:buNone/>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39" name="灯片编号占位符 38"/>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10</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40"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21610753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1000"/>
                                        <p:tgtEl>
                                          <p:spTgt spid="7"/>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1000"/>
                                        <p:tgtEl>
                                          <p:spTgt spid="2"/>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right)">
                                      <p:cBhvr>
                                        <p:cTn id="52" dur="1000"/>
                                        <p:tgtEl>
                                          <p:spTgt spid="6"/>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1000"/>
                                        <p:tgtEl>
                                          <p:spTgt spid="35"/>
                                        </p:tgtEl>
                                      </p:cBhvr>
                                    </p:animEffect>
                                    <p:anim calcmode="lin" valueType="num">
                                      <p:cBhvr>
                                        <p:cTn id="61" dur="1000" fill="hold"/>
                                        <p:tgtEl>
                                          <p:spTgt spid="35"/>
                                        </p:tgtEl>
                                        <p:attrNameLst>
                                          <p:attrName>ppt_x</p:attrName>
                                        </p:attrNameLst>
                                      </p:cBhvr>
                                      <p:tavLst>
                                        <p:tav tm="0">
                                          <p:val>
                                            <p:strVal val="#ppt_x"/>
                                          </p:val>
                                        </p:tav>
                                        <p:tav tm="100000">
                                          <p:val>
                                            <p:strVal val="#ppt_x"/>
                                          </p:val>
                                        </p:tav>
                                      </p:tavLst>
                                    </p:anim>
                                    <p:anim calcmode="lin" valueType="num">
                                      <p:cBhvr>
                                        <p:cTn id="62" dur="1000" fill="hold"/>
                                        <p:tgtEl>
                                          <p:spTgt spid="35"/>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ipe(left)">
                                      <p:cBhvr>
                                        <p:cTn id="66" dur="1000"/>
                                        <p:tgtEl>
                                          <p:spTgt spid="5"/>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1000"/>
                                        <p:tgtEl>
                                          <p:spTgt spid="37"/>
                                        </p:tgtEl>
                                      </p:cBhvr>
                                    </p:animEffect>
                                    <p:anim calcmode="lin" valueType="num">
                                      <p:cBhvr>
                                        <p:cTn id="70" dur="1000" fill="hold"/>
                                        <p:tgtEl>
                                          <p:spTgt spid="37"/>
                                        </p:tgtEl>
                                        <p:attrNameLst>
                                          <p:attrName>ppt_x</p:attrName>
                                        </p:attrNameLst>
                                      </p:cBhvr>
                                      <p:tavLst>
                                        <p:tav tm="0">
                                          <p:val>
                                            <p:strVal val="#ppt_x"/>
                                          </p:val>
                                        </p:tav>
                                        <p:tav tm="100000">
                                          <p:val>
                                            <p:strVal val="#ppt_x"/>
                                          </p:val>
                                        </p:tav>
                                      </p:tavLst>
                                    </p:anim>
                                    <p:anim calcmode="lin" valueType="num">
                                      <p:cBhvr>
                                        <p:cTn id="71" dur="1000" fill="hold"/>
                                        <p:tgtEl>
                                          <p:spTgt spid="3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1000"/>
                                        <p:tgtEl>
                                          <p:spTgt spid="36"/>
                                        </p:tgtEl>
                                      </p:cBhvr>
                                    </p:animEffect>
                                    <p:anim calcmode="lin" valueType="num">
                                      <p:cBhvr>
                                        <p:cTn id="75" dur="1000" fill="hold"/>
                                        <p:tgtEl>
                                          <p:spTgt spid="36"/>
                                        </p:tgtEl>
                                        <p:attrNameLst>
                                          <p:attrName>ppt_x</p:attrName>
                                        </p:attrNameLst>
                                      </p:cBhvr>
                                      <p:tavLst>
                                        <p:tav tm="0">
                                          <p:val>
                                            <p:strVal val="#ppt_x"/>
                                          </p:val>
                                        </p:tav>
                                        <p:tav tm="100000">
                                          <p:val>
                                            <p:strVal val="#ppt_x"/>
                                          </p:val>
                                        </p:tav>
                                      </p:tavLst>
                                    </p:anim>
                                    <p:anim calcmode="lin" valueType="num">
                                      <p:cBhvr>
                                        <p:cTn id="7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6">
            <a:extLst>
              <a:ext uri="{FF2B5EF4-FFF2-40B4-BE49-F238E27FC236}">
                <a16:creationId xmlns="" xmlns:a16="http://schemas.microsoft.com/office/drawing/2014/main" id="{5B1A962B-E6F6-4EE3-B88C-0A93A7336747}"/>
              </a:ext>
            </a:extLst>
          </p:cNvPr>
          <p:cNvSpPr/>
          <p:nvPr/>
        </p:nvSpPr>
        <p:spPr>
          <a:xfrm>
            <a:off x="2638822" y="1628800"/>
            <a:ext cx="1452571" cy="1047756"/>
          </a:xfrm>
          <a:prstGeom prst="triangle">
            <a:avLst/>
          </a:prstGeom>
          <a:solidFill>
            <a:srgbClr val="344F66"/>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梯形 39">
            <a:extLst>
              <a:ext uri="{FF2B5EF4-FFF2-40B4-BE49-F238E27FC236}">
                <a16:creationId xmlns="" xmlns:a16="http://schemas.microsoft.com/office/drawing/2014/main" id="{8D1C1B6F-146C-421B-B1B0-CC85A1C21B44}"/>
              </a:ext>
            </a:extLst>
          </p:cNvPr>
          <p:cNvSpPr/>
          <p:nvPr/>
        </p:nvSpPr>
        <p:spPr>
          <a:xfrm>
            <a:off x="2100437" y="2893878"/>
            <a:ext cx="2514834" cy="679731"/>
          </a:xfrm>
          <a:prstGeom prst="trapezoid">
            <a:avLst>
              <a:gd name="adj" fmla="val 66428"/>
            </a:avLst>
          </a:prstGeom>
          <a:solidFill>
            <a:srgbClr val="C30806"/>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梯形 40">
            <a:extLst>
              <a:ext uri="{FF2B5EF4-FFF2-40B4-BE49-F238E27FC236}">
                <a16:creationId xmlns="" xmlns:a16="http://schemas.microsoft.com/office/drawing/2014/main" id="{1AE6F6FC-01B4-4A41-81A2-BB3DB9CE068F}"/>
              </a:ext>
            </a:extLst>
          </p:cNvPr>
          <p:cNvSpPr/>
          <p:nvPr/>
        </p:nvSpPr>
        <p:spPr>
          <a:xfrm>
            <a:off x="1517316" y="3790932"/>
            <a:ext cx="3722246" cy="725959"/>
          </a:xfrm>
          <a:prstGeom prst="trapezoid">
            <a:avLst>
              <a:gd name="adj" fmla="val 66428"/>
            </a:avLst>
          </a:prstGeom>
          <a:solidFill>
            <a:srgbClr val="344F66"/>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梯形 41">
            <a:extLst>
              <a:ext uri="{FF2B5EF4-FFF2-40B4-BE49-F238E27FC236}">
                <a16:creationId xmlns="" xmlns:a16="http://schemas.microsoft.com/office/drawing/2014/main" id="{0635AD59-C492-4E4E-A820-C236390DD68B}"/>
              </a:ext>
            </a:extLst>
          </p:cNvPr>
          <p:cNvSpPr/>
          <p:nvPr/>
        </p:nvSpPr>
        <p:spPr>
          <a:xfrm>
            <a:off x="829063" y="4719465"/>
            <a:ext cx="5127653" cy="815243"/>
          </a:xfrm>
          <a:prstGeom prst="trapezoid">
            <a:avLst>
              <a:gd name="adj" fmla="val 66428"/>
            </a:avLst>
          </a:prstGeom>
          <a:solidFill>
            <a:srgbClr val="C30806"/>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3" name="直接连接符 11">
            <a:extLst>
              <a:ext uri="{FF2B5EF4-FFF2-40B4-BE49-F238E27FC236}">
                <a16:creationId xmlns="" xmlns:a16="http://schemas.microsoft.com/office/drawing/2014/main" id="{4A69CB4E-493E-4051-B188-165869EDD1F6}"/>
              </a:ext>
            </a:extLst>
          </p:cNvPr>
          <p:cNvCxnSpPr/>
          <p:nvPr/>
        </p:nvCxnSpPr>
        <p:spPr>
          <a:xfrm>
            <a:off x="4034510" y="1957482"/>
            <a:ext cx="1592943" cy="0"/>
          </a:xfrm>
          <a:prstGeom prst="line">
            <a:avLst/>
          </a:prstGeom>
          <a:ln w="12700">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44" name="TextBox 17">
            <a:extLst>
              <a:ext uri="{FF2B5EF4-FFF2-40B4-BE49-F238E27FC236}">
                <a16:creationId xmlns="" xmlns:a16="http://schemas.microsoft.com/office/drawing/2014/main" id="{BB0F4DF3-20BA-484A-8EE6-2C64A484E46A}"/>
              </a:ext>
            </a:extLst>
          </p:cNvPr>
          <p:cNvSpPr txBox="1"/>
          <p:nvPr/>
        </p:nvSpPr>
        <p:spPr>
          <a:xfrm>
            <a:off x="5749511" y="1772816"/>
            <a:ext cx="1407758" cy="369332"/>
          </a:xfrm>
          <a:prstGeom prst="rect">
            <a:avLst/>
          </a:prstGeom>
          <a:solidFill>
            <a:srgbClr val="344F66"/>
          </a:solidFill>
        </p:spPr>
        <p:txBody>
          <a:bodyPr wrap="none" rtlCol="0">
            <a:spAutoFit/>
          </a:bodyPr>
          <a:lstStyle/>
          <a:p>
            <a:pPr defTabSz="914400"/>
            <a:r>
              <a:rPr lang="zh-CN" altLang="en-US" b="1" dirty="0">
                <a:solidFill>
                  <a:schemeClr val="bg1"/>
                </a:solidFill>
                <a:latin typeface="微软雅黑" pitchFamily="34" charset="-122"/>
                <a:ea typeface="微软雅黑" pitchFamily="34" charset="-122"/>
                <a:cs typeface="+mn-ea"/>
                <a:sym typeface="+mn-lt"/>
              </a:rPr>
              <a:t>请添加</a:t>
            </a:r>
            <a:r>
              <a:rPr lang="zh-CN" altLang="en-US" b="1" dirty="0" smtClean="0">
                <a:solidFill>
                  <a:schemeClr val="bg1"/>
                </a:solidFill>
                <a:latin typeface="微软雅黑" pitchFamily="34" charset="-122"/>
                <a:ea typeface="微软雅黑" pitchFamily="34" charset="-122"/>
                <a:cs typeface="+mn-ea"/>
                <a:sym typeface="+mn-lt"/>
              </a:rPr>
              <a:t>文字 </a:t>
            </a:r>
            <a:endParaRPr lang="zh-CN" altLang="en-US" b="1" dirty="0">
              <a:solidFill>
                <a:schemeClr val="bg1"/>
              </a:solidFill>
              <a:latin typeface="微软雅黑" pitchFamily="34" charset="-122"/>
              <a:ea typeface="微软雅黑" pitchFamily="34" charset="-122"/>
              <a:cs typeface="+mn-ea"/>
              <a:sym typeface="+mn-lt"/>
            </a:endParaRPr>
          </a:p>
        </p:txBody>
      </p:sp>
      <p:sp>
        <p:nvSpPr>
          <p:cNvPr id="45" name="TextBox 22">
            <a:extLst>
              <a:ext uri="{FF2B5EF4-FFF2-40B4-BE49-F238E27FC236}">
                <a16:creationId xmlns="" xmlns:a16="http://schemas.microsoft.com/office/drawing/2014/main" id="{C5AA72D1-1F2A-445F-9335-3C1D4AC942FE}"/>
              </a:ext>
            </a:extLst>
          </p:cNvPr>
          <p:cNvSpPr txBox="1"/>
          <p:nvPr/>
        </p:nvSpPr>
        <p:spPr>
          <a:xfrm>
            <a:off x="5749511" y="2173069"/>
            <a:ext cx="4198141" cy="513346"/>
          </a:xfrm>
          <a:prstGeom prst="rect">
            <a:avLst/>
          </a:prstGeom>
          <a:noFill/>
        </p:spPr>
        <p:txBody>
          <a:bodyPr wrap="square" rtlCol="0">
            <a:spAutoFit/>
          </a:bodyPr>
          <a:lstStyle/>
          <a:p>
            <a:pPr>
              <a:lnSpc>
                <a:spcPct val="114000"/>
              </a:lnSpc>
              <a:buNone/>
            </a:pPr>
            <a:r>
              <a:rPr lang="zh-CN" altLang="en-US" sz="12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46" name="直接连接符 11">
            <a:extLst>
              <a:ext uri="{FF2B5EF4-FFF2-40B4-BE49-F238E27FC236}">
                <a16:creationId xmlns="" xmlns:a16="http://schemas.microsoft.com/office/drawing/2014/main" id="{C90654C3-596B-471F-9564-1205F6AD2C6F}"/>
              </a:ext>
            </a:extLst>
          </p:cNvPr>
          <p:cNvCxnSpPr/>
          <p:nvPr/>
        </p:nvCxnSpPr>
        <p:spPr>
          <a:xfrm>
            <a:off x="4675245" y="3037602"/>
            <a:ext cx="1592943" cy="0"/>
          </a:xfrm>
          <a:prstGeom prst="line">
            <a:avLst/>
          </a:prstGeom>
          <a:ln w="12700">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47" name="TextBox 17">
            <a:extLst>
              <a:ext uri="{FF2B5EF4-FFF2-40B4-BE49-F238E27FC236}">
                <a16:creationId xmlns="" xmlns:a16="http://schemas.microsoft.com/office/drawing/2014/main" id="{7003A88F-0576-44F8-8396-BBAC3B3E582B}"/>
              </a:ext>
            </a:extLst>
          </p:cNvPr>
          <p:cNvSpPr txBox="1"/>
          <p:nvPr/>
        </p:nvSpPr>
        <p:spPr>
          <a:xfrm>
            <a:off x="6390246" y="2852936"/>
            <a:ext cx="1402948" cy="369332"/>
          </a:xfrm>
          <a:prstGeom prst="rect">
            <a:avLst/>
          </a:prstGeom>
          <a:solidFill>
            <a:srgbClr val="C30806"/>
          </a:solidFill>
        </p:spPr>
        <p:txBody>
          <a:bodyPr wrap="none" rtlCol="0">
            <a:spAutoFit/>
          </a:bodyPr>
          <a:lstStyle/>
          <a:p>
            <a:r>
              <a:rPr lang="zh-CN" altLang="en-US" b="1" dirty="0">
                <a:solidFill>
                  <a:schemeClr val="bg1"/>
                </a:solidFill>
                <a:latin typeface="微软雅黑" pitchFamily="34" charset="-122"/>
                <a:ea typeface="微软雅黑" pitchFamily="34" charset="-122"/>
                <a:cs typeface="+mn-ea"/>
                <a:sym typeface="+mn-lt"/>
              </a:rPr>
              <a:t>请添加文字 </a:t>
            </a:r>
          </a:p>
        </p:txBody>
      </p:sp>
      <p:sp>
        <p:nvSpPr>
          <p:cNvPr id="48" name="TextBox 22">
            <a:extLst>
              <a:ext uri="{FF2B5EF4-FFF2-40B4-BE49-F238E27FC236}">
                <a16:creationId xmlns="" xmlns:a16="http://schemas.microsoft.com/office/drawing/2014/main" id="{CB97C8D0-3143-461E-B469-C4F45EEF0892}"/>
              </a:ext>
            </a:extLst>
          </p:cNvPr>
          <p:cNvSpPr txBox="1"/>
          <p:nvPr/>
        </p:nvSpPr>
        <p:spPr>
          <a:xfrm>
            <a:off x="6390246" y="3240827"/>
            <a:ext cx="4198141" cy="513346"/>
          </a:xfrm>
          <a:prstGeom prst="rect">
            <a:avLst/>
          </a:prstGeom>
          <a:noFill/>
        </p:spPr>
        <p:txBody>
          <a:bodyPr wrap="square" rtlCol="0">
            <a:spAutoFit/>
          </a:bodyPr>
          <a:lstStyle/>
          <a:p>
            <a:pPr>
              <a:lnSpc>
                <a:spcPct val="114000"/>
              </a:lnSpc>
              <a:buNone/>
            </a:pPr>
            <a:r>
              <a:rPr lang="zh-CN" altLang="en-US" sz="12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49" name="直接连接符 48">
            <a:extLst>
              <a:ext uri="{FF2B5EF4-FFF2-40B4-BE49-F238E27FC236}">
                <a16:creationId xmlns="" xmlns:a16="http://schemas.microsoft.com/office/drawing/2014/main" id="{2657AD10-AF8E-43B6-B8F3-278F583EE58F}"/>
              </a:ext>
            </a:extLst>
          </p:cNvPr>
          <p:cNvCxnSpPr/>
          <p:nvPr/>
        </p:nvCxnSpPr>
        <p:spPr>
          <a:xfrm>
            <a:off x="5357909" y="4048367"/>
            <a:ext cx="1592943" cy="0"/>
          </a:xfrm>
          <a:prstGeom prst="line">
            <a:avLst/>
          </a:prstGeom>
          <a:ln w="12700">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50" name="TextBox 17">
            <a:extLst>
              <a:ext uri="{FF2B5EF4-FFF2-40B4-BE49-F238E27FC236}">
                <a16:creationId xmlns="" xmlns:a16="http://schemas.microsoft.com/office/drawing/2014/main" id="{1A5DE64C-AEF0-442C-8016-4BAB7369BCE6}"/>
              </a:ext>
            </a:extLst>
          </p:cNvPr>
          <p:cNvSpPr txBox="1"/>
          <p:nvPr/>
        </p:nvSpPr>
        <p:spPr>
          <a:xfrm>
            <a:off x="7072910" y="3863701"/>
            <a:ext cx="1402948" cy="369332"/>
          </a:xfrm>
          <a:prstGeom prst="rect">
            <a:avLst/>
          </a:prstGeom>
          <a:solidFill>
            <a:srgbClr val="344F66"/>
          </a:solidFill>
        </p:spPr>
        <p:txBody>
          <a:bodyPr wrap="none" rtlCol="0">
            <a:spAutoFit/>
          </a:bodyPr>
          <a:lstStyle/>
          <a:p>
            <a:r>
              <a:rPr lang="zh-CN" altLang="en-US" b="1" dirty="0">
                <a:solidFill>
                  <a:schemeClr val="bg1"/>
                </a:solidFill>
                <a:latin typeface="微软雅黑" pitchFamily="34" charset="-122"/>
                <a:ea typeface="微软雅黑" pitchFamily="34" charset="-122"/>
                <a:cs typeface="+mn-ea"/>
                <a:sym typeface="+mn-lt"/>
              </a:rPr>
              <a:t>请添加文字 </a:t>
            </a:r>
          </a:p>
        </p:txBody>
      </p:sp>
      <p:sp>
        <p:nvSpPr>
          <p:cNvPr id="51" name="TextBox 22">
            <a:extLst>
              <a:ext uri="{FF2B5EF4-FFF2-40B4-BE49-F238E27FC236}">
                <a16:creationId xmlns="" xmlns:a16="http://schemas.microsoft.com/office/drawing/2014/main" id="{82DAC038-C18A-476D-B71C-799096B3F6D2}"/>
              </a:ext>
            </a:extLst>
          </p:cNvPr>
          <p:cNvSpPr txBox="1"/>
          <p:nvPr/>
        </p:nvSpPr>
        <p:spPr>
          <a:xfrm>
            <a:off x="7072910" y="4251592"/>
            <a:ext cx="4198141" cy="513346"/>
          </a:xfrm>
          <a:prstGeom prst="rect">
            <a:avLst/>
          </a:prstGeom>
          <a:noFill/>
        </p:spPr>
        <p:txBody>
          <a:bodyPr wrap="square" rtlCol="0">
            <a:spAutoFit/>
          </a:bodyPr>
          <a:lstStyle/>
          <a:p>
            <a:pPr>
              <a:lnSpc>
                <a:spcPct val="114000"/>
              </a:lnSpc>
              <a:buNone/>
            </a:pPr>
            <a:r>
              <a:rPr lang="zh-CN" altLang="en-US" sz="12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52" name="直接连接符 11">
            <a:extLst>
              <a:ext uri="{FF2B5EF4-FFF2-40B4-BE49-F238E27FC236}">
                <a16:creationId xmlns="" xmlns:a16="http://schemas.microsoft.com/office/drawing/2014/main" id="{3C938668-CF93-4745-8E0C-42F3F780E13D}"/>
              </a:ext>
            </a:extLst>
          </p:cNvPr>
          <p:cNvCxnSpPr/>
          <p:nvPr/>
        </p:nvCxnSpPr>
        <p:spPr>
          <a:xfrm>
            <a:off x="5956716" y="5088693"/>
            <a:ext cx="1592943" cy="0"/>
          </a:xfrm>
          <a:prstGeom prst="line">
            <a:avLst/>
          </a:prstGeom>
          <a:ln w="12700">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53" name="TextBox 17">
            <a:extLst>
              <a:ext uri="{FF2B5EF4-FFF2-40B4-BE49-F238E27FC236}">
                <a16:creationId xmlns="" xmlns:a16="http://schemas.microsoft.com/office/drawing/2014/main" id="{6163F29C-E025-4176-9B32-D1BAAC29AACF}"/>
              </a:ext>
            </a:extLst>
          </p:cNvPr>
          <p:cNvSpPr txBox="1"/>
          <p:nvPr/>
        </p:nvSpPr>
        <p:spPr>
          <a:xfrm>
            <a:off x="7671717" y="4904027"/>
            <a:ext cx="1402948" cy="369332"/>
          </a:xfrm>
          <a:prstGeom prst="rect">
            <a:avLst/>
          </a:prstGeom>
          <a:solidFill>
            <a:srgbClr val="C30806"/>
          </a:solidFill>
        </p:spPr>
        <p:txBody>
          <a:bodyPr wrap="none" rtlCol="0">
            <a:spAutoFit/>
          </a:bodyPr>
          <a:lstStyle/>
          <a:p>
            <a:r>
              <a:rPr lang="zh-CN" altLang="en-US" b="1" dirty="0">
                <a:solidFill>
                  <a:schemeClr val="bg1"/>
                </a:solidFill>
                <a:latin typeface="微软雅黑" pitchFamily="34" charset="-122"/>
                <a:ea typeface="微软雅黑" pitchFamily="34" charset="-122"/>
                <a:cs typeface="+mn-ea"/>
                <a:sym typeface="+mn-lt"/>
              </a:rPr>
              <a:t>请添加文字 </a:t>
            </a:r>
          </a:p>
        </p:txBody>
      </p:sp>
      <p:sp>
        <p:nvSpPr>
          <p:cNvPr id="54" name="TextBox 22">
            <a:extLst>
              <a:ext uri="{FF2B5EF4-FFF2-40B4-BE49-F238E27FC236}">
                <a16:creationId xmlns="" xmlns:a16="http://schemas.microsoft.com/office/drawing/2014/main" id="{0CD6B9A3-8F09-4A4A-80AB-D4EF2DA8BC55}"/>
              </a:ext>
            </a:extLst>
          </p:cNvPr>
          <p:cNvSpPr txBox="1"/>
          <p:nvPr/>
        </p:nvSpPr>
        <p:spPr>
          <a:xfrm>
            <a:off x="7671717" y="5291918"/>
            <a:ext cx="4198141" cy="513346"/>
          </a:xfrm>
          <a:prstGeom prst="rect">
            <a:avLst/>
          </a:prstGeom>
          <a:noFill/>
        </p:spPr>
        <p:txBody>
          <a:bodyPr wrap="square" rtlCol="0">
            <a:spAutoFit/>
          </a:bodyPr>
          <a:lstStyle/>
          <a:p>
            <a:pPr>
              <a:lnSpc>
                <a:spcPct val="114000"/>
              </a:lnSpc>
              <a:buNone/>
            </a:pPr>
            <a:r>
              <a:rPr lang="zh-CN" altLang="en-US" sz="12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11</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21"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15107235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par>
                                <p:cTn id="25" presetID="22" presetClass="entr" presetSubtype="8"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8"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500"/>
                                        <p:tgtEl>
                                          <p:spTgt spid="49"/>
                                        </p:tgtEl>
                                      </p:cBhvr>
                                    </p:animEffect>
                                  </p:childTnLst>
                                </p:cTn>
                              </p:par>
                              <p:par>
                                <p:cTn id="31" presetID="2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par>
                          <p:cTn id="34" fill="hold">
                            <p:stCondLst>
                              <p:cond delay="1000"/>
                            </p:stCondLst>
                            <p:childTnLst>
                              <p:par>
                                <p:cTn id="35" presetID="2" presetClass="entr" presetSubtype="4"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ppt_x"/>
                                          </p:val>
                                        </p:tav>
                                        <p:tav tm="100000">
                                          <p:val>
                                            <p:strVal val="#ppt_x"/>
                                          </p:val>
                                        </p:tav>
                                      </p:tavLst>
                                    </p:anim>
                                    <p:anim calcmode="lin" valueType="num">
                                      <p:cBhvr additive="base">
                                        <p:cTn id="42" dur="500" fill="hold"/>
                                        <p:tgtEl>
                                          <p:spTgt spid="4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ppt_x"/>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500"/>
                                        <p:tgtEl>
                                          <p:spTgt spid="4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left)">
                                      <p:cBhvr>
                                        <p:cTn id="57" dur="500"/>
                                        <p:tgtEl>
                                          <p:spTgt spid="4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left)">
                                      <p:cBhvr>
                                        <p:cTn id="60" dur="500"/>
                                        <p:tgtEl>
                                          <p:spTgt spid="5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4" grpId="0" animBg="1"/>
      <p:bldP spid="45" grpId="0"/>
      <p:bldP spid="47" grpId="0" animBg="1"/>
      <p:bldP spid="48" grpId="0"/>
      <p:bldP spid="50" grpId="0" animBg="1"/>
      <p:bldP spid="51" grpId="0"/>
      <p:bldP spid="53"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3">
            <a:extLst>
              <a:ext uri="{FF2B5EF4-FFF2-40B4-BE49-F238E27FC236}">
                <a16:creationId xmlns="" xmlns:a16="http://schemas.microsoft.com/office/drawing/2014/main" id="{725D9E7D-295D-4012-9F69-1EC4B51781B6}"/>
              </a:ext>
            </a:extLst>
          </p:cNvPr>
          <p:cNvSpPr>
            <a:spLocks noChangeShapeType="1"/>
          </p:cNvSpPr>
          <p:nvPr/>
        </p:nvSpPr>
        <p:spPr bwMode="auto">
          <a:xfrm flipV="1">
            <a:off x="1092472" y="4653136"/>
            <a:ext cx="5938838"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57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1">
            <a:extLst>
              <a:ext uri="{FF2B5EF4-FFF2-40B4-BE49-F238E27FC236}">
                <a16:creationId xmlns="" xmlns:a16="http://schemas.microsoft.com/office/drawing/2014/main" id="{0E1257EB-BF2B-4ED6-8FBC-AECC0345ED12}"/>
              </a:ext>
            </a:extLst>
          </p:cNvPr>
          <p:cNvGrpSpPr/>
          <p:nvPr/>
        </p:nvGrpSpPr>
        <p:grpSpPr>
          <a:xfrm>
            <a:off x="1351733" y="2477523"/>
            <a:ext cx="669926" cy="2683054"/>
            <a:chOff x="2613025" y="4325937"/>
            <a:chExt cx="1339850" cy="5378450"/>
          </a:xfrm>
        </p:grpSpPr>
        <p:sp>
          <p:nvSpPr>
            <p:cNvPr id="5" name="AutoShape 5">
              <a:extLst>
                <a:ext uri="{FF2B5EF4-FFF2-40B4-BE49-F238E27FC236}">
                  <a16:creationId xmlns="" xmlns:a16="http://schemas.microsoft.com/office/drawing/2014/main" id="{84FE785A-29F3-4DBD-8C33-ECCA5A1294AE}"/>
                </a:ext>
              </a:extLst>
            </p:cNvPr>
            <p:cNvSpPr/>
            <p:nvPr/>
          </p:nvSpPr>
          <p:spPr bwMode="auto">
            <a:xfrm>
              <a:off x="2797175" y="4325937"/>
              <a:ext cx="950913"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45%</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6" name="AutoShape 10">
              <a:extLst>
                <a:ext uri="{FF2B5EF4-FFF2-40B4-BE49-F238E27FC236}">
                  <a16:creationId xmlns="" xmlns:a16="http://schemas.microsoft.com/office/drawing/2014/main" id="{CBE45FCE-04E1-48F4-8AF0-D2BFB9370BF0}"/>
                </a:ext>
              </a:extLst>
            </p:cNvPr>
            <p:cNvSpPr/>
            <p:nvPr/>
          </p:nvSpPr>
          <p:spPr bwMode="auto">
            <a:xfrm>
              <a:off x="2613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7" name="AutoShape 16">
              <a:extLst>
                <a:ext uri="{FF2B5EF4-FFF2-40B4-BE49-F238E27FC236}">
                  <a16:creationId xmlns="" xmlns:a16="http://schemas.microsoft.com/office/drawing/2014/main" id="{CB0C9EB2-15D5-40A1-86F6-1E8C8C618FD9}"/>
                </a:ext>
              </a:extLst>
            </p:cNvPr>
            <p:cNvSpPr/>
            <p:nvPr/>
          </p:nvSpPr>
          <p:spPr bwMode="auto">
            <a:xfrm>
              <a:off x="2857500" y="5222875"/>
              <a:ext cx="823913" cy="3738562"/>
            </a:xfrm>
            <a:prstGeom prst="roundRect">
              <a:avLst>
                <a:gd name="adj" fmla="val 50000"/>
              </a:avLst>
            </a:prstGeom>
            <a:solidFill>
              <a:srgbClr val="B30509"/>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grpSp>
      <p:grpSp>
        <p:nvGrpSpPr>
          <p:cNvPr id="8" name="组合 2">
            <a:extLst>
              <a:ext uri="{FF2B5EF4-FFF2-40B4-BE49-F238E27FC236}">
                <a16:creationId xmlns="" xmlns:a16="http://schemas.microsoft.com/office/drawing/2014/main" id="{BDB9EF90-14BD-432C-9F06-95C942B65E44}"/>
              </a:ext>
            </a:extLst>
          </p:cNvPr>
          <p:cNvGrpSpPr/>
          <p:nvPr/>
        </p:nvGrpSpPr>
        <p:grpSpPr>
          <a:xfrm>
            <a:off x="2128019" y="1694491"/>
            <a:ext cx="669925" cy="3478152"/>
            <a:chOff x="4165600" y="2732087"/>
            <a:chExt cx="1339850" cy="6972300"/>
          </a:xfrm>
        </p:grpSpPr>
        <p:sp>
          <p:nvSpPr>
            <p:cNvPr id="9" name="AutoShape 4">
              <a:extLst>
                <a:ext uri="{FF2B5EF4-FFF2-40B4-BE49-F238E27FC236}">
                  <a16:creationId xmlns="" xmlns:a16="http://schemas.microsoft.com/office/drawing/2014/main" id="{D6F36DD3-4B98-4AF8-A6F4-C2814EC75A5C}"/>
                </a:ext>
              </a:extLst>
            </p:cNvPr>
            <p:cNvSpPr/>
            <p:nvPr/>
          </p:nvSpPr>
          <p:spPr bwMode="auto">
            <a:xfrm>
              <a:off x="4373563" y="273208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80%</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0" name="AutoShape 9">
              <a:extLst>
                <a:ext uri="{FF2B5EF4-FFF2-40B4-BE49-F238E27FC236}">
                  <a16:creationId xmlns="" xmlns:a16="http://schemas.microsoft.com/office/drawing/2014/main" id="{19970389-D7AA-4533-B14C-C5CF9F6B6878}"/>
                </a:ext>
              </a:extLst>
            </p:cNvPr>
            <p:cNvSpPr/>
            <p:nvPr/>
          </p:nvSpPr>
          <p:spPr bwMode="auto">
            <a:xfrm>
              <a:off x="4165600"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altLang="zh-CN"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1" name="AutoShape 17">
              <a:extLst>
                <a:ext uri="{FF2B5EF4-FFF2-40B4-BE49-F238E27FC236}">
                  <a16:creationId xmlns="" xmlns:a16="http://schemas.microsoft.com/office/drawing/2014/main" id="{A88EBA91-815E-4E5F-B5F1-E884ED0A09E6}"/>
                </a:ext>
              </a:extLst>
            </p:cNvPr>
            <p:cNvSpPr/>
            <p:nvPr/>
          </p:nvSpPr>
          <p:spPr bwMode="auto">
            <a:xfrm>
              <a:off x="4435475" y="3411537"/>
              <a:ext cx="823913" cy="5549900"/>
            </a:xfrm>
            <a:prstGeom prst="roundRect">
              <a:avLst>
                <a:gd name="adj" fmla="val 50000"/>
              </a:avLst>
            </a:prstGeom>
            <a:solidFill>
              <a:srgbClr val="325470"/>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grpSp>
      <p:grpSp>
        <p:nvGrpSpPr>
          <p:cNvPr id="12" name="组合 3">
            <a:extLst>
              <a:ext uri="{FF2B5EF4-FFF2-40B4-BE49-F238E27FC236}">
                <a16:creationId xmlns="" xmlns:a16="http://schemas.microsoft.com/office/drawing/2014/main" id="{7CCCA741-90B8-426E-862B-E76A05FF2A84}"/>
              </a:ext>
            </a:extLst>
          </p:cNvPr>
          <p:cNvGrpSpPr/>
          <p:nvPr/>
        </p:nvGrpSpPr>
        <p:grpSpPr>
          <a:xfrm>
            <a:off x="2916213" y="2976624"/>
            <a:ext cx="669925" cy="2196017"/>
            <a:chOff x="5741988" y="5302250"/>
            <a:chExt cx="1339850" cy="4402137"/>
          </a:xfrm>
        </p:grpSpPr>
        <p:sp>
          <p:nvSpPr>
            <p:cNvPr id="13" name="AutoShape 6">
              <a:extLst>
                <a:ext uri="{FF2B5EF4-FFF2-40B4-BE49-F238E27FC236}">
                  <a16:creationId xmlns="" xmlns:a16="http://schemas.microsoft.com/office/drawing/2014/main" id="{AD500DB1-9253-458B-8E21-898C35F8F71C}"/>
                </a:ext>
              </a:extLst>
            </p:cNvPr>
            <p:cNvSpPr/>
            <p:nvPr/>
          </p:nvSpPr>
          <p:spPr bwMode="auto">
            <a:xfrm>
              <a:off x="5951538" y="53022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25%</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4" name="AutoShape 11">
              <a:extLst>
                <a:ext uri="{FF2B5EF4-FFF2-40B4-BE49-F238E27FC236}">
                  <a16:creationId xmlns="" xmlns:a16="http://schemas.microsoft.com/office/drawing/2014/main" id="{8F5E9C59-6317-4A70-83D7-2420B0524133}"/>
                </a:ext>
              </a:extLst>
            </p:cNvPr>
            <p:cNvSpPr/>
            <p:nvPr/>
          </p:nvSpPr>
          <p:spPr bwMode="auto">
            <a:xfrm>
              <a:off x="574198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altLang="zh-CN"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5" name="AutoShape 18">
              <a:extLst>
                <a:ext uri="{FF2B5EF4-FFF2-40B4-BE49-F238E27FC236}">
                  <a16:creationId xmlns="" xmlns:a16="http://schemas.microsoft.com/office/drawing/2014/main" id="{BA34B0A4-05E2-4B69-8A54-B6AC5A43879C}"/>
                </a:ext>
              </a:extLst>
            </p:cNvPr>
            <p:cNvSpPr/>
            <p:nvPr/>
          </p:nvSpPr>
          <p:spPr bwMode="auto">
            <a:xfrm>
              <a:off x="6013450" y="6197600"/>
              <a:ext cx="823913" cy="2763837"/>
            </a:xfrm>
            <a:prstGeom prst="roundRect">
              <a:avLst>
                <a:gd name="adj" fmla="val 50000"/>
              </a:avLst>
            </a:prstGeom>
            <a:solidFill>
              <a:srgbClr val="B30509"/>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grpSp>
      <p:grpSp>
        <p:nvGrpSpPr>
          <p:cNvPr id="16" name="组合 4">
            <a:extLst>
              <a:ext uri="{FF2B5EF4-FFF2-40B4-BE49-F238E27FC236}">
                <a16:creationId xmlns="" xmlns:a16="http://schemas.microsoft.com/office/drawing/2014/main" id="{D0241389-4D99-4464-B81C-014150ED48F1}"/>
              </a:ext>
            </a:extLst>
          </p:cNvPr>
          <p:cNvGrpSpPr/>
          <p:nvPr/>
        </p:nvGrpSpPr>
        <p:grpSpPr>
          <a:xfrm>
            <a:off x="3701231" y="2064322"/>
            <a:ext cx="669925" cy="3108321"/>
            <a:chOff x="7312025" y="3473450"/>
            <a:chExt cx="1339850" cy="6230937"/>
          </a:xfrm>
        </p:grpSpPr>
        <p:sp>
          <p:nvSpPr>
            <p:cNvPr id="17" name="AutoShape 7">
              <a:extLst>
                <a:ext uri="{FF2B5EF4-FFF2-40B4-BE49-F238E27FC236}">
                  <a16:creationId xmlns="" xmlns:a16="http://schemas.microsoft.com/office/drawing/2014/main" id="{4A06395E-756D-46F7-9DEA-B568DA16A081}"/>
                </a:ext>
              </a:extLst>
            </p:cNvPr>
            <p:cNvSpPr/>
            <p:nvPr/>
          </p:nvSpPr>
          <p:spPr bwMode="auto">
            <a:xfrm>
              <a:off x="7648575" y="3473450"/>
              <a:ext cx="952500" cy="690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70%</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8" name="AutoShape 12">
              <a:extLst>
                <a:ext uri="{FF2B5EF4-FFF2-40B4-BE49-F238E27FC236}">
                  <a16:creationId xmlns="" xmlns:a16="http://schemas.microsoft.com/office/drawing/2014/main" id="{956DFE26-4773-4E5E-A689-0C85976DF9AB}"/>
                </a:ext>
              </a:extLst>
            </p:cNvPr>
            <p:cNvSpPr/>
            <p:nvPr/>
          </p:nvSpPr>
          <p:spPr bwMode="auto">
            <a:xfrm>
              <a:off x="7312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altLang="zh-CN"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9" name="AutoShape 19">
              <a:extLst>
                <a:ext uri="{FF2B5EF4-FFF2-40B4-BE49-F238E27FC236}">
                  <a16:creationId xmlns="" xmlns:a16="http://schemas.microsoft.com/office/drawing/2014/main" id="{2055EA91-09DA-48A0-BD52-B97B4BF916B6}"/>
                </a:ext>
              </a:extLst>
            </p:cNvPr>
            <p:cNvSpPr/>
            <p:nvPr/>
          </p:nvSpPr>
          <p:spPr bwMode="auto">
            <a:xfrm>
              <a:off x="7591425" y="4316412"/>
              <a:ext cx="823913" cy="4645025"/>
            </a:xfrm>
            <a:prstGeom prst="roundRect">
              <a:avLst>
                <a:gd name="adj" fmla="val 50000"/>
              </a:avLst>
            </a:prstGeom>
            <a:solidFill>
              <a:srgbClr val="325470"/>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grpSp>
      <p:grpSp>
        <p:nvGrpSpPr>
          <p:cNvPr id="20" name="组合 5">
            <a:extLst>
              <a:ext uri="{FF2B5EF4-FFF2-40B4-BE49-F238E27FC236}">
                <a16:creationId xmlns="" xmlns:a16="http://schemas.microsoft.com/office/drawing/2014/main" id="{7DE0B000-7CA9-48D6-906D-8712F9C9B4F7}"/>
              </a:ext>
            </a:extLst>
          </p:cNvPr>
          <p:cNvGrpSpPr/>
          <p:nvPr/>
        </p:nvGrpSpPr>
        <p:grpSpPr>
          <a:xfrm>
            <a:off x="4494189" y="2552941"/>
            <a:ext cx="669925" cy="2619700"/>
            <a:chOff x="8897938" y="4452937"/>
            <a:chExt cx="1339850" cy="5251450"/>
          </a:xfrm>
        </p:grpSpPr>
        <p:sp>
          <p:nvSpPr>
            <p:cNvPr id="21" name="AutoShape 8">
              <a:extLst>
                <a:ext uri="{FF2B5EF4-FFF2-40B4-BE49-F238E27FC236}">
                  <a16:creationId xmlns="" xmlns:a16="http://schemas.microsoft.com/office/drawing/2014/main" id="{983A1BB5-BCAF-43A5-BAB6-DD6D1DB37263}"/>
                </a:ext>
              </a:extLst>
            </p:cNvPr>
            <p:cNvSpPr/>
            <p:nvPr/>
          </p:nvSpPr>
          <p:spPr bwMode="auto">
            <a:xfrm>
              <a:off x="91059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35%</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22" name="AutoShape 13">
              <a:extLst>
                <a:ext uri="{FF2B5EF4-FFF2-40B4-BE49-F238E27FC236}">
                  <a16:creationId xmlns="" xmlns:a16="http://schemas.microsoft.com/office/drawing/2014/main" id="{A88AC154-2B79-426E-AE17-202412BCE669}"/>
                </a:ext>
              </a:extLst>
            </p:cNvPr>
            <p:cNvSpPr/>
            <p:nvPr/>
          </p:nvSpPr>
          <p:spPr bwMode="auto">
            <a:xfrm>
              <a:off x="889793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altLang="zh-CN"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23" name="AutoShape 20">
              <a:extLst>
                <a:ext uri="{FF2B5EF4-FFF2-40B4-BE49-F238E27FC236}">
                  <a16:creationId xmlns="" xmlns:a16="http://schemas.microsoft.com/office/drawing/2014/main" id="{5F70191D-6486-48FA-979F-F56A0645D960}"/>
                </a:ext>
              </a:extLst>
            </p:cNvPr>
            <p:cNvSpPr/>
            <p:nvPr/>
          </p:nvSpPr>
          <p:spPr bwMode="auto">
            <a:xfrm>
              <a:off x="9170988" y="5222875"/>
              <a:ext cx="822325" cy="3738562"/>
            </a:xfrm>
            <a:prstGeom prst="roundRect">
              <a:avLst>
                <a:gd name="adj" fmla="val 50000"/>
              </a:avLst>
            </a:prstGeom>
            <a:solidFill>
              <a:srgbClr val="B30509"/>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grpSp>
      <p:grpSp>
        <p:nvGrpSpPr>
          <p:cNvPr id="24" name="组合 6">
            <a:extLst>
              <a:ext uri="{FF2B5EF4-FFF2-40B4-BE49-F238E27FC236}">
                <a16:creationId xmlns="" xmlns:a16="http://schemas.microsoft.com/office/drawing/2014/main" id="{047AC6CC-7DCA-42FB-A795-1DC89DA24000}"/>
              </a:ext>
            </a:extLst>
          </p:cNvPr>
          <p:cNvGrpSpPr/>
          <p:nvPr/>
        </p:nvGrpSpPr>
        <p:grpSpPr>
          <a:xfrm>
            <a:off x="5265713" y="2061154"/>
            <a:ext cx="669131" cy="3107528"/>
            <a:chOff x="10440988" y="3467100"/>
            <a:chExt cx="1338262" cy="6229350"/>
          </a:xfrm>
        </p:grpSpPr>
        <p:sp>
          <p:nvSpPr>
            <p:cNvPr id="25" name="AutoShape 14">
              <a:extLst>
                <a:ext uri="{FF2B5EF4-FFF2-40B4-BE49-F238E27FC236}">
                  <a16:creationId xmlns="" xmlns:a16="http://schemas.microsoft.com/office/drawing/2014/main" id="{42A330E9-FB77-4F2A-9B27-A90F662E40B6}"/>
                </a:ext>
              </a:extLst>
            </p:cNvPr>
            <p:cNvSpPr/>
            <p:nvPr/>
          </p:nvSpPr>
          <p:spPr bwMode="auto">
            <a:xfrm>
              <a:off x="10601325" y="34671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70%</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26" name="AutoShape 15">
              <a:extLst>
                <a:ext uri="{FF2B5EF4-FFF2-40B4-BE49-F238E27FC236}">
                  <a16:creationId xmlns="" xmlns:a16="http://schemas.microsoft.com/office/drawing/2014/main" id="{EE45622D-2BA9-4B74-B7B3-26B11F97F3AF}"/>
                </a:ext>
              </a:extLst>
            </p:cNvPr>
            <p:cNvSpPr/>
            <p:nvPr/>
          </p:nvSpPr>
          <p:spPr bwMode="auto">
            <a:xfrm>
              <a:off x="104409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altLang="zh-CN"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27" name="AutoShape 21">
              <a:extLst>
                <a:ext uri="{FF2B5EF4-FFF2-40B4-BE49-F238E27FC236}">
                  <a16:creationId xmlns="" xmlns:a16="http://schemas.microsoft.com/office/drawing/2014/main" id="{F55287DB-2E8F-44DC-ABCD-0B6E3596843A}"/>
                </a:ext>
              </a:extLst>
            </p:cNvPr>
            <p:cNvSpPr/>
            <p:nvPr/>
          </p:nvSpPr>
          <p:spPr bwMode="auto">
            <a:xfrm>
              <a:off x="10669588" y="4292600"/>
              <a:ext cx="822325" cy="4645025"/>
            </a:xfrm>
            <a:prstGeom prst="roundRect">
              <a:avLst>
                <a:gd name="adj" fmla="val 50000"/>
              </a:avLst>
            </a:prstGeom>
            <a:solidFill>
              <a:srgbClr val="325470"/>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grpSp>
      <p:grpSp>
        <p:nvGrpSpPr>
          <p:cNvPr id="28" name="组合 7">
            <a:extLst>
              <a:ext uri="{FF2B5EF4-FFF2-40B4-BE49-F238E27FC236}">
                <a16:creationId xmlns="" xmlns:a16="http://schemas.microsoft.com/office/drawing/2014/main" id="{3D986F18-16DB-48DB-9943-99C2A6C8CDD3}"/>
              </a:ext>
            </a:extLst>
          </p:cNvPr>
          <p:cNvGrpSpPr/>
          <p:nvPr/>
        </p:nvGrpSpPr>
        <p:grpSpPr>
          <a:xfrm>
            <a:off x="6129312" y="2552942"/>
            <a:ext cx="669131" cy="2615741"/>
            <a:chOff x="12168188" y="4452937"/>
            <a:chExt cx="1338262" cy="5243513"/>
          </a:xfrm>
        </p:grpSpPr>
        <p:sp>
          <p:nvSpPr>
            <p:cNvPr id="29" name="AutoShape 22">
              <a:extLst>
                <a:ext uri="{FF2B5EF4-FFF2-40B4-BE49-F238E27FC236}">
                  <a16:creationId xmlns="" xmlns:a16="http://schemas.microsoft.com/office/drawing/2014/main" id="{8FFABCA9-D89D-4CF7-93AF-FEC05FF6FF24}"/>
                </a:ext>
              </a:extLst>
            </p:cNvPr>
            <p:cNvSpPr/>
            <p:nvPr/>
          </p:nvSpPr>
          <p:spPr bwMode="auto">
            <a:xfrm>
              <a:off x="12398375" y="5222875"/>
              <a:ext cx="822325" cy="3738562"/>
            </a:xfrm>
            <a:prstGeom prst="roundRect">
              <a:avLst>
                <a:gd name="adj" fmla="val 50000"/>
              </a:avLst>
            </a:prstGeom>
            <a:solidFill>
              <a:srgbClr val="B30509"/>
            </a:solid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200">
                <a:solidFill>
                  <a:schemeClr val="tx1">
                    <a:lumMod val="50000"/>
                    <a:lumOff val="50000"/>
                  </a:schemeClr>
                </a:solidFill>
                <a:effectLst>
                  <a:outerShdw blurRad="38100" dist="38100" dir="2700000" algn="tl">
                    <a:srgbClr val="000000"/>
                  </a:outerShdw>
                </a:effectLst>
                <a:latin typeface="微软雅黑" pitchFamily="34" charset="-122"/>
                <a:ea typeface="微软雅黑" pitchFamily="34" charset="-122"/>
                <a:cs typeface="+mn-ea"/>
                <a:sym typeface="Arial" panose="020B0604020202020204" pitchFamily="34" charset="0"/>
              </a:endParaRPr>
            </a:p>
          </p:txBody>
        </p:sp>
        <p:sp>
          <p:nvSpPr>
            <p:cNvPr id="30" name="AutoShape 23">
              <a:extLst>
                <a:ext uri="{FF2B5EF4-FFF2-40B4-BE49-F238E27FC236}">
                  <a16:creationId xmlns="" xmlns:a16="http://schemas.microsoft.com/office/drawing/2014/main" id="{A219873D-60AC-41BE-A94E-BDE37E2AE27A}"/>
                </a:ext>
              </a:extLst>
            </p:cNvPr>
            <p:cNvSpPr/>
            <p:nvPr/>
          </p:nvSpPr>
          <p:spPr bwMode="auto">
            <a:xfrm>
              <a:off x="123317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200" b="1">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35%</a:t>
              </a:r>
              <a:endParaRPr lang="es-ES" sz="120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31" name="AutoShape 24">
              <a:extLst>
                <a:ext uri="{FF2B5EF4-FFF2-40B4-BE49-F238E27FC236}">
                  <a16:creationId xmlns="" xmlns:a16="http://schemas.microsoft.com/office/drawing/2014/main" id="{05A997C6-42E6-4D08-AAEB-B4D72B283592}"/>
                </a:ext>
              </a:extLst>
            </p:cNvPr>
            <p:cNvSpPr/>
            <p:nvPr/>
          </p:nvSpPr>
          <p:spPr bwMode="auto">
            <a:xfrm>
              <a:off x="121681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zh-CN" altLang="en-US"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添加文字</a:t>
              </a:r>
              <a:endParaRPr lang="es-ES" altLang="zh-CN" sz="12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grpSp>
      <p:grpSp>
        <p:nvGrpSpPr>
          <p:cNvPr id="32" name="组合 8">
            <a:extLst>
              <a:ext uri="{FF2B5EF4-FFF2-40B4-BE49-F238E27FC236}">
                <a16:creationId xmlns="" xmlns:a16="http://schemas.microsoft.com/office/drawing/2014/main" id="{BD4C53D9-9CD6-460C-8FC2-CBB8F5BF0460}"/>
              </a:ext>
            </a:extLst>
          </p:cNvPr>
          <p:cNvGrpSpPr/>
          <p:nvPr/>
        </p:nvGrpSpPr>
        <p:grpSpPr>
          <a:xfrm>
            <a:off x="7587432" y="1844824"/>
            <a:ext cx="3620342" cy="3244987"/>
            <a:chOff x="15084425" y="3191551"/>
            <a:chExt cx="7240684" cy="6504898"/>
          </a:xfrm>
        </p:grpSpPr>
        <p:sp>
          <p:nvSpPr>
            <p:cNvPr id="33" name="AutoShape 25">
              <a:extLst>
                <a:ext uri="{FF2B5EF4-FFF2-40B4-BE49-F238E27FC236}">
                  <a16:creationId xmlns="" xmlns:a16="http://schemas.microsoft.com/office/drawing/2014/main" id="{D4F612EB-E294-4D36-9361-32FD5BF79213}"/>
                </a:ext>
              </a:extLst>
            </p:cNvPr>
            <p:cNvSpPr/>
            <p:nvPr/>
          </p:nvSpPr>
          <p:spPr bwMode="auto">
            <a:xfrm>
              <a:off x="15084425" y="4179884"/>
              <a:ext cx="7240684" cy="5516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a:t>
              </a:r>
              <a:r>
                <a:rPr lang="zh-CN" altLang="en-US" sz="1400" dirty="0" smtClean="0">
                  <a:solidFill>
                    <a:schemeClr val="tx1">
                      <a:lumMod val="65000"/>
                      <a:lumOff val="35000"/>
                    </a:schemeClr>
                  </a:solidFill>
                  <a:latin typeface="微软雅黑" pitchFamily="34" charset="-122"/>
                  <a:ea typeface="微软雅黑" pitchFamily="34" charset="-122"/>
                </a:rPr>
                <a:t>内容</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34" name="AutoShape 26">
              <a:extLst>
                <a:ext uri="{FF2B5EF4-FFF2-40B4-BE49-F238E27FC236}">
                  <a16:creationId xmlns="" xmlns:a16="http://schemas.microsoft.com/office/drawing/2014/main" id="{437973BF-D855-4644-9E83-EDEBBEBF55B7}"/>
                </a:ext>
              </a:extLst>
            </p:cNvPr>
            <p:cNvSpPr/>
            <p:nvPr/>
          </p:nvSpPr>
          <p:spPr bwMode="auto">
            <a:xfrm>
              <a:off x="15541625" y="3191551"/>
              <a:ext cx="5626100" cy="721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defRPr/>
              </a:pPr>
              <a:r>
                <a:rPr lang="zh-CN" altLang="en-US" sz="2000" b="1" dirty="0">
                  <a:solidFill>
                    <a:schemeClr val="tx1">
                      <a:lumMod val="75000"/>
                      <a:lumOff val="25000"/>
                    </a:schemeClr>
                  </a:solidFill>
                  <a:latin typeface="微软雅黑" pitchFamily="34" charset="-122"/>
                  <a:ea typeface="微软雅黑" pitchFamily="34" charset="-122"/>
                  <a:cs typeface="+mn-ea"/>
                  <a:sym typeface="Arial" panose="020B0604020202020204" pitchFamily="34" charset="0"/>
                </a:rPr>
                <a:t>在此添加相关标题</a:t>
              </a:r>
              <a:endParaRPr lang="es-ES" sz="2000" dirty="0">
                <a:solidFill>
                  <a:schemeClr val="tx1">
                    <a:lumMod val="75000"/>
                    <a:lumOff val="25000"/>
                  </a:schemeClr>
                </a:solidFill>
                <a:latin typeface="微软雅黑" pitchFamily="34" charset="-122"/>
                <a:ea typeface="微软雅黑" pitchFamily="34" charset="-122"/>
                <a:cs typeface="+mn-ea"/>
                <a:sym typeface="Arial" panose="020B0604020202020204" pitchFamily="34" charset="0"/>
              </a:endParaRPr>
            </a:p>
          </p:txBody>
        </p:sp>
      </p:gr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12</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37"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7447074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7"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par>
                                <p:cTn id="43" presetID="2" presetClass="entr" presetSubtype="2" fill="hold" nodeType="withEffect">
                                  <p:stCondLst>
                                    <p:cond delay="125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1+#ppt_w/2"/>
                                          </p:val>
                                        </p:tav>
                                        <p:tav tm="100000">
                                          <p:val>
                                            <p:strVal val="#ppt_x"/>
                                          </p:val>
                                        </p:tav>
                                      </p:tavLst>
                                    </p:anim>
                                    <p:anim calcmode="lin" valueType="num">
                                      <p:cBhvr additive="base">
                                        <p:cTn id="4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10cd800d-f1e1-4164-b8d1-b9fe01742fc2">
            <a:extLst>
              <a:ext uri="{FF2B5EF4-FFF2-40B4-BE49-F238E27FC236}">
                <a16:creationId xmlns="" xmlns:a16="http://schemas.microsoft.com/office/drawing/2014/main" id="{79C412EC-00D8-4B22-87F9-92E5FCCEA5F4}"/>
              </a:ext>
            </a:extLst>
          </p:cNvPr>
          <p:cNvGrpSpPr>
            <a:grpSpLocks noChangeAspect="1"/>
          </p:cNvGrpSpPr>
          <p:nvPr/>
        </p:nvGrpSpPr>
        <p:grpSpPr>
          <a:xfrm>
            <a:off x="1644169" y="1052736"/>
            <a:ext cx="8324398" cy="5205981"/>
            <a:chOff x="1302956" y="789156"/>
            <a:chExt cx="9724900" cy="6081838"/>
          </a:xfrm>
        </p:grpSpPr>
        <p:sp>
          <p:nvSpPr>
            <p:cNvPr id="62" name="Freeform: Shape 3">
              <a:extLst>
                <a:ext uri="{FF2B5EF4-FFF2-40B4-BE49-F238E27FC236}">
                  <a16:creationId xmlns="" xmlns:a16="http://schemas.microsoft.com/office/drawing/2014/main" id="{1F045760-4F08-47DB-8EA8-DE9BE8EBA912}"/>
                </a:ext>
              </a:extLst>
            </p:cNvPr>
            <p:cNvSpPr/>
            <p:nvPr/>
          </p:nvSpPr>
          <p:spPr>
            <a:xfrm>
              <a:off x="7221094" y="2604447"/>
              <a:ext cx="1596734" cy="1669515"/>
            </a:xfrm>
            <a:custGeom>
              <a:avLst/>
              <a:gdLst/>
              <a:ahLst/>
              <a:cxnLst>
                <a:cxn ang="0">
                  <a:pos x="wd2" y="hd2"/>
                </a:cxn>
                <a:cxn ang="5400000">
                  <a:pos x="wd2" y="hd2"/>
                </a:cxn>
                <a:cxn ang="10800000">
                  <a:pos x="wd2" y="hd2"/>
                </a:cxn>
                <a:cxn ang="16200000">
                  <a:pos x="wd2" y="hd2"/>
                </a:cxn>
              </a:cxnLst>
              <a:rect l="0" t="0" r="r" b="b"/>
              <a:pathLst>
                <a:path w="21600" h="21600" extrusionOk="0">
                  <a:moveTo>
                    <a:pt x="5473" y="0"/>
                  </a:moveTo>
                  <a:lnTo>
                    <a:pt x="0" y="0"/>
                  </a:lnTo>
                  <a:lnTo>
                    <a:pt x="9794" y="21600"/>
                  </a:lnTo>
                  <a:lnTo>
                    <a:pt x="21600" y="21600"/>
                  </a:lnTo>
                  <a:lnTo>
                    <a:pt x="11806" y="0"/>
                  </a:lnTo>
                  <a:cubicBezTo>
                    <a:pt x="11806" y="0"/>
                    <a:pt x="5473" y="0"/>
                    <a:pt x="5473" y="0"/>
                  </a:cubicBezTo>
                  <a:close/>
                </a:path>
              </a:pathLst>
            </a:custGeom>
            <a:solidFill>
              <a:srgbClr val="325470"/>
            </a:solidFill>
            <a:ln w="12700">
              <a:miter lim="400000"/>
            </a:ln>
          </p:spPr>
          <p:txBody>
            <a:bodyPr anchor="ctr"/>
            <a:lstStyle/>
            <a:p>
              <a:pPr algn="ctr"/>
              <a:endParaRPr sz="1350"/>
            </a:p>
          </p:txBody>
        </p:sp>
        <p:sp>
          <p:nvSpPr>
            <p:cNvPr id="63" name="Freeform: Shape 4">
              <a:extLst>
                <a:ext uri="{FF2B5EF4-FFF2-40B4-BE49-F238E27FC236}">
                  <a16:creationId xmlns="" xmlns:a16="http://schemas.microsoft.com/office/drawing/2014/main" id="{1B85095E-DCFD-4003-986A-483E5D6AE207}"/>
                </a:ext>
              </a:extLst>
            </p:cNvPr>
            <p:cNvSpPr/>
            <p:nvPr/>
          </p:nvSpPr>
          <p:spPr>
            <a:xfrm>
              <a:off x="5550353" y="3136046"/>
              <a:ext cx="1596745" cy="16695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rgbClr val="325470"/>
            </a:solidFill>
            <a:ln w="12700">
              <a:miter lim="400000"/>
            </a:ln>
          </p:spPr>
          <p:txBody>
            <a:bodyPr anchor="ctr"/>
            <a:lstStyle/>
            <a:p>
              <a:pPr algn="ctr"/>
              <a:endParaRPr sz="1350"/>
            </a:p>
          </p:txBody>
        </p:sp>
        <p:sp>
          <p:nvSpPr>
            <p:cNvPr id="64" name="Freeform: Shape 5">
              <a:extLst>
                <a:ext uri="{FF2B5EF4-FFF2-40B4-BE49-F238E27FC236}">
                  <a16:creationId xmlns="" xmlns:a16="http://schemas.microsoft.com/office/drawing/2014/main" id="{C8BB249C-40DE-4BAE-A094-75D867FF5304}"/>
                </a:ext>
              </a:extLst>
            </p:cNvPr>
            <p:cNvSpPr/>
            <p:nvPr/>
          </p:nvSpPr>
          <p:spPr>
            <a:xfrm>
              <a:off x="3874184" y="3673070"/>
              <a:ext cx="1596726" cy="16695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rgbClr val="325470"/>
            </a:solidFill>
            <a:ln w="12700">
              <a:miter lim="400000"/>
            </a:ln>
          </p:spPr>
          <p:txBody>
            <a:bodyPr anchor="ctr"/>
            <a:lstStyle/>
            <a:p>
              <a:pPr algn="ctr"/>
              <a:endParaRPr sz="1350"/>
            </a:p>
          </p:txBody>
        </p:sp>
        <p:sp>
          <p:nvSpPr>
            <p:cNvPr id="65" name="Freeform: Shape 6">
              <a:extLst>
                <a:ext uri="{FF2B5EF4-FFF2-40B4-BE49-F238E27FC236}">
                  <a16:creationId xmlns="" xmlns:a16="http://schemas.microsoft.com/office/drawing/2014/main" id="{D477814F-A300-491B-B220-9B46E30CE01B}"/>
                </a:ext>
              </a:extLst>
            </p:cNvPr>
            <p:cNvSpPr/>
            <p:nvPr/>
          </p:nvSpPr>
          <p:spPr>
            <a:xfrm>
              <a:off x="6266384" y="2604446"/>
              <a:ext cx="1820532" cy="2202426"/>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rgbClr val="C30806"/>
            </a:solidFill>
            <a:ln w="12700">
              <a:miter lim="400000"/>
            </a:ln>
          </p:spPr>
          <p:txBody>
            <a:bodyPr anchor="ctr"/>
            <a:lstStyle/>
            <a:p>
              <a:pPr algn="ctr"/>
              <a:endParaRPr sz="1350"/>
            </a:p>
          </p:txBody>
        </p:sp>
        <p:sp>
          <p:nvSpPr>
            <p:cNvPr id="66" name="Freeform: Shape 7">
              <a:extLst>
                <a:ext uri="{FF2B5EF4-FFF2-40B4-BE49-F238E27FC236}">
                  <a16:creationId xmlns="" xmlns:a16="http://schemas.microsoft.com/office/drawing/2014/main" id="{E5CF1D95-2678-4D24-9CA8-277A569E15B0}"/>
                </a:ext>
              </a:extLst>
            </p:cNvPr>
            <p:cNvSpPr/>
            <p:nvPr/>
          </p:nvSpPr>
          <p:spPr>
            <a:xfrm>
              <a:off x="4595642" y="3136047"/>
              <a:ext cx="1820537" cy="2202421"/>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rgbClr val="C30806"/>
            </a:solidFill>
            <a:ln w="12700">
              <a:miter lim="400000"/>
            </a:ln>
          </p:spPr>
          <p:txBody>
            <a:bodyPr anchor="ctr"/>
            <a:lstStyle/>
            <a:p>
              <a:pPr algn="ctr"/>
              <a:endParaRPr sz="1350"/>
            </a:p>
          </p:txBody>
        </p:sp>
        <p:sp>
          <p:nvSpPr>
            <p:cNvPr id="67" name="Freeform: Shape 8">
              <a:extLst>
                <a:ext uri="{FF2B5EF4-FFF2-40B4-BE49-F238E27FC236}">
                  <a16:creationId xmlns="" xmlns:a16="http://schemas.microsoft.com/office/drawing/2014/main" id="{D58CF85E-3844-483F-914B-1BB19C917B18}"/>
                </a:ext>
              </a:extLst>
            </p:cNvPr>
            <p:cNvSpPr/>
            <p:nvPr/>
          </p:nvSpPr>
          <p:spPr>
            <a:xfrm>
              <a:off x="7942553" y="789156"/>
              <a:ext cx="2524771" cy="3484116"/>
            </a:xfrm>
            <a:custGeom>
              <a:avLst/>
              <a:gdLst/>
              <a:ahLst/>
              <a:cxnLst>
                <a:cxn ang="0">
                  <a:pos x="wd2" y="hd2"/>
                </a:cxn>
                <a:cxn ang="5400000">
                  <a:pos x="wd2" y="hd2"/>
                </a:cxn>
                <a:cxn ang="10800000">
                  <a:pos x="wd2" y="hd2"/>
                </a:cxn>
                <a:cxn ang="16200000">
                  <a:pos x="wd2" y="hd2"/>
                </a:cxn>
              </a:cxnLst>
              <a:rect l="0" t="0" r="r" b="b"/>
              <a:pathLst>
                <a:path w="21600" h="21600" extrusionOk="0">
                  <a:moveTo>
                    <a:pt x="21600" y="6058"/>
                  </a:moveTo>
                  <a:lnTo>
                    <a:pt x="17869" y="0"/>
                  </a:lnTo>
                  <a:lnTo>
                    <a:pt x="6889" y="6058"/>
                  </a:lnTo>
                  <a:lnTo>
                    <a:pt x="10511" y="6058"/>
                  </a:lnTo>
                  <a:lnTo>
                    <a:pt x="0" y="21600"/>
                  </a:lnTo>
                  <a:lnTo>
                    <a:pt x="7466" y="21600"/>
                  </a:lnTo>
                  <a:lnTo>
                    <a:pt x="17978" y="6058"/>
                  </a:lnTo>
                  <a:lnTo>
                    <a:pt x="21600" y="6058"/>
                  </a:lnTo>
                  <a:close/>
                </a:path>
              </a:pathLst>
            </a:custGeom>
            <a:solidFill>
              <a:srgbClr val="C30806"/>
            </a:solidFill>
            <a:ln w="12700">
              <a:miter lim="400000"/>
            </a:ln>
          </p:spPr>
          <p:txBody>
            <a:bodyPr anchor="ctr"/>
            <a:lstStyle/>
            <a:p>
              <a:pPr algn="ctr"/>
              <a:endParaRPr sz="1350"/>
            </a:p>
          </p:txBody>
        </p:sp>
        <p:sp>
          <p:nvSpPr>
            <p:cNvPr id="68" name="Oval 19">
              <a:extLst>
                <a:ext uri="{FF2B5EF4-FFF2-40B4-BE49-F238E27FC236}">
                  <a16:creationId xmlns="" xmlns:a16="http://schemas.microsoft.com/office/drawing/2014/main" id="{3AADC3CA-E37B-4158-B143-35BABAFABD48}"/>
                </a:ext>
              </a:extLst>
            </p:cNvPr>
            <p:cNvSpPr/>
            <p:nvPr/>
          </p:nvSpPr>
          <p:spPr>
            <a:xfrm>
              <a:off x="4905295" y="4731108"/>
              <a:ext cx="513680" cy="513679"/>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a:solidFill>
                    <a:schemeClr val="tx1">
                      <a:lumMod val="65000"/>
                      <a:lumOff val="35000"/>
                    </a:schemeClr>
                  </a:solidFill>
                  <a:latin typeface="微软雅黑" pitchFamily="34" charset="-122"/>
                  <a:ea typeface="微软雅黑" pitchFamily="34" charset="-122"/>
                </a:rPr>
                <a:t>2</a:t>
              </a:r>
            </a:p>
          </p:txBody>
        </p:sp>
        <p:sp>
          <p:nvSpPr>
            <p:cNvPr id="69" name="Oval 22">
              <a:extLst>
                <a:ext uri="{FF2B5EF4-FFF2-40B4-BE49-F238E27FC236}">
                  <a16:creationId xmlns="" xmlns:a16="http://schemas.microsoft.com/office/drawing/2014/main" id="{BE9ECAB4-6A37-47D7-AF93-8161A59306AD}"/>
                </a:ext>
              </a:extLst>
            </p:cNvPr>
            <p:cNvSpPr/>
            <p:nvPr/>
          </p:nvSpPr>
          <p:spPr>
            <a:xfrm>
              <a:off x="7256980" y="2701315"/>
              <a:ext cx="513679" cy="513680"/>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a:solidFill>
                    <a:schemeClr val="tx1">
                      <a:lumMod val="65000"/>
                      <a:lumOff val="35000"/>
                    </a:schemeClr>
                  </a:solidFill>
                  <a:latin typeface="微软雅黑" pitchFamily="34" charset="-122"/>
                  <a:ea typeface="微软雅黑" pitchFamily="34" charset="-122"/>
                </a:rPr>
                <a:t>3</a:t>
              </a:r>
            </a:p>
          </p:txBody>
        </p:sp>
        <p:sp>
          <p:nvSpPr>
            <p:cNvPr id="70" name="Oval 25">
              <a:extLst>
                <a:ext uri="{FF2B5EF4-FFF2-40B4-BE49-F238E27FC236}">
                  <a16:creationId xmlns="" xmlns:a16="http://schemas.microsoft.com/office/drawing/2014/main" id="{59181044-9932-4DF3-B47A-4D852DA3D948}"/>
                </a:ext>
              </a:extLst>
            </p:cNvPr>
            <p:cNvSpPr/>
            <p:nvPr/>
          </p:nvSpPr>
          <p:spPr>
            <a:xfrm>
              <a:off x="8285100" y="3644179"/>
              <a:ext cx="513679" cy="513680"/>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a:solidFill>
                    <a:schemeClr val="tx1">
                      <a:lumMod val="65000"/>
                      <a:lumOff val="35000"/>
                    </a:schemeClr>
                  </a:solidFill>
                  <a:latin typeface="微软雅黑" pitchFamily="34" charset="-122"/>
                  <a:ea typeface="微软雅黑" pitchFamily="34" charset="-122"/>
                </a:rPr>
                <a:t>4</a:t>
              </a:r>
            </a:p>
          </p:txBody>
        </p:sp>
        <p:sp>
          <p:nvSpPr>
            <p:cNvPr id="83" name="Straight Connector 28">
              <a:extLst>
                <a:ext uri="{FF2B5EF4-FFF2-40B4-BE49-F238E27FC236}">
                  <a16:creationId xmlns="" xmlns:a16="http://schemas.microsoft.com/office/drawing/2014/main" id="{6834E7FE-8066-444B-9240-1AB3FC39FDAD}"/>
                </a:ext>
              </a:extLst>
            </p:cNvPr>
            <p:cNvSpPr/>
            <p:nvPr/>
          </p:nvSpPr>
          <p:spPr>
            <a:xfrm>
              <a:off x="3030739" y="2600708"/>
              <a:ext cx="5092336" cy="0"/>
            </a:xfrm>
            <a:prstGeom prst="line">
              <a:avLst/>
            </a:prstGeom>
            <a:ln w="12700">
              <a:solidFill>
                <a:srgbClr val="DCDEE0"/>
              </a:solidFill>
              <a:miter lim="400000"/>
            </a:ln>
          </p:spPr>
          <p:txBody>
            <a:bodyPr anchor="ctr"/>
            <a:lstStyle/>
            <a:p>
              <a:pPr algn="ctr"/>
              <a:endParaRPr sz="1350"/>
            </a:p>
          </p:txBody>
        </p:sp>
        <p:sp>
          <p:nvSpPr>
            <p:cNvPr id="81" name="Straight Connector 31">
              <a:extLst>
                <a:ext uri="{FF2B5EF4-FFF2-40B4-BE49-F238E27FC236}">
                  <a16:creationId xmlns="" xmlns:a16="http://schemas.microsoft.com/office/drawing/2014/main" id="{D5A53C55-BB76-4928-919C-0D497DFD617B}"/>
                </a:ext>
              </a:extLst>
            </p:cNvPr>
            <p:cNvSpPr/>
            <p:nvPr/>
          </p:nvSpPr>
          <p:spPr>
            <a:xfrm>
              <a:off x="1302956" y="3675797"/>
              <a:ext cx="3416632" cy="0"/>
            </a:xfrm>
            <a:prstGeom prst="line">
              <a:avLst/>
            </a:prstGeom>
            <a:ln w="12700">
              <a:solidFill>
                <a:srgbClr val="DCDEE0"/>
              </a:solidFill>
              <a:miter lim="400000"/>
            </a:ln>
          </p:spPr>
          <p:txBody>
            <a:bodyPr anchor="ctr"/>
            <a:lstStyle/>
            <a:p>
              <a:pPr algn="ctr"/>
              <a:endParaRPr sz="1350"/>
            </a:p>
          </p:txBody>
        </p:sp>
        <p:sp>
          <p:nvSpPr>
            <p:cNvPr id="79" name="Straight Connector 34">
              <a:extLst>
                <a:ext uri="{FF2B5EF4-FFF2-40B4-BE49-F238E27FC236}">
                  <a16:creationId xmlns="" xmlns:a16="http://schemas.microsoft.com/office/drawing/2014/main" id="{D4797AF9-153D-47C4-BC7E-8DFE9D9DABE9}"/>
                </a:ext>
              </a:extLst>
            </p:cNvPr>
            <p:cNvSpPr/>
            <p:nvPr/>
          </p:nvSpPr>
          <p:spPr>
            <a:xfrm>
              <a:off x="7937472" y="4278136"/>
              <a:ext cx="3090384" cy="1"/>
            </a:xfrm>
            <a:prstGeom prst="line">
              <a:avLst/>
            </a:prstGeom>
            <a:ln w="12700">
              <a:solidFill>
                <a:srgbClr val="DCDEE0"/>
              </a:solidFill>
              <a:miter lim="400000"/>
            </a:ln>
          </p:spPr>
          <p:txBody>
            <a:bodyPr anchor="ctr"/>
            <a:lstStyle/>
            <a:p>
              <a:pPr algn="ctr"/>
              <a:endParaRPr sz="1350"/>
            </a:p>
          </p:txBody>
        </p:sp>
        <p:sp>
          <p:nvSpPr>
            <p:cNvPr id="77" name="Straight Connector 37">
              <a:extLst>
                <a:ext uri="{FF2B5EF4-FFF2-40B4-BE49-F238E27FC236}">
                  <a16:creationId xmlns="" xmlns:a16="http://schemas.microsoft.com/office/drawing/2014/main" id="{B86A8D7C-636C-4AB2-8A5B-37533AA828F8}"/>
                </a:ext>
              </a:extLst>
            </p:cNvPr>
            <p:cNvSpPr/>
            <p:nvPr/>
          </p:nvSpPr>
          <p:spPr>
            <a:xfrm>
              <a:off x="4591378" y="5344398"/>
              <a:ext cx="3929401" cy="1"/>
            </a:xfrm>
            <a:prstGeom prst="line">
              <a:avLst/>
            </a:prstGeom>
            <a:ln w="12700">
              <a:solidFill>
                <a:srgbClr val="DCDEE0"/>
              </a:solidFill>
              <a:miter lim="400000"/>
            </a:ln>
          </p:spPr>
          <p:txBody>
            <a:bodyPr anchor="ctr"/>
            <a:lstStyle/>
            <a:p>
              <a:pPr algn="ctr"/>
              <a:endParaRPr sz="1350"/>
            </a:p>
          </p:txBody>
        </p:sp>
        <p:sp>
          <p:nvSpPr>
            <p:cNvPr id="75" name="Freeform: Shape 39">
              <a:extLst>
                <a:ext uri="{FF2B5EF4-FFF2-40B4-BE49-F238E27FC236}">
                  <a16:creationId xmlns="" xmlns:a16="http://schemas.microsoft.com/office/drawing/2014/main" id="{FFA3D9ED-D1F1-43F9-A319-C022646448C0}"/>
                </a:ext>
              </a:extLst>
            </p:cNvPr>
            <p:cNvSpPr/>
            <p:nvPr/>
          </p:nvSpPr>
          <p:spPr>
            <a:xfrm>
              <a:off x="1929381" y="3673070"/>
              <a:ext cx="2816054" cy="3197924"/>
            </a:xfrm>
            <a:custGeom>
              <a:avLst/>
              <a:gdLst/>
              <a:ahLst/>
              <a:cxnLst>
                <a:cxn ang="0">
                  <a:pos x="wd2" y="hd2"/>
                </a:cxn>
                <a:cxn ang="5400000">
                  <a:pos x="wd2" y="hd2"/>
                </a:cxn>
                <a:cxn ang="10800000">
                  <a:pos x="wd2" y="hd2"/>
                </a:cxn>
                <a:cxn ang="16200000">
                  <a:pos x="wd2" y="hd2"/>
                </a:cxn>
              </a:cxnLst>
              <a:rect l="0" t="0" r="r" b="b"/>
              <a:pathLst>
                <a:path w="21600" h="21600" extrusionOk="0">
                  <a:moveTo>
                    <a:pt x="14906" y="0"/>
                  </a:moveTo>
                  <a:lnTo>
                    <a:pt x="0" y="21600"/>
                  </a:lnTo>
                  <a:lnTo>
                    <a:pt x="6694" y="21600"/>
                  </a:lnTo>
                  <a:lnTo>
                    <a:pt x="21600" y="0"/>
                  </a:lnTo>
                  <a:lnTo>
                    <a:pt x="14906" y="0"/>
                  </a:lnTo>
                  <a:close/>
                </a:path>
              </a:pathLst>
            </a:custGeom>
            <a:solidFill>
              <a:srgbClr val="C30806"/>
            </a:solidFill>
            <a:ln w="12700">
              <a:miter lim="400000"/>
            </a:ln>
          </p:spPr>
          <p:txBody>
            <a:bodyPr anchor="ctr"/>
            <a:lstStyle/>
            <a:p>
              <a:pPr algn="ctr"/>
              <a:endParaRPr sz="1350"/>
            </a:p>
          </p:txBody>
        </p:sp>
        <p:sp>
          <p:nvSpPr>
            <p:cNvPr id="76" name="Oval 16">
              <a:extLst>
                <a:ext uri="{FF2B5EF4-FFF2-40B4-BE49-F238E27FC236}">
                  <a16:creationId xmlns="" xmlns:a16="http://schemas.microsoft.com/office/drawing/2014/main" id="{2FAADF62-0723-475D-9752-9E1FEE55AEA1}"/>
                </a:ext>
              </a:extLst>
            </p:cNvPr>
            <p:cNvSpPr/>
            <p:nvPr/>
          </p:nvSpPr>
          <p:spPr>
            <a:xfrm>
              <a:off x="3920261" y="3758764"/>
              <a:ext cx="513679" cy="513680"/>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dirty="0">
                  <a:solidFill>
                    <a:schemeClr val="tx1">
                      <a:lumMod val="65000"/>
                      <a:lumOff val="35000"/>
                    </a:schemeClr>
                  </a:solidFill>
                  <a:latin typeface="微软雅黑" pitchFamily="34" charset="-122"/>
                  <a:ea typeface="微软雅黑" pitchFamily="34" charset="-122"/>
                </a:rPr>
                <a:t>1</a:t>
              </a:r>
            </a:p>
          </p:txBody>
        </p:sp>
      </p:grpSp>
      <p:grpSp>
        <p:nvGrpSpPr>
          <p:cNvPr id="85" name="组合 84">
            <a:extLst>
              <a:ext uri="{FF2B5EF4-FFF2-40B4-BE49-F238E27FC236}">
                <a16:creationId xmlns="" xmlns:a16="http://schemas.microsoft.com/office/drawing/2014/main" id="{BDCE31E6-FA12-4E7C-A7FA-683C201296A8}"/>
              </a:ext>
            </a:extLst>
          </p:cNvPr>
          <p:cNvGrpSpPr/>
          <p:nvPr/>
        </p:nvGrpSpPr>
        <p:grpSpPr>
          <a:xfrm>
            <a:off x="5294383" y="4651592"/>
            <a:ext cx="2529015" cy="1035300"/>
            <a:chOff x="1046324" y="2165130"/>
            <a:chExt cx="2954497" cy="1209479"/>
          </a:xfrm>
        </p:grpSpPr>
        <p:sp>
          <p:nvSpPr>
            <p:cNvPr id="86" name="矩形 85">
              <a:extLst>
                <a:ext uri="{FF2B5EF4-FFF2-40B4-BE49-F238E27FC236}">
                  <a16:creationId xmlns="" xmlns:a16="http://schemas.microsoft.com/office/drawing/2014/main" id="{CBA2EA04-7389-40DD-9386-7828602DEFAE}"/>
                </a:ext>
              </a:extLst>
            </p:cNvPr>
            <p:cNvSpPr/>
            <p:nvPr/>
          </p:nvSpPr>
          <p:spPr>
            <a:xfrm>
              <a:off x="1046324" y="2590325"/>
              <a:ext cx="2954497" cy="784284"/>
            </a:xfrm>
            <a:prstGeom prst="rect">
              <a:avLst/>
            </a:prstGeom>
          </p:spPr>
          <p:txBody>
            <a:bodyPr wrap="square">
              <a:spAutoFit/>
              <a:scene3d>
                <a:camera prst="orthographicFront"/>
                <a:lightRig rig="threePt" dir="t"/>
              </a:scene3d>
              <a:sp3d contourW="12700"/>
            </a:bodyPr>
            <a:lstStyle/>
            <a:p>
              <a:pPr>
                <a:lnSpc>
                  <a:spcPct val="114000"/>
                </a:lnSpc>
                <a:buNone/>
              </a:pPr>
              <a:r>
                <a:rPr lang="zh-CN" altLang="en-US" sz="11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7" name="矩形 86">
              <a:extLst>
                <a:ext uri="{FF2B5EF4-FFF2-40B4-BE49-F238E27FC236}">
                  <a16:creationId xmlns="" xmlns:a16="http://schemas.microsoft.com/office/drawing/2014/main" id="{6F9418DE-CE4E-4E02-BE97-584F28945D57}"/>
                </a:ext>
              </a:extLst>
            </p:cNvPr>
            <p:cNvSpPr/>
            <p:nvPr/>
          </p:nvSpPr>
          <p:spPr>
            <a:xfrm>
              <a:off x="1046324" y="2165130"/>
              <a:ext cx="2241974" cy="374464"/>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itchFamily="2" charset="2"/>
                <a:buChar char="u"/>
              </a:pPr>
              <a:r>
                <a:rPr lang="zh-CN" altLang="en-US" sz="1350" b="1" dirty="0">
                  <a:solidFill>
                    <a:schemeClr val="tx1">
                      <a:lumMod val="75000"/>
                      <a:lumOff val="25000"/>
                    </a:schemeClr>
                  </a:solidFill>
                  <a:latin typeface="微软雅黑" pitchFamily="34" charset="-122"/>
                  <a:ea typeface="微软雅黑" pitchFamily="34" charset="-122"/>
                </a:rPr>
                <a:t>添加二级标题</a:t>
              </a:r>
            </a:p>
          </p:txBody>
        </p:sp>
      </p:grpSp>
      <p:grpSp>
        <p:nvGrpSpPr>
          <p:cNvPr id="88" name="组合 87">
            <a:extLst>
              <a:ext uri="{FF2B5EF4-FFF2-40B4-BE49-F238E27FC236}">
                <a16:creationId xmlns="" xmlns:a16="http://schemas.microsoft.com/office/drawing/2014/main" id="{9166F90A-1FD7-4F19-B1E4-7C03B9004221}"/>
              </a:ext>
            </a:extLst>
          </p:cNvPr>
          <p:cNvGrpSpPr/>
          <p:nvPr/>
        </p:nvGrpSpPr>
        <p:grpSpPr>
          <a:xfrm>
            <a:off x="3165602" y="2276872"/>
            <a:ext cx="2529015" cy="842298"/>
            <a:chOff x="1046324" y="2165130"/>
            <a:chExt cx="2954497" cy="984006"/>
          </a:xfrm>
        </p:grpSpPr>
        <p:sp>
          <p:nvSpPr>
            <p:cNvPr id="89" name="矩形 88">
              <a:extLst>
                <a:ext uri="{FF2B5EF4-FFF2-40B4-BE49-F238E27FC236}">
                  <a16:creationId xmlns="" xmlns:a16="http://schemas.microsoft.com/office/drawing/2014/main" id="{EC42B3DE-365D-4E62-BBBE-FAA5A0EBD2A6}"/>
                </a:ext>
              </a:extLst>
            </p:cNvPr>
            <p:cNvSpPr/>
            <p:nvPr/>
          </p:nvSpPr>
          <p:spPr>
            <a:xfrm>
              <a:off x="1046324" y="2590325"/>
              <a:ext cx="2954497" cy="558811"/>
            </a:xfrm>
            <a:prstGeom prst="rect">
              <a:avLst/>
            </a:prstGeom>
          </p:spPr>
          <p:txBody>
            <a:bodyPr wrap="square">
              <a:spAutoFit/>
              <a:scene3d>
                <a:camera prst="orthographicFront"/>
                <a:lightRig rig="threePt" dir="t"/>
              </a:scene3d>
              <a:sp3d contourW="12700"/>
            </a:bodyPr>
            <a:lstStyle/>
            <a:p>
              <a:pPr>
                <a:lnSpc>
                  <a:spcPct val="114000"/>
                </a:lnSpc>
                <a:buNone/>
              </a:pPr>
              <a:r>
                <a:rPr lang="zh-CN" altLang="en-US" sz="11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0" name="矩形 89">
              <a:extLst>
                <a:ext uri="{FF2B5EF4-FFF2-40B4-BE49-F238E27FC236}">
                  <a16:creationId xmlns="" xmlns:a16="http://schemas.microsoft.com/office/drawing/2014/main" id="{4335FCDD-2603-4059-A1BD-78015D08F7D9}"/>
                </a:ext>
              </a:extLst>
            </p:cNvPr>
            <p:cNvSpPr/>
            <p:nvPr/>
          </p:nvSpPr>
          <p:spPr>
            <a:xfrm>
              <a:off x="1046324" y="2165130"/>
              <a:ext cx="2241974" cy="374464"/>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itchFamily="2" charset="2"/>
                <a:buChar char="u"/>
              </a:pPr>
              <a:r>
                <a:rPr lang="zh-CN" altLang="en-US" sz="1350" b="1" dirty="0">
                  <a:solidFill>
                    <a:schemeClr val="tx1">
                      <a:lumMod val="75000"/>
                      <a:lumOff val="25000"/>
                    </a:schemeClr>
                  </a:solidFill>
                  <a:latin typeface="微软雅黑" pitchFamily="34" charset="-122"/>
                  <a:ea typeface="微软雅黑" pitchFamily="34" charset="-122"/>
                </a:rPr>
                <a:t>添加二级标题</a:t>
              </a:r>
            </a:p>
          </p:txBody>
        </p:sp>
      </p:grpSp>
      <p:grpSp>
        <p:nvGrpSpPr>
          <p:cNvPr id="91" name="组合 90">
            <a:extLst>
              <a:ext uri="{FF2B5EF4-FFF2-40B4-BE49-F238E27FC236}">
                <a16:creationId xmlns="" xmlns:a16="http://schemas.microsoft.com/office/drawing/2014/main" id="{49289B29-C1D6-44F4-96EE-CF5ED71175F9}"/>
              </a:ext>
            </a:extLst>
          </p:cNvPr>
          <p:cNvGrpSpPr/>
          <p:nvPr/>
        </p:nvGrpSpPr>
        <p:grpSpPr>
          <a:xfrm>
            <a:off x="1714157" y="3212976"/>
            <a:ext cx="1919104" cy="1228301"/>
            <a:chOff x="1046324" y="2165130"/>
            <a:chExt cx="2241974" cy="1434951"/>
          </a:xfrm>
        </p:grpSpPr>
        <p:sp>
          <p:nvSpPr>
            <p:cNvPr id="92" name="矩形 91">
              <a:extLst>
                <a:ext uri="{FF2B5EF4-FFF2-40B4-BE49-F238E27FC236}">
                  <a16:creationId xmlns="" xmlns:a16="http://schemas.microsoft.com/office/drawing/2014/main" id="{1A2F766E-795D-43CB-9558-7E64B11311A3}"/>
                </a:ext>
              </a:extLst>
            </p:cNvPr>
            <p:cNvSpPr/>
            <p:nvPr/>
          </p:nvSpPr>
          <p:spPr>
            <a:xfrm>
              <a:off x="1046325" y="2590325"/>
              <a:ext cx="2023551" cy="1009756"/>
            </a:xfrm>
            <a:prstGeom prst="rect">
              <a:avLst/>
            </a:prstGeom>
          </p:spPr>
          <p:txBody>
            <a:bodyPr wrap="square">
              <a:spAutoFit/>
              <a:scene3d>
                <a:camera prst="orthographicFront"/>
                <a:lightRig rig="threePt" dir="t"/>
              </a:scene3d>
              <a:sp3d contourW="12700"/>
            </a:bodyPr>
            <a:lstStyle/>
            <a:p>
              <a:pPr>
                <a:lnSpc>
                  <a:spcPct val="114000"/>
                </a:lnSpc>
                <a:buNone/>
              </a:pPr>
              <a:r>
                <a:rPr lang="zh-CN" altLang="en-US" sz="11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3" name="矩形 92">
              <a:extLst>
                <a:ext uri="{FF2B5EF4-FFF2-40B4-BE49-F238E27FC236}">
                  <a16:creationId xmlns="" xmlns:a16="http://schemas.microsoft.com/office/drawing/2014/main" id="{9F1A6E17-3BA0-49DC-975D-3792732DF88C}"/>
                </a:ext>
              </a:extLst>
            </p:cNvPr>
            <p:cNvSpPr/>
            <p:nvPr/>
          </p:nvSpPr>
          <p:spPr>
            <a:xfrm>
              <a:off x="1046324" y="2165130"/>
              <a:ext cx="2241974" cy="374464"/>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itchFamily="2" charset="2"/>
                <a:buChar char="u"/>
              </a:pPr>
              <a:r>
                <a:rPr lang="zh-CN" altLang="en-US" sz="1350" b="1" dirty="0" smtClean="0">
                  <a:solidFill>
                    <a:schemeClr val="tx1">
                      <a:lumMod val="75000"/>
                      <a:lumOff val="25000"/>
                    </a:schemeClr>
                  </a:solidFill>
                  <a:latin typeface="微软雅黑" pitchFamily="34" charset="-122"/>
                  <a:ea typeface="微软雅黑" pitchFamily="34" charset="-122"/>
                </a:rPr>
                <a:t>添加二级标题</a:t>
              </a:r>
              <a:endParaRPr lang="zh-CN" altLang="en-US" sz="1350" b="1" dirty="0">
                <a:solidFill>
                  <a:schemeClr val="tx1">
                    <a:lumMod val="75000"/>
                    <a:lumOff val="25000"/>
                  </a:schemeClr>
                </a:solidFill>
                <a:latin typeface="微软雅黑" pitchFamily="34" charset="-122"/>
                <a:ea typeface="微软雅黑" pitchFamily="34" charset="-122"/>
              </a:endParaRPr>
            </a:p>
          </p:txBody>
        </p:sp>
      </p:grpSp>
      <p:grpSp>
        <p:nvGrpSpPr>
          <p:cNvPr id="94" name="组合 93">
            <a:extLst>
              <a:ext uri="{FF2B5EF4-FFF2-40B4-BE49-F238E27FC236}">
                <a16:creationId xmlns="" xmlns:a16="http://schemas.microsoft.com/office/drawing/2014/main" id="{19EA0591-DF93-4E7B-8A33-5E10FC76ACE1}"/>
              </a:ext>
            </a:extLst>
          </p:cNvPr>
          <p:cNvGrpSpPr/>
          <p:nvPr/>
        </p:nvGrpSpPr>
        <p:grpSpPr>
          <a:xfrm>
            <a:off x="8208550" y="3717032"/>
            <a:ext cx="1919104" cy="1228301"/>
            <a:chOff x="1046324" y="2165130"/>
            <a:chExt cx="2241974" cy="1434951"/>
          </a:xfrm>
        </p:grpSpPr>
        <p:sp>
          <p:nvSpPr>
            <p:cNvPr id="95" name="矩形 94">
              <a:extLst>
                <a:ext uri="{FF2B5EF4-FFF2-40B4-BE49-F238E27FC236}">
                  <a16:creationId xmlns="" xmlns:a16="http://schemas.microsoft.com/office/drawing/2014/main" id="{0DAF2F4E-3C75-4D07-B3CC-088007892A22}"/>
                </a:ext>
              </a:extLst>
            </p:cNvPr>
            <p:cNvSpPr/>
            <p:nvPr/>
          </p:nvSpPr>
          <p:spPr>
            <a:xfrm>
              <a:off x="1046325" y="2590325"/>
              <a:ext cx="2023551" cy="1009756"/>
            </a:xfrm>
            <a:prstGeom prst="rect">
              <a:avLst/>
            </a:prstGeom>
          </p:spPr>
          <p:txBody>
            <a:bodyPr wrap="square">
              <a:spAutoFit/>
              <a:scene3d>
                <a:camera prst="orthographicFront"/>
                <a:lightRig rig="threePt" dir="t"/>
              </a:scene3d>
              <a:sp3d contourW="12700"/>
            </a:bodyPr>
            <a:lstStyle/>
            <a:p>
              <a:pPr>
                <a:lnSpc>
                  <a:spcPct val="114000"/>
                </a:lnSpc>
                <a:buNone/>
              </a:pPr>
              <a:r>
                <a:rPr lang="zh-CN" altLang="en-US" sz="11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6" name="矩形 95">
              <a:extLst>
                <a:ext uri="{FF2B5EF4-FFF2-40B4-BE49-F238E27FC236}">
                  <a16:creationId xmlns="" xmlns:a16="http://schemas.microsoft.com/office/drawing/2014/main" id="{0B01F301-220A-454D-A5F9-26E39086A3E4}"/>
                </a:ext>
              </a:extLst>
            </p:cNvPr>
            <p:cNvSpPr/>
            <p:nvPr/>
          </p:nvSpPr>
          <p:spPr>
            <a:xfrm>
              <a:off x="1046324" y="2165130"/>
              <a:ext cx="2241974" cy="374464"/>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itchFamily="2" charset="2"/>
                <a:buChar char="u"/>
              </a:pPr>
              <a:r>
                <a:rPr lang="zh-CN" altLang="en-US" sz="1350" b="1" dirty="0">
                  <a:solidFill>
                    <a:schemeClr val="tx1">
                      <a:lumMod val="75000"/>
                      <a:lumOff val="25000"/>
                    </a:schemeClr>
                  </a:solidFill>
                  <a:latin typeface="微软雅黑" pitchFamily="34" charset="-122"/>
                  <a:ea typeface="微软雅黑" pitchFamily="34" charset="-122"/>
                </a:rPr>
                <a:t>添加二级标题</a:t>
              </a:r>
            </a:p>
          </p:txBody>
        </p:sp>
      </p:gr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13</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41"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22603357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500"/>
                                        <p:tgtEl>
                                          <p:spTgt spid="8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Variable Radian Pie">
            <a:extLst>
              <a:ext uri="{FF2B5EF4-FFF2-40B4-BE49-F238E27FC236}">
                <a16:creationId xmlns="" xmlns:a16="http://schemas.microsoft.com/office/drawing/2014/main" id="{38AA8206-048D-4C17-8508-9E00909A882D}"/>
              </a:ext>
            </a:extLst>
          </p:cNvPr>
          <p:cNvGrpSpPr/>
          <p:nvPr/>
        </p:nvGrpSpPr>
        <p:grpSpPr>
          <a:xfrm>
            <a:off x="1486694" y="1772816"/>
            <a:ext cx="3627268" cy="3627268"/>
            <a:chOff x="1181762" y="1499953"/>
            <a:chExt cx="1832406" cy="1832406"/>
          </a:xfrm>
        </p:grpSpPr>
        <p:sp>
          <p:nvSpPr>
            <p:cNvPr id="18" name="任意多边形 13">
              <a:extLst>
                <a:ext uri="{FF2B5EF4-FFF2-40B4-BE49-F238E27FC236}">
                  <a16:creationId xmlns="" xmlns:a16="http://schemas.microsoft.com/office/drawing/2014/main" id="{BC76BC4C-9897-4355-9621-7D4889052672}"/>
                </a:ext>
              </a:extLst>
            </p:cNvPr>
            <p:cNvSpPr/>
            <p:nvPr/>
          </p:nvSpPr>
          <p:spPr>
            <a:xfrm>
              <a:off x="1181762" y="1499953"/>
              <a:ext cx="1832406" cy="1832406"/>
            </a:xfrm>
            <a:custGeom>
              <a:avLst/>
              <a:gdLst>
                <a:gd name="connsiteX0" fmla="*/ 916203 w 1832406"/>
                <a:gd name="connsiteY0" fmla="*/ 1832406 h 1832406"/>
                <a:gd name="rtl" fmla="*/ 412805 w 1832406"/>
                <a:gd name="rtt" fmla="*/ 1207193 h 1832406"/>
                <a:gd name="rtr" fmla="*/ 694005 w 1832406"/>
                <a:gd name="rtb" fmla="*/ 1350815 h 1832406"/>
              </a:gdLst>
              <a:ahLst/>
              <a:cxnLst>
                <a:cxn ang="0">
                  <a:pos x="connsiteX0" y="connsiteY0"/>
                </a:cxn>
              </a:cxnLst>
              <a:rect l="rtl" t="rtt" r="rtr" b="rtb"/>
              <a:pathLst>
                <a:path w="1832406" h="1832406">
                  <a:moveTo>
                    <a:pt x="916203" y="1832406"/>
                  </a:moveTo>
                  <a:cubicBezTo>
                    <a:pt x="410198" y="1832406"/>
                    <a:pt x="0" y="1422208"/>
                    <a:pt x="0" y="916203"/>
                  </a:cubicBezTo>
                  <a:lnTo>
                    <a:pt x="916203" y="916203"/>
                  </a:lnTo>
                  <a:lnTo>
                    <a:pt x="916203" y="1832406"/>
                  </a:lnTo>
                  <a:close/>
                </a:path>
              </a:pathLst>
            </a:custGeom>
            <a:solidFill>
              <a:srgbClr val="395877"/>
            </a:solidFill>
            <a:ln w="7600" cap="flat">
              <a:solidFill>
                <a:srgbClr val="FFFFFF"/>
              </a:solidFill>
              <a:bevel/>
            </a:ln>
          </p:spPr>
          <p:txBody>
            <a:bodyPr wrap="square" lIns="0" tIns="0" rIns="0" bIns="0" rtlCol="0" anchor="ctr"/>
            <a:lstStyle/>
            <a:p>
              <a:pPr algn="ctr">
                <a:lnSpc>
                  <a:spcPct val="100000"/>
                </a:lnSpc>
              </a:pPr>
              <a:r>
                <a:rPr sz="2000">
                  <a:solidFill>
                    <a:srgbClr val="FFFFFF"/>
                  </a:solidFill>
                  <a:latin typeface="Century Gothic" panose="020B0502020202020204" pitchFamily="34" charset="0"/>
                  <a:ea typeface="方正黑体简体" panose="03000509000000000000" pitchFamily="65" charset="-122"/>
                </a:rPr>
                <a:t>25%</a:t>
              </a:r>
            </a:p>
          </p:txBody>
        </p:sp>
        <p:sp>
          <p:nvSpPr>
            <p:cNvPr id="19" name="任意多边形 16">
              <a:extLst>
                <a:ext uri="{FF2B5EF4-FFF2-40B4-BE49-F238E27FC236}">
                  <a16:creationId xmlns="" xmlns:a16="http://schemas.microsoft.com/office/drawing/2014/main" id="{0DC033E0-AAF3-4501-9FB5-533D32CEF008}"/>
                </a:ext>
              </a:extLst>
            </p:cNvPr>
            <p:cNvSpPr/>
            <p:nvPr/>
          </p:nvSpPr>
          <p:spPr>
            <a:xfrm>
              <a:off x="1181762" y="1499953"/>
              <a:ext cx="1832406" cy="1832406"/>
            </a:xfrm>
            <a:custGeom>
              <a:avLst/>
              <a:gdLst>
                <a:gd name="connsiteX0" fmla="*/ 0 w 1832406"/>
                <a:gd name="connsiteY0" fmla="*/ 916203 h 1832406"/>
                <a:gd name="rtl" fmla="*/ 615115 w 1832406"/>
                <a:gd name="rtt" fmla="*/ 357065 h 1832406"/>
                <a:gd name="rtr" fmla="*/ 896315 w 1832406"/>
                <a:gd name="rtb" fmla="*/ 500686 h 1832406"/>
              </a:gdLst>
              <a:ahLst/>
              <a:cxnLst>
                <a:cxn ang="0">
                  <a:pos x="connsiteX0" y="connsiteY0"/>
                </a:cxn>
              </a:cxnLst>
              <a:rect l="rtl" t="rtt" r="rtr" b="rtb"/>
              <a:pathLst>
                <a:path w="1832406" h="1832406">
                  <a:moveTo>
                    <a:pt x="0" y="916203"/>
                  </a:moveTo>
                  <a:cubicBezTo>
                    <a:pt x="0" y="410198"/>
                    <a:pt x="410198" y="0"/>
                    <a:pt x="916203" y="0"/>
                  </a:cubicBezTo>
                  <a:cubicBezTo>
                    <a:pt x="1218310" y="0"/>
                    <a:pt x="1486267" y="146220"/>
                    <a:pt x="1653117" y="371790"/>
                  </a:cubicBezTo>
                  <a:lnTo>
                    <a:pt x="916203" y="916203"/>
                  </a:lnTo>
                  <a:lnTo>
                    <a:pt x="0" y="916203"/>
                  </a:lnTo>
                  <a:close/>
                </a:path>
              </a:pathLst>
            </a:custGeom>
            <a:solidFill>
              <a:srgbClr val="C30806"/>
            </a:solidFill>
            <a:ln w="38100" cap="flat">
              <a:solidFill>
                <a:schemeClr val="bg1"/>
              </a:solidFill>
              <a:bevel/>
            </a:ln>
          </p:spPr>
          <p:txBody>
            <a:bodyPr wrap="square" lIns="0" tIns="0" rIns="0" bIns="0" rtlCol="0" anchor="ctr"/>
            <a:lstStyle/>
            <a:p>
              <a:pPr algn="ctr">
                <a:lnSpc>
                  <a:spcPct val="100000"/>
                </a:lnSpc>
              </a:pPr>
              <a:r>
                <a:rPr sz="2000" dirty="0">
                  <a:solidFill>
                    <a:srgbClr val="FFFFFF"/>
                  </a:solidFill>
                  <a:latin typeface="Century Gothic" panose="020B0502020202020204" pitchFamily="34" charset="0"/>
                  <a:ea typeface="方正黑体简体" panose="03000509000000000000" pitchFamily="65" charset="-122"/>
                </a:rPr>
                <a:t>40%</a:t>
              </a:r>
            </a:p>
          </p:txBody>
        </p:sp>
        <p:sp>
          <p:nvSpPr>
            <p:cNvPr id="29" name="任意多边形 17">
              <a:extLst>
                <a:ext uri="{FF2B5EF4-FFF2-40B4-BE49-F238E27FC236}">
                  <a16:creationId xmlns="" xmlns:a16="http://schemas.microsoft.com/office/drawing/2014/main" id="{E3D22594-08D3-41E1-9967-C3D283C53ED8}"/>
                </a:ext>
              </a:extLst>
            </p:cNvPr>
            <p:cNvSpPr/>
            <p:nvPr/>
          </p:nvSpPr>
          <p:spPr>
            <a:xfrm>
              <a:off x="1181762" y="1499953"/>
              <a:ext cx="1832406" cy="1832406"/>
            </a:xfrm>
            <a:custGeom>
              <a:avLst/>
              <a:gdLst>
                <a:gd name="connsiteX0" fmla="*/ 1653122 w 1832406"/>
                <a:gd name="connsiteY0" fmla="*/ 371794 h 1832406"/>
                <a:gd name="rtl" fmla="*/ 1233678 w 1832406"/>
                <a:gd name="rtt" fmla="*/ 1075500 h 1832406"/>
                <a:gd name="rtr" fmla="*/ 1514878 w 1832406"/>
                <a:gd name="rtb" fmla="*/ 1219122 h 1832406"/>
              </a:gdLst>
              <a:ahLst/>
              <a:cxnLst>
                <a:cxn ang="0">
                  <a:pos x="connsiteX0" y="connsiteY0"/>
                </a:cxn>
              </a:cxnLst>
              <a:rect l="rtl" t="rtt" r="rtr" b="rtb"/>
              <a:pathLst>
                <a:path w="1832406" h="1832406">
                  <a:moveTo>
                    <a:pt x="1653122" y="371794"/>
                  </a:moveTo>
                  <a:cubicBezTo>
                    <a:pt x="1765801" y="523965"/>
                    <a:pt x="1832406" y="712306"/>
                    <a:pt x="1832406" y="916203"/>
                  </a:cubicBezTo>
                  <a:cubicBezTo>
                    <a:pt x="1832406" y="1422208"/>
                    <a:pt x="1422208" y="1832406"/>
                    <a:pt x="916203" y="1832406"/>
                  </a:cubicBezTo>
                  <a:lnTo>
                    <a:pt x="916203" y="916203"/>
                  </a:lnTo>
                  <a:lnTo>
                    <a:pt x="1653122" y="371794"/>
                  </a:lnTo>
                  <a:close/>
                </a:path>
              </a:pathLst>
            </a:custGeom>
            <a:solidFill>
              <a:srgbClr val="9A0408"/>
            </a:solidFill>
            <a:ln w="38100" cap="flat">
              <a:solidFill>
                <a:schemeClr val="bg1"/>
              </a:solidFill>
              <a:bevel/>
            </a:ln>
          </p:spPr>
          <p:txBody>
            <a:bodyPr wrap="square" lIns="0" tIns="0" rIns="0" bIns="0" rtlCol="0" anchor="ctr"/>
            <a:lstStyle/>
            <a:p>
              <a:pPr algn="ctr">
                <a:lnSpc>
                  <a:spcPct val="100000"/>
                </a:lnSpc>
              </a:pPr>
              <a:r>
                <a:rPr sz="2000">
                  <a:solidFill>
                    <a:srgbClr val="FFFFFF"/>
                  </a:solidFill>
                  <a:latin typeface="Century Gothic" panose="020B0502020202020204" pitchFamily="34" charset="0"/>
                  <a:ea typeface="方正黑体简体" panose="03000509000000000000" pitchFamily="65" charset="-122"/>
                </a:rPr>
                <a:t>35%</a:t>
              </a:r>
            </a:p>
          </p:txBody>
        </p:sp>
      </p:grpSp>
      <p:grpSp>
        <p:nvGrpSpPr>
          <p:cNvPr id="30" name="组合 29">
            <a:extLst>
              <a:ext uri="{FF2B5EF4-FFF2-40B4-BE49-F238E27FC236}">
                <a16:creationId xmlns="" xmlns:a16="http://schemas.microsoft.com/office/drawing/2014/main" id="{58FBD461-BF9C-4286-9388-F0DA861537ED}"/>
              </a:ext>
            </a:extLst>
          </p:cNvPr>
          <p:cNvGrpSpPr/>
          <p:nvPr/>
        </p:nvGrpSpPr>
        <p:grpSpPr>
          <a:xfrm>
            <a:off x="6460899" y="1772816"/>
            <a:ext cx="4314827" cy="951602"/>
            <a:chOff x="5883273" y="1875473"/>
            <a:chExt cx="4314827" cy="951602"/>
          </a:xfrm>
        </p:grpSpPr>
        <p:sp>
          <p:nvSpPr>
            <p:cNvPr id="31" name="任意多边形 19">
              <a:extLst>
                <a:ext uri="{FF2B5EF4-FFF2-40B4-BE49-F238E27FC236}">
                  <a16:creationId xmlns="" xmlns:a16="http://schemas.microsoft.com/office/drawing/2014/main" id="{4F21E355-CCF8-4ACD-940D-8F56ACA2F2DB}"/>
                </a:ext>
              </a:extLst>
            </p:cNvPr>
            <p:cNvSpPr/>
            <p:nvPr/>
          </p:nvSpPr>
          <p:spPr>
            <a:xfrm>
              <a:off x="6050011" y="1893597"/>
              <a:ext cx="1947813" cy="333084"/>
            </a:xfrm>
            <a:custGeom>
              <a:avLst/>
              <a:gdLst/>
              <a:ahLst/>
              <a:cxnLst/>
              <a:rect l="l" t="t" r="r" b="b"/>
              <a:pathLst>
                <a:path w="1120255" h="201071">
                  <a:moveTo>
                    <a:pt x="0" y="0"/>
                  </a:moveTo>
                  <a:lnTo>
                    <a:pt x="1120255" y="0"/>
                  </a:lnTo>
                  <a:lnTo>
                    <a:pt x="1120255" y="201071"/>
                  </a:lnTo>
                  <a:lnTo>
                    <a:pt x="0" y="201071"/>
                  </a:lnTo>
                  <a:lnTo>
                    <a:pt x="0" y="0"/>
                  </a:lnTo>
                  <a:close/>
                </a:path>
              </a:pathLst>
            </a:custGeom>
            <a:solidFill>
              <a:srgbClr val="C30806"/>
            </a:solidFill>
            <a:ln w="7600" cap="flat">
              <a:noFill/>
              <a:bevel/>
            </a:ln>
          </p:spPr>
          <p:txBody>
            <a:bodyPr wrap="square" lIns="0" tIns="0" rIns="0" bIns="0" rtlCol="0" anchor="ctr"/>
            <a:lstStyle/>
            <a:p>
              <a:pPr algn="l">
                <a:lnSpc>
                  <a:spcPct val="100000"/>
                </a:lnSpc>
              </a:pPr>
              <a:endParaRPr sz="990" dirty="0">
                <a:solidFill>
                  <a:srgbClr val="FFFFFF"/>
                </a:solidFill>
                <a:latin typeface="微软雅黑" pitchFamily="34" charset="-122"/>
                <a:ea typeface="微软雅黑" pitchFamily="34" charset="-122"/>
              </a:endParaRPr>
            </a:p>
          </p:txBody>
        </p:sp>
        <p:sp>
          <p:nvSpPr>
            <p:cNvPr id="32" name="任意多边形 21">
              <a:extLst>
                <a:ext uri="{FF2B5EF4-FFF2-40B4-BE49-F238E27FC236}">
                  <a16:creationId xmlns="" xmlns:a16="http://schemas.microsoft.com/office/drawing/2014/main" id="{2614C5C6-211D-446B-BD6C-9A0E17D1FE09}"/>
                </a:ext>
              </a:extLst>
            </p:cNvPr>
            <p:cNvSpPr/>
            <p:nvPr/>
          </p:nvSpPr>
          <p:spPr>
            <a:xfrm>
              <a:off x="5883273" y="1883291"/>
              <a:ext cx="63892" cy="856278"/>
            </a:xfrm>
            <a:custGeom>
              <a:avLst/>
              <a:gdLst/>
              <a:ahLst/>
              <a:cxnLst/>
              <a:rect l="0" t="0" r="0" b="0"/>
              <a:pathLst>
                <a:path w="7600" h="646186" fill="none">
                  <a:moveTo>
                    <a:pt x="0" y="0"/>
                  </a:moveTo>
                  <a:lnTo>
                    <a:pt x="0" y="646186"/>
                  </a:lnTo>
                </a:path>
              </a:pathLst>
            </a:custGeom>
            <a:solidFill>
              <a:srgbClr val="FFFFFF"/>
            </a:solidFill>
            <a:ln w="38100" cap="rnd">
              <a:solidFill>
                <a:schemeClr val="bg1">
                  <a:lumMod val="75000"/>
                </a:schemeClr>
              </a:solidFill>
              <a:bevel/>
            </a:ln>
          </p:spPr>
          <p:txBody>
            <a:bodyPr/>
            <a:lstStyle/>
            <a:p>
              <a:endParaRPr lang="zh-CN" altLang="en-US">
                <a:latin typeface="微软雅黑" pitchFamily="34" charset="-122"/>
                <a:ea typeface="微软雅黑" pitchFamily="34" charset="-122"/>
              </a:endParaRPr>
            </a:p>
          </p:txBody>
        </p:sp>
        <p:sp>
          <p:nvSpPr>
            <p:cNvPr id="33" name="文本框 32">
              <a:extLst>
                <a:ext uri="{FF2B5EF4-FFF2-40B4-BE49-F238E27FC236}">
                  <a16:creationId xmlns="" xmlns:a16="http://schemas.microsoft.com/office/drawing/2014/main" id="{555DA23E-CFBF-49DF-91CC-2B5ECFABE5B7}"/>
                </a:ext>
              </a:extLst>
            </p:cNvPr>
            <p:cNvSpPr txBox="1"/>
            <p:nvPr/>
          </p:nvSpPr>
          <p:spPr>
            <a:xfrm>
              <a:off x="6130540" y="1875473"/>
              <a:ext cx="1718813"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34" name="文本框 33">
              <a:extLst>
                <a:ext uri="{FF2B5EF4-FFF2-40B4-BE49-F238E27FC236}">
                  <a16:creationId xmlns="" xmlns:a16="http://schemas.microsoft.com/office/drawing/2014/main" id="{33AB5F8C-5E82-4586-8664-C06B12AE09B6}"/>
                </a:ext>
              </a:extLst>
            </p:cNvPr>
            <p:cNvSpPr txBox="1"/>
            <p:nvPr/>
          </p:nvSpPr>
          <p:spPr>
            <a:xfrm>
              <a:off x="5994400" y="2313729"/>
              <a:ext cx="4203700" cy="513346"/>
            </a:xfrm>
            <a:prstGeom prst="rect">
              <a:avLst/>
            </a:prstGeom>
            <a:noFill/>
          </p:spPr>
          <p:txBody>
            <a:bodyPr wrap="square" rtlCol="0">
              <a:spAutoFit/>
              <a:scene3d>
                <a:camera prst="orthographicFront"/>
                <a:lightRig rig="threePt" dir="t"/>
              </a:scene3d>
              <a:sp3d contourW="12700"/>
            </a:bodyPr>
            <a:lstStyle/>
            <a:p>
              <a:pPr>
                <a:lnSpc>
                  <a:spcPct val="114000"/>
                </a:lnSpc>
                <a:buNone/>
              </a:pPr>
              <a:r>
                <a:rPr lang="zh-CN" altLang="en-US" sz="1200" dirty="0">
                  <a:solidFill>
                    <a:schemeClr val="tx1">
                      <a:lumMod val="85000"/>
                      <a:lumOff val="1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85000"/>
                    <a:lumOff val="15000"/>
                  </a:schemeClr>
                </a:solidFill>
                <a:latin typeface="微软雅黑" pitchFamily="34" charset="-122"/>
                <a:ea typeface="微软雅黑" pitchFamily="34" charset="-122"/>
              </a:endParaRPr>
            </a:p>
          </p:txBody>
        </p:sp>
      </p:grpSp>
      <p:grpSp>
        <p:nvGrpSpPr>
          <p:cNvPr id="35" name="组合 34">
            <a:extLst>
              <a:ext uri="{FF2B5EF4-FFF2-40B4-BE49-F238E27FC236}">
                <a16:creationId xmlns="" xmlns:a16="http://schemas.microsoft.com/office/drawing/2014/main" id="{133A6140-D5AE-47DB-B46B-00A8A582EF2D}"/>
              </a:ext>
            </a:extLst>
          </p:cNvPr>
          <p:cNvGrpSpPr/>
          <p:nvPr/>
        </p:nvGrpSpPr>
        <p:grpSpPr>
          <a:xfrm>
            <a:off x="6460898" y="3182516"/>
            <a:ext cx="4314828" cy="949568"/>
            <a:chOff x="5883272" y="3285173"/>
            <a:chExt cx="4314828" cy="949568"/>
          </a:xfrm>
        </p:grpSpPr>
        <p:sp>
          <p:nvSpPr>
            <p:cNvPr id="36" name="任意多边形 26">
              <a:extLst>
                <a:ext uri="{FF2B5EF4-FFF2-40B4-BE49-F238E27FC236}">
                  <a16:creationId xmlns="" xmlns:a16="http://schemas.microsoft.com/office/drawing/2014/main" id="{107D430F-B686-4617-A089-44F7015D9749}"/>
                </a:ext>
              </a:extLst>
            </p:cNvPr>
            <p:cNvSpPr/>
            <p:nvPr/>
          </p:nvSpPr>
          <p:spPr>
            <a:xfrm>
              <a:off x="6050011" y="3303297"/>
              <a:ext cx="1947813" cy="333084"/>
            </a:xfrm>
            <a:custGeom>
              <a:avLst/>
              <a:gdLst/>
              <a:ahLst/>
              <a:cxnLst/>
              <a:rect l="l" t="t" r="r" b="b"/>
              <a:pathLst>
                <a:path w="1120255" h="201071">
                  <a:moveTo>
                    <a:pt x="0" y="0"/>
                  </a:moveTo>
                  <a:lnTo>
                    <a:pt x="1120255" y="0"/>
                  </a:lnTo>
                  <a:lnTo>
                    <a:pt x="1120255" y="201071"/>
                  </a:lnTo>
                  <a:lnTo>
                    <a:pt x="0" y="201071"/>
                  </a:lnTo>
                  <a:lnTo>
                    <a:pt x="0" y="0"/>
                  </a:lnTo>
                  <a:close/>
                </a:path>
              </a:pathLst>
            </a:custGeom>
            <a:solidFill>
              <a:srgbClr val="9A0408"/>
            </a:solidFill>
            <a:ln w="7600" cap="flat">
              <a:noFill/>
              <a:bevel/>
            </a:ln>
          </p:spPr>
          <p:txBody>
            <a:bodyPr wrap="square" lIns="0" tIns="0" rIns="0" bIns="0" rtlCol="0" anchor="ctr"/>
            <a:lstStyle/>
            <a:p>
              <a:pPr algn="l">
                <a:lnSpc>
                  <a:spcPct val="100000"/>
                </a:lnSpc>
              </a:pPr>
              <a:endParaRPr sz="990" dirty="0">
                <a:solidFill>
                  <a:srgbClr val="FFFFFF"/>
                </a:solidFill>
                <a:latin typeface="微软雅黑" pitchFamily="34" charset="-122"/>
                <a:ea typeface="微软雅黑" pitchFamily="34" charset="-122"/>
              </a:endParaRPr>
            </a:p>
          </p:txBody>
        </p:sp>
        <p:sp>
          <p:nvSpPr>
            <p:cNvPr id="37" name="任意多边形 27">
              <a:extLst>
                <a:ext uri="{FF2B5EF4-FFF2-40B4-BE49-F238E27FC236}">
                  <a16:creationId xmlns="" xmlns:a16="http://schemas.microsoft.com/office/drawing/2014/main" id="{E22CB723-AED7-4943-942F-639378B9AC63}"/>
                </a:ext>
              </a:extLst>
            </p:cNvPr>
            <p:cNvSpPr/>
            <p:nvPr/>
          </p:nvSpPr>
          <p:spPr>
            <a:xfrm>
              <a:off x="5883272" y="3292991"/>
              <a:ext cx="111128" cy="886738"/>
            </a:xfrm>
            <a:custGeom>
              <a:avLst/>
              <a:gdLst/>
              <a:ahLst/>
              <a:cxnLst/>
              <a:rect l="0" t="0" r="0" b="0"/>
              <a:pathLst>
                <a:path w="7600" h="646186" fill="none">
                  <a:moveTo>
                    <a:pt x="0" y="0"/>
                  </a:moveTo>
                  <a:lnTo>
                    <a:pt x="0" y="646186"/>
                  </a:lnTo>
                </a:path>
              </a:pathLst>
            </a:custGeom>
            <a:solidFill>
              <a:srgbClr val="FFFFFF"/>
            </a:solidFill>
            <a:ln w="38100" cap="rnd">
              <a:solidFill>
                <a:schemeClr val="bg1">
                  <a:lumMod val="75000"/>
                </a:schemeClr>
              </a:solidFill>
              <a:bevel/>
            </a:ln>
          </p:spPr>
          <p:txBody>
            <a:bodyPr/>
            <a:lstStyle/>
            <a:p>
              <a:endParaRPr lang="zh-CN" altLang="en-US">
                <a:latin typeface="微软雅黑" pitchFamily="34" charset="-122"/>
                <a:ea typeface="微软雅黑" pitchFamily="34" charset="-122"/>
              </a:endParaRPr>
            </a:p>
          </p:txBody>
        </p:sp>
        <p:sp>
          <p:nvSpPr>
            <p:cNvPr id="39" name="文本框 38">
              <a:extLst>
                <a:ext uri="{FF2B5EF4-FFF2-40B4-BE49-F238E27FC236}">
                  <a16:creationId xmlns="" xmlns:a16="http://schemas.microsoft.com/office/drawing/2014/main" id="{3E5F39F9-1898-47F1-902D-29EF0675C948}"/>
                </a:ext>
              </a:extLst>
            </p:cNvPr>
            <p:cNvSpPr txBox="1"/>
            <p:nvPr/>
          </p:nvSpPr>
          <p:spPr>
            <a:xfrm>
              <a:off x="6130540" y="3285173"/>
              <a:ext cx="1718813"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微软雅黑" pitchFamily="34" charset="-122"/>
                  <a:ea typeface="微软雅黑" pitchFamily="34" charset="-122"/>
                </a:rPr>
                <a:t>添加标题</a:t>
              </a:r>
            </a:p>
          </p:txBody>
        </p:sp>
        <p:sp>
          <p:nvSpPr>
            <p:cNvPr id="40" name="文本框 39">
              <a:extLst>
                <a:ext uri="{FF2B5EF4-FFF2-40B4-BE49-F238E27FC236}">
                  <a16:creationId xmlns="" xmlns:a16="http://schemas.microsoft.com/office/drawing/2014/main" id="{F08AD4AA-BF4A-4765-A950-AE0B38A92A2C}"/>
                </a:ext>
              </a:extLst>
            </p:cNvPr>
            <p:cNvSpPr txBox="1"/>
            <p:nvPr/>
          </p:nvSpPr>
          <p:spPr>
            <a:xfrm>
              <a:off x="5994400" y="3721395"/>
              <a:ext cx="4203700" cy="513346"/>
            </a:xfrm>
            <a:prstGeom prst="rect">
              <a:avLst/>
            </a:prstGeom>
            <a:noFill/>
          </p:spPr>
          <p:txBody>
            <a:bodyPr wrap="square" rtlCol="0">
              <a:spAutoFit/>
              <a:scene3d>
                <a:camera prst="orthographicFront"/>
                <a:lightRig rig="threePt" dir="t"/>
              </a:scene3d>
              <a:sp3d contourW="12700"/>
            </a:bodyPr>
            <a:lstStyle/>
            <a:p>
              <a:pPr>
                <a:lnSpc>
                  <a:spcPct val="114000"/>
                </a:lnSpc>
                <a:buNone/>
              </a:pPr>
              <a:r>
                <a:rPr lang="zh-CN" altLang="en-US" sz="1200" dirty="0">
                  <a:solidFill>
                    <a:schemeClr val="tx1">
                      <a:lumMod val="85000"/>
                      <a:lumOff val="1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85000"/>
                    <a:lumOff val="15000"/>
                  </a:schemeClr>
                </a:solidFill>
                <a:latin typeface="微软雅黑" pitchFamily="34" charset="-122"/>
                <a:ea typeface="微软雅黑" pitchFamily="34" charset="-122"/>
              </a:endParaRPr>
            </a:p>
          </p:txBody>
        </p:sp>
      </p:grpSp>
      <p:grpSp>
        <p:nvGrpSpPr>
          <p:cNvPr id="41" name="组合 40">
            <a:extLst>
              <a:ext uri="{FF2B5EF4-FFF2-40B4-BE49-F238E27FC236}">
                <a16:creationId xmlns="" xmlns:a16="http://schemas.microsoft.com/office/drawing/2014/main" id="{7CDEF518-E170-4A70-AE75-00ACB9542E0C}"/>
              </a:ext>
            </a:extLst>
          </p:cNvPr>
          <p:cNvGrpSpPr/>
          <p:nvPr/>
        </p:nvGrpSpPr>
        <p:grpSpPr>
          <a:xfrm>
            <a:off x="6460899" y="4592216"/>
            <a:ext cx="4314827" cy="951602"/>
            <a:chOff x="5883273" y="4694873"/>
            <a:chExt cx="4314827" cy="951602"/>
          </a:xfrm>
        </p:grpSpPr>
        <p:sp>
          <p:nvSpPr>
            <p:cNvPr id="42" name="任意多边形 31">
              <a:extLst>
                <a:ext uri="{FF2B5EF4-FFF2-40B4-BE49-F238E27FC236}">
                  <a16:creationId xmlns="" xmlns:a16="http://schemas.microsoft.com/office/drawing/2014/main" id="{034233FC-F930-4CFA-93F4-287CC8F3D3B7}"/>
                </a:ext>
              </a:extLst>
            </p:cNvPr>
            <p:cNvSpPr/>
            <p:nvPr/>
          </p:nvSpPr>
          <p:spPr>
            <a:xfrm>
              <a:off x="6050011" y="4712997"/>
              <a:ext cx="1947813" cy="333084"/>
            </a:xfrm>
            <a:custGeom>
              <a:avLst/>
              <a:gdLst/>
              <a:ahLst/>
              <a:cxnLst/>
              <a:rect l="l" t="t" r="r" b="b"/>
              <a:pathLst>
                <a:path w="1120255" h="201071">
                  <a:moveTo>
                    <a:pt x="0" y="0"/>
                  </a:moveTo>
                  <a:lnTo>
                    <a:pt x="1120255" y="0"/>
                  </a:lnTo>
                  <a:lnTo>
                    <a:pt x="1120255" y="201071"/>
                  </a:lnTo>
                  <a:lnTo>
                    <a:pt x="0" y="201071"/>
                  </a:lnTo>
                  <a:lnTo>
                    <a:pt x="0" y="0"/>
                  </a:lnTo>
                  <a:close/>
                </a:path>
              </a:pathLst>
            </a:custGeom>
            <a:solidFill>
              <a:srgbClr val="395877"/>
            </a:solidFill>
            <a:ln w="7600" cap="flat">
              <a:noFill/>
              <a:bevel/>
            </a:ln>
          </p:spPr>
          <p:txBody>
            <a:bodyPr wrap="square" lIns="0" tIns="0" rIns="0" bIns="0" rtlCol="0" anchor="ctr"/>
            <a:lstStyle/>
            <a:p>
              <a:pPr algn="l">
                <a:lnSpc>
                  <a:spcPct val="100000"/>
                </a:lnSpc>
              </a:pPr>
              <a:endParaRPr sz="990" dirty="0">
                <a:solidFill>
                  <a:srgbClr val="FFFFFF"/>
                </a:solidFill>
                <a:latin typeface="微软雅黑" pitchFamily="34" charset="-122"/>
                <a:ea typeface="微软雅黑" pitchFamily="34" charset="-122"/>
              </a:endParaRPr>
            </a:p>
          </p:txBody>
        </p:sp>
        <p:sp>
          <p:nvSpPr>
            <p:cNvPr id="43" name="任意多边形 32">
              <a:extLst>
                <a:ext uri="{FF2B5EF4-FFF2-40B4-BE49-F238E27FC236}">
                  <a16:creationId xmlns="" xmlns:a16="http://schemas.microsoft.com/office/drawing/2014/main" id="{249901AA-797D-4193-8773-F1E6B90E6F42}"/>
                </a:ext>
              </a:extLst>
            </p:cNvPr>
            <p:cNvSpPr/>
            <p:nvPr/>
          </p:nvSpPr>
          <p:spPr>
            <a:xfrm>
              <a:off x="5883273" y="4702691"/>
              <a:ext cx="63892" cy="845190"/>
            </a:xfrm>
            <a:custGeom>
              <a:avLst/>
              <a:gdLst/>
              <a:ahLst/>
              <a:cxnLst/>
              <a:rect l="0" t="0" r="0" b="0"/>
              <a:pathLst>
                <a:path w="7600" h="646186" fill="none">
                  <a:moveTo>
                    <a:pt x="0" y="0"/>
                  </a:moveTo>
                  <a:lnTo>
                    <a:pt x="0" y="646186"/>
                  </a:lnTo>
                </a:path>
              </a:pathLst>
            </a:custGeom>
            <a:solidFill>
              <a:srgbClr val="FFFFFF"/>
            </a:solidFill>
            <a:ln w="38100" cap="rnd">
              <a:solidFill>
                <a:schemeClr val="bg1">
                  <a:lumMod val="75000"/>
                </a:schemeClr>
              </a:solidFill>
              <a:bevel/>
            </a:ln>
          </p:spPr>
          <p:txBody>
            <a:bodyPr/>
            <a:lstStyle/>
            <a:p>
              <a:endParaRPr lang="zh-CN" altLang="en-US">
                <a:latin typeface="微软雅黑" pitchFamily="34" charset="-122"/>
                <a:ea typeface="微软雅黑" pitchFamily="34" charset="-122"/>
              </a:endParaRPr>
            </a:p>
          </p:txBody>
        </p:sp>
        <p:sp>
          <p:nvSpPr>
            <p:cNvPr id="44" name="文本框 43">
              <a:extLst>
                <a:ext uri="{FF2B5EF4-FFF2-40B4-BE49-F238E27FC236}">
                  <a16:creationId xmlns="" xmlns:a16="http://schemas.microsoft.com/office/drawing/2014/main" id="{E7D830DB-3AEF-4516-98FE-6784B133C59C}"/>
                </a:ext>
              </a:extLst>
            </p:cNvPr>
            <p:cNvSpPr txBox="1"/>
            <p:nvPr/>
          </p:nvSpPr>
          <p:spPr>
            <a:xfrm>
              <a:off x="6130540" y="4694873"/>
              <a:ext cx="1718813"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微软雅黑" pitchFamily="34" charset="-122"/>
                  <a:ea typeface="微软雅黑" pitchFamily="34" charset="-122"/>
                </a:rPr>
                <a:t>添加标题</a:t>
              </a:r>
            </a:p>
          </p:txBody>
        </p:sp>
        <p:sp>
          <p:nvSpPr>
            <p:cNvPr id="45" name="文本框 44">
              <a:extLst>
                <a:ext uri="{FF2B5EF4-FFF2-40B4-BE49-F238E27FC236}">
                  <a16:creationId xmlns="" xmlns:a16="http://schemas.microsoft.com/office/drawing/2014/main" id="{100D870A-C50A-4C22-A61D-56CF212B6705}"/>
                </a:ext>
              </a:extLst>
            </p:cNvPr>
            <p:cNvSpPr txBox="1"/>
            <p:nvPr/>
          </p:nvSpPr>
          <p:spPr>
            <a:xfrm>
              <a:off x="5994400" y="5133129"/>
              <a:ext cx="4203700" cy="513346"/>
            </a:xfrm>
            <a:prstGeom prst="rect">
              <a:avLst/>
            </a:prstGeom>
            <a:noFill/>
          </p:spPr>
          <p:txBody>
            <a:bodyPr wrap="square" rtlCol="0">
              <a:spAutoFit/>
              <a:scene3d>
                <a:camera prst="orthographicFront"/>
                <a:lightRig rig="threePt" dir="t"/>
              </a:scene3d>
              <a:sp3d contourW="12700"/>
            </a:bodyPr>
            <a:lstStyle/>
            <a:p>
              <a:pPr>
                <a:lnSpc>
                  <a:spcPct val="114000"/>
                </a:lnSpc>
                <a:buNone/>
              </a:pPr>
              <a:r>
                <a:rPr lang="zh-CN" altLang="en-US" sz="1200" dirty="0">
                  <a:solidFill>
                    <a:schemeClr val="tx1">
                      <a:lumMod val="85000"/>
                      <a:lumOff val="15000"/>
                    </a:schemeClr>
                  </a:solidFill>
                  <a:latin typeface="微软雅黑" pitchFamily="34" charset="-122"/>
                  <a:ea typeface="微软雅黑" pitchFamily="34" charset="-122"/>
                </a:rPr>
                <a:t>请输入内容请输入内容请输入内容请输入内容请输入内容请输入内容请输入内容请输入内容请输入内容</a:t>
              </a:r>
              <a:endParaRPr lang="en-US" altLang="zh-CN" sz="1200" dirty="0">
                <a:solidFill>
                  <a:schemeClr val="tx1">
                    <a:lumMod val="85000"/>
                    <a:lumOff val="15000"/>
                  </a:schemeClr>
                </a:solidFill>
                <a:latin typeface="微软雅黑" pitchFamily="34" charset="-122"/>
                <a:ea typeface="微软雅黑" pitchFamily="34" charset="-122"/>
              </a:endParaRPr>
            </a:p>
          </p:txBody>
        </p:sp>
      </p:gr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14</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24"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23147648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a:extLst>
              <a:ext uri="{FF2B5EF4-FFF2-40B4-BE49-F238E27FC236}">
                <a16:creationId xmlns="" xmlns:a16="http://schemas.microsoft.com/office/drawing/2014/main" id="{BFF7EB4C-4739-44FC-8493-9C0842B6743E}"/>
              </a:ext>
            </a:extLst>
          </p:cNvPr>
          <p:cNvGraphicFramePr>
            <a:graphicFrameLocks noGrp="1"/>
          </p:cNvGraphicFramePr>
          <p:nvPr>
            <p:extLst>
              <p:ext uri="{D42A27DB-BD31-4B8C-83A1-F6EECF244321}">
                <p14:modId xmlns:p14="http://schemas.microsoft.com/office/powerpoint/2010/main" val="2671363756"/>
              </p:ext>
            </p:extLst>
          </p:nvPr>
        </p:nvGraphicFramePr>
        <p:xfrm>
          <a:off x="2134766" y="1916831"/>
          <a:ext cx="8126944" cy="3960441"/>
        </p:xfrm>
        <a:graphic>
          <a:graphicData uri="http://schemas.openxmlformats.org/drawingml/2006/table">
            <a:tbl>
              <a:tblPr firstRow="1" bandRow="1">
                <a:tableStyleId>{5C22544A-7EE6-4342-B048-85BDC9FD1C3A}</a:tableStyleId>
              </a:tblPr>
              <a:tblGrid>
                <a:gridCol w="1015868">
                  <a:extLst>
                    <a:ext uri="{9D8B030D-6E8A-4147-A177-3AD203B41FA5}">
                      <a16:colId xmlns="" xmlns:a16="http://schemas.microsoft.com/office/drawing/2014/main" val="3236714874"/>
                    </a:ext>
                  </a:extLst>
                </a:gridCol>
                <a:gridCol w="1015868">
                  <a:extLst>
                    <a:ext uri="{9D8B030D-6E8A-4147-A177-3AD203B41FA5}">
                      <a16:colId xmlns="" xmlns:a16="http://schemas.microsoft.com/office/drawing/2014/main" val="509674296"/>
                    </a:ext>
                  </a:extLst>
                </a:gridCol>
                <a:gridCol w="1015868">
                  <a:extLst>
                    <a:ext uri="{9D8B030D-6E8A-4147-A177-3AD203B41FA5}">
                      <a16:colId xmlns="" xmlns:a16="http://schemas.microsoft.com/office/drawing/2014/main" val="1424116881"/>
                    </a:ext>
                  </a:extLst>
                </a:gridCol>
                <a:gridCol w="1015868">
                  <a:extLst>
                    <a:ext uri="{9D8B030D-6E8A-4147-A177-3AD203B41FA5}">
                      <a16:colId xmlns="" xmlns:a16="http://schemas.microsoft.com/office/drawing/2014/main" val="1518937533"/>
                    </a:ext>
                  </a:extLst>
                </a:gridCol>
                <a:gridCol w="1015868">
                  <a:extLst>
                    <a:ext uri="{9D8B030D-6E8A-4147-A177-3AD203B41FA5}">
                      <a16:colId xmlns="" xmlns:a16="http://schemas.microsoft.com/office/drawing/2014/main" val="777058339"/>
                    </a:ext>
                  </a:extLst>
                </a:gridCol>
                <a:gridCol w="1015868">
                  <a:extLst>
                    <a:ext uri="{9D8B030D-6E8A-4147-A177-3AD203B41FA5}">
                      <a16:colId xmlns="" xmlns:a16="http://schemas.microsoft.com/office/drawing/2014/main" val="1567897103"/>
                    </a:ext>
                  </a:extLst>
                </a:gridCol>
                <a:gridCol w="1015868">
                  <a:extLst>
                    <a:ext uri="{9D8B030D-6E8A-4147-A177-3AD203B41FA5}">
                      <a16:colId xmlns="" xmlns:a16="http://schemas.microsoft.com/office/drawing/2014/main" val="942237325"/>
                    </a:ext>
                  </a:extLst>
                </a:gridCol>
                <a:gridCol w="1015868">
                  <a:extLst>
                    <a:ext uri="{9D8B030D-6E8A-4147-A177-3AD203B41FA5}">
                      <a16:colId xmlns="" xmlns:a16="http://schemas.microsoft.com/office/drawing/2014/main" val="3069386442"/>
                    </a:ext>
                  </a:extLst>
                </a:gridCol>
              </a:tblGrid>
              <a:tr h="462456">
                <a:tc>
                  <a:txBody>
                    <a:bodyPr/>
                    <a:lstStyle/>
                    <a:p>
                      <a:pPr algn="ctr"/>
                      <a:r>
                        <a:rPr lang="zh-CN" altLang="en-US" dirty="0" smtClean="0">
                          <a:latin typeface="微软雅黑" pitchFamily="34" charset="-122"/>
                          <a:ea typeface="微软雅黑" pitchFamily="34" charset="-122"/>
                        </a:rPr>
                        <a:t>标题 </a:t>
                      </a:r>
                      <a:endParaRPr lang="zh-CN" altLang="en-US" dirty="0">
                        <a:latin typeface="微软雅黑" pitchFamily="34" charset="-122"/>
                        <a:ea typeface="微软雅黑" pitchFamily="34" charset="-122"/>
                      </a:endParaRPr>
                    </a:p>
                  </a:txBody>
                  <a:tcPr anchor="ctr">
                    <a:solidFill>
                      <a:srgbClr val="C30806"/>
                    </a:solidFill>
                  </a:tcPr>
                </a:tc>
                <a:tc>
                  <a:txBody>
                    <a:bodyPr/>
                    <a:lstStyle/>
                    <a:p>
                      <a:pPr algn="ctr"/>
                      <a:r>
                        <a:rPr lang="zh-CN" altLang="en-US" dirty="0" smtClean="0">
                          <a:latin typeface="微软雅黑" pitchFamily="34" charset="-122"/>
                          <a:ea typeface="微软雅黑" pitchFamily="34" charset="-122"/>
                        </a:rPr>
                        <a:t>标题</a:t>
                      </a:r>
                      <a:endParaRPr lang="zh-CN" altLang="en-US" dirty="0">
                        <a:latin typeface="微软雅黑" pitchFamily="34" charset="-122"/>
                        <a:ea typeface="微软雅黑" pitchFamily="34" charset="-122"/>
                      </a:endParaRPr>
                    </a:p>
                  </a:txBody>
                  <a:tcPr anchor="ctr">
                    <a:solidFill>
                      <a:srgbClr val="C30806"/>
                    </a:solidFill>
                  </a:tcPr>
                </a:tc>
                <a:tc>
                  <a:txBody>
                    <a:bodyPr/>
                    <a:lstStyle/>
                    <a:p>
                      <a:pPr algn="ctr"/>
                      <a:r>
                        <a:rPr lang="zh-CN" altLang="en-US" dirty="0" smtClean="0">
                          <a:latin typeface="微软雅黑" pitchFamily="34" charset="-122"/>
                          <a:ea typeface="微软雅黑" pitchFamily="34" charset="-122"/>
                        </a:rPr>
                        <a:t>标题</a:t>
                      </a:r>
                      <a:endParaRPr lang="zh-CN" altLang="en-US" dirty="0">
                        <a:latin typeface="微软雅黑" pitchFamily="34" charset="-122"/>
                        <a:ea typeface="微软雅黑" pitchFamily="34" charset="-122"/>
                      </a:endParaRPr>
                    </a:p>
                  </a:txBody>
                  <a:tcPr anchor="ctr">
                    <a:solidFill>
                      <a:srgbClr val="C30806"/>
                    </a:solidFill>
                  </a:tcPr>
                </a:tc>
                <a:tc>
                  <a:txBody>
                    <a:bodyPr/>
                    <a:lstStyle/>
                    <a:p>
                      <a:pPr algn="ctr"/>
                      <a:endParaRPr lang="zh-CN" altLang="en-US" dirty="0">
                        <a:latin typeface="微软雅黑" pitchFamily="34" charset="-122"/>
                        <a:ea typeface="微软雅黑" pitchFamily="34" charset="-122"/>
                      </a:endParaRPr>
                    </a:p>
                  </a:txBody>
                  <a:tcPr anchor="ctr">
                    <a:solidFill>
                      <a:srgbClr val="C30806"/>
                    </a:solidFill>
                  </a:tcPr>
                </a:tc>
                <a:tc>
                  <a:txBody>
                    <a:bodyPr/>
                    <a:lstStyle/>
                    <a:p>
                      <a:pPr algn="ctr"/>
                      <a:endParaRPr lang="zh-CN" altLang="en-US" dirty="0">
                        <a:latin typeface="微软雅黑" pitchFamily="34" charset="-122"/>
                        <a:ea typeface="微软雅黑" pitchFamily="34" charset="-122"/>
                      </a:endParaRPr>
                    </a:p>
                  </a:txBody>
                  <a:tcPr anchor="ctr">
                    <a:solidFill>
                      <a:srgbClr val="C30806"/>
                    </a:solidFill>
                  </a:tcPr>
                </a:tc>
                <a:tc>
                  <a:txBody>
                    <a:bodyPr/>
                    <a:lstStyle/>
                    <a:p>
                      <a:pPr algn="ctr"/>
                      <a:endParaRPr lang="zh-CN" altLang="en-US">
                        <a:latin typeface="微软雅黑" pitchFamily="34" charset="-122"/>
                        <a:ea typeface="微软雅黑" pitchFamily="34" charset="-122"/>
                      </a:endParaRPr>
                    </a:p>
                  </a:txBody>
                  <a:tcPr anchor="ctr">
                    <a:solidFill>
                      <a:srgbClr val="C30806"/>
                    </a:solidFill>
                  </a:tcPr>
                </a:tc>
                <a:tc>
                  <a:txBody>
                    <a:bodyPr/>
                    <a:lstStyle/>
                    <a:p>
                      <a:pPr algn="ctr"/>
                      <a:endParaRPr lang="zh-CN" altLang="en-US">
                        <a:latin typeface="微软雅黑" pitchFamily="34" charset="-122"/>
                        <a:ea typeface="微软雅黑" pitchFamily="34" charset="-122"/>
                      </a:endParaRPr>
                    </a:p>
                  </a:txBody>
                  <a:tcPr anchor="ctr">
                    <a:solidFill>
                      <a:srgbClr val="C30806"/>
                    </a:solidFill>
                  </a:tcPr>
                </a:tc>
                <a:tc>
                  <a:txBody>
                    <a:bodyPr/>
                    <a:lstStyle/>
                    <a:p>
                      <a:pPr algn="ctr"/>
                      <a:endParaRPr lang="zh-CN" altLang="en-US" dirty="0">
                        <a:latin typeface="微软雅黑" pitchFamily="34" charset="-122"/>
                        <a:ea typeface="微软雅黑" pitchFamily="34" charset="-122"/>
                      </a:endParaRPr>
                    </a:p>
                  </a:txBody>
                  <a:tcPr anchor="ctr">
                    <a:solidFill>
                      <a:srgbClr val="C30806"/>
                    </a:solidFill>
                  </a:tcPr>
                </a:tc>
                <a:extLst>
                  <a:ext uri="{0D108BD9-81ED-4DB2-BD59-A6C34878D82A}">
                    <a16:rowId xmlns="" xmlns:a16="http://schemas.microsoft.com/office/drawing/2014/main" val="379349002"/>
                  </a:ext>
                </a:extLst>
              </a:tr>
              <a:tr h="390448">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 </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1178402954"/>
                  </a:ext>
                </a:extLst>
              </a:tr>
              <a:tr h="390448">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2460576476"/>
                  </a:ext>
                </a:extLst>
              </a:tr>
              <a:tr h="390448">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3004979756"/>
                  </a:ext>
                </a:extLst>
              </a:tr>
              <a:tr h="390448">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r>
                        <a:rPr lang="zh-CN" altLang="en-US" dirty="0" smtClean="0">
                          <a:solidFill>
                            <a:schemeClr val="tx1">
                              <a:lumMod val="65000"/>
                              <a:lumOff val="35000"/>
                            </a:schemeClr>
                          </a:solidFill>
                          <a:latin typeface="微软雅黑" pitchFamily="34" charset="-122"/>
                          <a:ea typeface="微软雅黑" pitchFamily="34" charset="-122"/>
                        </a:rPr>
                        <a:t>内容</a:t>
                      </a: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3939030891"/>
                  </a:ext>
                </a:extLst>
              </a:tr>
              <a:tr h="390448">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2805773770"/>
                  </a:ext>
                </a:extLst>
              </a:tr>
              <a:tr h="390448">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324648549"/>
                  </a:ext>
                </a:extLst>
              </a:tr>
              <a:tr h="385099">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1517039341"/>
                  </a:ext>
                </a:extLst>
              </a:tr>
              <a:tr h="385099">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3439508606"/>
                  </a:ext>
                </a:extLst>
              </a:tr>
              <a:tr h="385099">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a:solidFill>
                          <a:schemeClr val="tx1">
                            <a:lumMod val="65000"/>
                            <a:lumOff val="35000"/>
                          </a:schemeClr>
                        </a:solidFill>
                        <a:latin typeface="微软雅黑" pitchFamily="34" charset="-122"/>
                        <a:ea typeface="微软雅黑" pitchFamily="34" charset="-122"/>
                      </a:endParaRPr>
                    </a:p>
                  </a:txBody>
                  <a:tcPr anchor="ctr"/>
                </a:tc>
                <a:tc>
                  <a:txBody>
                    <a:bodyPr/>
                    <a:lstStyle/>
                    <a:p>
                      <a:pPr algn="ctr"/>
                      <a:endParaRPr lang="zh-CN" altLang="en-US" dirty="0">
                        <a:solidFill>
                          <a:schemeClr val="tx1">
                            <a:lumMod val="65000"/>
                            <a:lumOff val="35000"/>
                          </a:schemeClr>
                        </a:solidFill>
                        <a:latin typeface="微软雅黑" pitchFamily="34" charset="-122"/>
                        <a:ea typeface="微软雅黑" pitchFamily="34" charset="-122"/>
                      </a:endParaRPr>
                    </a:p>
                  </a:txBody>
                  <a:tcPr anchor="ctr"/>
                </a:tc>
                <a:extLst>
                  <a:ext uri="{0D108BD9-81ED-4DB2-BD59-A6C34878D82A}">
                    <a16:rowId xmlns="" xmlns:a16="http://schemas.microsoft.com/office/drawing/2014/main" val="4276980830"/>
                  </a:ext>
                </a:extLst>
              </a:tr>
            </a:tbl>
          </a:graphicData>
        </a:graphic>
      </p:graphicFrame>
      <p:sp>
        <p:nvSpPr>
          <p:cNvPr id="2" name="TextBox 1"/>
          <p:cNvSpPr txBox="1"/>
          <p:nvPr/>
        </p:nvSpPr>
        <p:spPr>
          <a:xfrm>
            <a:off x="5231110" y="1343844"/>
            <a:ext cx="2016224"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请输入图表标题</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3" name="灯片编号占位符 2"/>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15</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7"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33282344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江财PPT\q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686" y="1268759"/>
            <a:ext cx="2993324" cy="447524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9">
            <a:extLst>
              <a:ext uri="{FF2B5EF4-FFF2-40B4-BE49-F238E27FC236}">
                <a16:creationId xmlns="" xmlns:a16="http://schemas.microsoft.com/office/drawing/2014/main" id="{9CBB88CD-5A2C-41FC-B7AD-E7571E288D3F}"/>
              </a:ext>
            </a:extLst>
          </p:cNvPr>
          <p:cNvSpPr txBox="1">
            <a:spLocks noChangeArrowheads="1"/>
          </p:cNvSpPr>
          <p:nvPr/>
        </p:nvSpPr>
        <p:spPr bwMode="auto">
          <a:xfrm>
            <a:off x="5244225" y="1713967"/>
            <a:ext cx="5747525" cy="922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9170" eaLnBrk="1" hangingPunct="1">
              <a:spcBef>
                <a:spcPct val="0"/>
              </a:spcBef>
              <a:buNone/>
              <a:defRPr/>
            </a:pPr>
            <a:r>
              <a:rPr kumimoji="0" lang="zh-CN" altLang="en-US" sz="1799" i="0" u="none" strike="noStrike" kern="1200" cap="none" spc="0" normalizeH="0" baseline="0" noProof="0" dirty="0" smtClean="0">
                <a:ln>
                  <a:noFill/>
                </a:ln>
                <a:solidFill>
                  <a:srgbClr val="FFFFFF"/>
                </a:solidFill>
                <a:effectLst/>
                <a:uLnTx/>
                <a:uFillTx/>
                <a:latin typeface="微软雅黑" pitchFamily="34" charset="-122"/>
                <a:cs typeface="+mn-ea"/>
                <a:sym typeface="+mn-lt"/>
              </a:rPr>
              <a:t>请在此处</a:t>
            </a:r>
            <a:r>
              <a:rPr lang="zh-CN" altLang="en-US" sz="1799" dirty="0">
                <a:solidFill>
                  <a:srgbClr val="FFFFFF"/>
                </a:solidFill>
                <a:latin typeface="微软雅黑" pitchFamily="34" charset="-122"/>
                <a:cs typeface="+mn-ea"/>
                <a:sym typeface="+mn-lt"/>
              </a:rPr>
              <a:t>输入内容请在此处输入</a:t>
            </a:r>
            <a:r>
              <a:rPr lang="zh-CN" altLang="en-US" sz="1799" dirty="0" smtClean="0">
                <a:solidFill>
                  <a:srgbClr val="FFFFFF"/>
                </a:solidFill>
                <a:latin typeface="微软雅黑" pitchFamily="34" charset="-122"/>
                <a:cs typeface="+mn-ea"/>
                <a:sym typeface="+mn-lt"/>
              </a:rPr>
              <a:t>内容</a:t>
            </a:r>
            <a:r>
              <a:rPr lang="zh-CN" altLang="en-US" sz="1799" dirty="0">
                <a:solidFill>
                  <a:srgbClr val="FFFFFF"/>
                </a:solidFill>
                <a:latin typeface="微软雅黑" pitchFamily="34" charset="-122"/>
                <a:cs typeface="+mn-ea"/>
                <a:sym typeface="+mn-lt"/>
              </a:rPr>
              <a:t>请在此处输入</a:t>
            </a:r>
            <a:r>
              <a:rPr lang="zh-CN" altLang="en-US" sz="1799" dirty="0" smtClean="0">
                <a:solidFill>
                  <a:srgbClr val="FFFFFF"/>
                </a:solidFill>
                <a:latin typeface="微软雅黑" pitchFamily="34" charset="-122"/>
                <a:cs typeface="+mn-ea"/>
                <a:sym typeface="+mn-lt"/>
              </a:rPr>
              <a:t>内容</a:t>
            </a:r>
            <a:r>
              <a:rPr lang="zh-CN" altLang="en-US" sz="1799" dirty="0">
                <a:solidFill>
                  <a:srgbClr val="FFFFFF"/>
                </a:solidFill>
                <a:latin typeface="微软雅黑" pitchFamily="34" charset="-122"/>
                <a:cs typeface="+mn-ea"/>
                <a:sym typeface="+mn-lt"/>
              </a:rPr>
              <a:t>请在此处输入</a:t>
            </a:r>
            <a:r>
              <a:rPr lang="zh-CN" altLang="en-US" sz="1799" dirty="0" smtClean="0">
                <a:solidFill>
                  <a:srgbClr val="FFFFFF"/>
                </a:solidFill>
                <a:latin typeface="微软雅黑" pitchFamily="34" charset="-122"/>
                <a:cs typeface="+mn-ea"/>
                <a:sym typeface="+mn-lt"/>
              </a:rPr>
              <a:t>内容</a:t>
            </a:r>
            <a:r>
              <a:rPr lang="zh-CN" altLang="en-US" sz="1799" dirty="0">
                <a:solidFill>
                  <a:srgbClr val="FFFFFF"/>
                </a:solidFill>
                <a:latin typeface="微软雅黑" pitchFamily="34" charset="-122"/>
                <a:cs typeface="+mn-ea"/>
                <a:sym typeface="+mn-lt"/>
              </a:rPr>
              <a:t>请在此处输入内容</a:t>
            </a:r>
            <a:endParaRPr lang="en-US" altLang="zh-CN" sz="1799" dirty="0">
              <a:solidFill>
                <a:srgbClr val="FFFFFF"/>
              </a:solidFill>
              <a:latin typeface="微软雅黑" pitchFamily="34" charset="-122"/>
              <a:cs typeface="+mn-ea"/>
              <a:sym typeface="+mn-lt"/>
            </a:endParaRPr>
          </a:p>
          <a:p>
            <a:pPr marL="0" marR="0" lvl="0" indent="0" defTabSz="1219170" rtl="0" eaLnBrk="1" fontAlgn="auto" latinLnBrk="0" hangingPunct="1">
              <a:lnSpc>
                <a:spcPct val="100000"/>
              </a:lnSpc>
              <a:spcBef>
                <a:spcPct val="0"/>
              </a:spcBef>
              <a:spcAft>
                <a:spcPts val="0"/>
              </a:spcAft>
              <a:buClrTx/>
              <a:buSzTx/>
              <a:buFontTx/>
              <a:buNone/>
              <a:tabLst/>
              <a:defRPr/>
            </a:pPr>
            <a:endParaRPr kumimoji="0" lang="en-US" altLang="zh-CN" sz="1799"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10" name="灯片编号占位符 9"/>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16</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9" name="内容占位符 8"/>
          <p:cNvSpPr>
            <a:spLocks noGrp="1"/>
          </p:cNvSpPr>
          <p:nvPr>
            <p:ph sz="half" idx="1"/>
          </p:nvPr>
        </p:nvSpPr>
        <p:spPr>
          <a:xfrm>
            <a:off x="5447133" y="1412776"/>
            <a:ext cx="5619541" cy="4968552"/>
          </a:xfrm>
        </p:spPr>
        <p:txBody>
          <a:bodyPr/>
          <a:lstStyle/>
          <a:p>
            <a:r>
              <a:rPr lang="zh-CN" altLang="en-US" sz="2000" dirty="0"/>
              <a:t>请</a:t>
            </a:r>
            <a:r>
              <a:rPr lang="zh-CN" altLang="en-US" sz="2000" dirty="0" smtClean="0"/>
              <a:t>输入文字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a:t>
            </a:r>
            <a:r>
              <a:rPr lang="zh-CN" altLang="en-US" sz="2000" dirty="0" smtClean="0"/>
              <a:t>文字</a:t>
            </a:r>
            <a:r>
              <a:rPr lang="zh-CN" altLang="en-US" sz="2000" dirty="0"/>
              <a:t>请输入文字</a:t>
            </a:r>
            <a:endParaRPr lang="en-US" altLang="zh-CN" sz="2000" dirty="0" smtClean="0"/>
          </a:p>
          <a:p>
            <a:pPr marL="0" indent="0">
              <a:buNone/>
            </a:pPr>
            <a:endParaRPr lang="en-US" altLang="zh-CN" sz="1600" dirty="0" smtClean="0"/>
          </a:p>
          <a:p>
            <a:pPr lvl="1"/>
            <a:r>
              <a:rPr lang="zh-CN" altLang="en-US" sz="1800" dirty="0"/>
              <a:t>请输入文字请输入文字请输入文字请输入文字请输入文字请输入文字请输入文字请输入文字请输入文字请输入</a:t>
            </a:r>
            <a:r>
              <a:rPr lang="zh-CN" altLang="en-US" sz="1800" dirty="0" smtClean="0"/>
              <a:t>文字</a:t>
            </a:r>
            <a:endParaRPr lang="en-US" altLang="zh-CN" sz="1800" dirty="0" smtClean="0"/>
          </a:p>
          <a:p>
            <a:pPr marL="457200" lvl="1" indent="0">
              <a:buNone/>
            </a:pPr>
            <a:endParaRPr lang="en-US" altLang="zh-CN" sz="1600" dirty="0" smtClean="0"/>
          </a:p>
          <a:p>
            <a:pPr lvl="2"/>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请输入文字请输入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r>
              <a:rPr lang="zh-CN" altLang="en-US" sz="1600" dirty="0"/>
              <a:t>请输入</a:t>
            </a:r>
            <a:r>
              <a:rPr lang="zh-CN" altLang="en-US" sz="1600" dirty="0" smtClean="0"/>
              <a:t>文字</a:t>
            </a:r>
            <a:endParaRPr lang="zh-CN" altLang="en-US" sz="1600" dirty="0"/>
          </a:p>
        </p:txBody>
      </p:sp>
      <p:sp>
        <p:nvSpPr>
          <p:cNvPr id="16" name="TextBox 15"/>
          <p:cNvSpPr txBox="1"/>
          <p:nvPr/>
        </p:nvSpPr>
        <p:spPr>
          <a:xfrm>
            <a:off x="1846734" y="5301208"/>
            <a:ext cx="2376264" cy="369332"/>
          </a:xfrm>
          <a:prstGeom prst="rect">
            <a:avLst/>
          </a:prstGeom>
          <a:solidFill>
            <a:schemeClr val="bg1"/>
          </a:solidFill>
        </p:spPr>
        <p:txBody>
          <a:bodyPr wrap="square" rtlCol="0">
            <a:spAutoFit/>
          </a:bodyPr>
          <a:lstStyle/>
          <a:p>
            <a:pPr algn="ctr"/>
            <a:r>
              <a:rPr lang="zh-CN" altLang="en-US" dirty="0" smtClean="0"/>
              <a:t>图片可替换</a:t>
            </a:r>
            <a:endParaRPr lang="zh-CN" altLang="en-US" dirty="0"/>
          </a:p>
        </p:txBody>
      </p:sp>
      <p:sp>
        <p:nvSpPr>
          <p:cNvPr id="8"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spTree>
    <p:extLst>
      <p:ext uri="{BB962C8B-B14F-4D97-AF65-F5344CB8AC3E}">
        <p14:creationId xmlns:p14="http://schemas.microsoft.com/office/powerpoint/2010/main" val="1826558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8535654" y="-3539"/>
            <a:ext cx="3680232" cy="6888923"/>
            <a:chOff x="8535654" y="-3539"/>
            <a:chExt cx="3680232" cy="6888923"/>
          </a:xfrm>
        </p:grpSpPr>
        <p:grpSp>
          <p:nvGrpSpPr>
            <p:cNvPr id="13" name="组合 12">
              <a:extLst>
                <a:ext uri="{FF2B5EF4-FFF2-40B4-BE49-F238E27FC236}">
                  <a16:creationId xmlns="" xmlns:a16="http://schemas.microsoft.com/office/drawing/2014/main" id="{A6315333-95DD-41F3-8AF2-2E5CF7F66A28}"/>
                </a:ext>
              </a:extLst>
            </p:cNvPr>
            <p:cNvGrpSpPr/>
            <p:nvPr/>
          </p:nvGrpSpPr>
          <p:grpSpPr>
            <a:xfrm>
              <a:off x="8535654" y="-3539"/>
              <a:ext cx="3392200" cy="6861539"/>
              <a:chOff x="6597803" y="0"/>
              <a:chExt cx="2546197" cy="5145088"/>
            </a:xfrm>
            <a:solidFill>
              <a:srgbClr val="B30509"/>
            </a:solidFill>
            <a:effectLst>
              <a:outerShdw blurRad="50800" dist="38100" dir="8100000" algn="tr" rotWithShape="0">
                <a:prstClr val="black">
                  <a:alpha val="40000"/>
                </a:prstClr>
              </a:outerShdw>
            </a:effectLst>
          </p:grpSpPr>
          <p:sp>
            <p:nvSpPr>
              <p:cNvPr id="15" name="直角三角形 14">
                <a:extLst>
                  <a:ext uri="{FF2B5EF4-FFF2-40B4-BE49-F238E27FC236}">
                    <a16:creationId xmlns="" xmlns:a16="http://schemas.microsoft.com/office/drawing/2014/main" id="{606E59C8-319B-49F2-8606-364E9036E5B7}"/>
                  </a:ext>
                </a:extLst>
              </p:cNvPr>
              <p:cNvSpPr/>
              <p:nvPr/>
            </p:nvSpPr>
            <p:spPr>
              <a:xfrm rot="16200000">
                <a:off x="4871814" y="1725989"/>
                <a:ext cx="5145088" cy="16931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327A628C-F4E1-4083-BFC7-90633BC41D4E}"/>
                  </a:ext>
                </a:extLst>
              </p:cNvPr>
              <p:cNvSpPr/>
              <p:nvPr/>
            </p:nvSpPr>
            <p:spPr>
              <a:xfrm>
                <a:off x="8288213" y="936"/>
                <a:ext cx="855787" cy="51441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4" descr="E:\江财PPT\003qsayrzy6LkUDUG53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316" y="0"/>
              <a:ext cx="3357570" cy="6885384"/>
            </a:xfrm>
            <a:prstGeom prst="rect">
              <a:avLst/>
            </a:prstGeom>
            <a:noFill/>
            <a:effectLst>
              <a:outerShdw blurRad="50800" dist="38100" dir="8100000" algn="tr" rotWithShape="0">
                <a:prstClr val="black">
                  <a:alpha val="30000"/>
                </a:prstClr>
              </a:outerShdw>
            </a:effectLst>
            <a:extLst>
              <a:ext uri="{909E8E84-426E-40DD-AFC4-6F175D3DCCD1}">
                <a14:hiddenFill xmlns:a14="http://schemas.microsoft.com/office/drawing/2010/main">
                  <a:solidFill>
                    <a:srgbClr val="FFFFFF"/>
                  </a:solidFill>
                </a14:hiddenFill>
              </a:ext>
            </a:extLst>
          </p:spPr>
        </p:pic>
      </p:grpSp>
      <p:sp>
        <p:nvSpPr>
          <p:cNvPr id="2" name="灯片编号占位符 1"/>
          <p:cNvSpPr>
            <a:spLocks noGrp="1"/>
          </p:cNvSpPr>
          <p:nvPr>
            <p:ph type="sldNum" sz="quarter" idx="12"/>
          </p:nvPr>
        </p:nvSpPr>
        <p:spPr/>
        <p:txBody>
          <a:bodyPr/>
          <a:lstStyle/>
          <a:p>
            <a:fld id="{0C913308-F349-4B6D-A68A-DD1791B4A57B}" type="slidenum">
              <a:rPr lang="zh-CN" altLang="en-US" smtClean="0"/>
              <a:t>17</a:t>
            </a:fld>
            <a:r>
              <a:rPr lang="en-US" altLang="zh-CN" dirty="0"/>
              <a:t> </a:t>
            </a:r>
            <a:r>
              <a:rPr lang="en-US" altLang="zh-CN" dirty="0" smtClean="0"/>
              <a:t>/23</a:t>
            </a:r>
            <a:endParaRPr lang="zh-CN" altLang="en-US" dirty="0"/>
          </a:p>
        </p:txBody>
      </p:sp>
      <p:grpSp>
        <p:nvGrpSpPr>
          <p:cNvPr id="18" name="组合 17"/>
          <p:cNvGrpSpPr/>
          <p:nvPr/>
        </p:nvGrpSpPr>
        <p:grpSpPr>
          <a:xfrm>
            <a:off x="2535256" y="1994623"/>
            <a:ext cx="4784086" cy="2082449"/>
            <a:chOff x="8039077" y="2905035"/>
            <a:chExt cx="4784086" cy="2082449"/>
          </a:xfrm>
        </p:grpSpPr>
        <p:sp>
          <p:nvSpPr>
            <p:cNvPr id="19" name="文本框 22"/>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rgbClr val="C00000"/>
                  </a:solidFill>
                  <a:latin typeface="微软雅黑" pitchFamily="34" charset="-122"/>
                  <a:ea typeface="微软雅黑" pitchFamily="34" charset="-122"/>
                </a:rPr>
                <a:t>Part </a:t>
              </a:r>
              <a:r>
                <a:rPr lang="en-US" altLang="zh-CN" sz="8800" dirty="0" smtClean="0">
                  <a:solidFill>
                    <a:srgbClr val="C00000"/>
                  </a:solidFill>
                  <a:latin typeface="微软雅黑" pitchFamily="34" charset="-122"/>
                  <a:ea typeface="微软雅黑" pitchFamily="34" charset="-122"/>
                </a:rPr>
                <a:t>03</a:t>
              </a:r>
              <a:endParaRPr lang="en-US" altLang="zh-CN" sz="8800" dirty="0">
                <a:solidFill>
                  <a:srgbClr val="C00000"/>
                </a:solidFill>
                <a:latin typeface="微软雅黑" pitchFamily="34" charset="-122"/>
                <a:ea typeface="微软雅黑" pitchFamily="34" charset="-122"/>
              </a:endParaRPr>
            </a:p>
          </p:txBody>
        </p:sp>
        <p:sp>
          <p:nvSpPr>
            <p:cNvPr id="20" name="文本框 23"/>
            <p:cNvSpPr txBox="1"/>
            <p:nvPr/>
          </p:nvSpPr>
          <p:spPr>
            <a:xfrm>
              <a:off x="8234671" y="4341153"/>
              <a:ext cx="4588492" cy="646331"/>
            </a:xfrm>
            <a:prstGeom prst="rect">
              <a:avLst/>
            </a:prstGeom>
            <a:noFill/>
          </p:spPr>
          <p:txBody>
            <a:bodyPr wrap="square" rtlCol="0">
              <a:spAutoFit/>
            </a:bodyPr>
            <a:lstStyle/>
            <a:p>
              <a:pPr algn="ctr"/>
              <a:r>
                <a:rPr lang="zh-CN" altLang="en-US" sz="3600" dirty="0" smtClean="0">
                  <a:solidFill>
                    <a:srgbClr val="C00000"/>
                  </a:solidFill>
                  <a:latin typeface="微软雅黑" pitchFamily="34" charset="-122"/>
                  <a:ea typeface="微软雅黑" pitchFamily="34" charset="-122"/>
                </a:rPr>
                <a:t>点击输入第三章标题</a:t>
              </a:r>
              <a:endParaRPr lang="en-US" altLang="zh-CN" sz="3600" dirty="0">
                <a:solidFill>
                  <a:srgbClr val="C00000"/>
                </a:solidFill>
                <a:latin typeface="微软雅黑" pitchFamily="34" charset="-122"/>
                <a:ea typeface="微软雅黑" pitchFamily="34" charset="-122"/>
              </a:endParaRPr>
            </a:p>
          </p:txBody>
        </p:sp>
      </p:grpSp>
      <p:grpSp>
        <p:nvGrpSpPr>
          <p:cNvPr id="28" name="组合 27"/>
          <p:cNvGrpSpPr/>
          <p:nvPr/>
        </p:nvGrpSpPr>
        <p:grpSpPr>
          <a:xfrm>
            <a:off x="4247919" y="4365104"/>
            <a:ext cx="1120683" cy="162424"/>
            <a:chOff x="5145681" y="4540621"/>
            <a:chExt cx="1120683" cy="162424"/>
          </a:xfrm>
          <a:solidFill>
            <a:srgbClr val="C30806"/>
          </a:solidFill>
        </p:grpSpPr>
        <p:sp>
          <p:nvSpPr>
            <p:cNvPr id="29" name="矩形 28"/>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矩形 29"/>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矩形 30"/>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矩形 31"/>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Tree>
    <p:extLst>
      <p:ext uri="{BB962C8B-B14F-4D97-AF65-F5344CB8AC3E}">
        <p14:creationId xmlns:p14="http://schemas.microsoft.com/office/powerpoint/2010/main" val="3118602069"/>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16"/>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18</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19" name="Rectangle 5"/>
          <p:cNvSpPr/>
          <p:nvPr/>
        </p:nvSpPr>
        <p:spPr>
          <a:xfrm>
            <a:off x="1761006" y="5305956"/>
            <a:ext cx="8958914" cy="1200329"/>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Open Sans" panose="020B0606030504020204" pitchFamily="34" charset="0"/>
                <a:sym typeface="FZHei-B01S" panose="02010601030101010101" pitchFamily="2" charset="-122"/>
              </a:rPr>
              <a:t>点击添加文本信息点击添加文本信息点击添加文本信息点击添加文本信息点击添加文本信息点击添加文本</a:t>
            </a:r>
            <a:r>
              <a:rPr lang="zh-CN" altLang="en-US" sz="1600" dirty="0" smtClean="0">
                <a:solidFill>
                  <a:schemeClr val="tx1">
                    <a:lumMod val="75000"/>
                    <a:lumOff val="25000"/>
                  </a:schemeClr>
                </a:solidFill>
                <a:latin typeface="微软雅黑" pitchFamily="34" charset="-122"/>
                <a:ea typeface="微软雅黑" pitchFamily="34" charset="-122"/>
                <a:cs typeface="Open Sans" panose="020B0606030504020204" pitchFamily="34" charset="0"/>
                <a:sym typeface="FZHei-B01S" panose="02010601030101010101" pitchFamily="2" charset="-122"/>
              </a:rPr>
              <a:t>信息点击</a:t>
            </a:r>
            <a:r>
              <a:rPr lang="zh-CN" altLang="en-US" sz="1600" dirty="0">
                <a:solidFill>
                  <a:schemeClr val="tx1">
                    <a:lumMod val="75000"/>
                    <a:lumOff val="25000"/>
                  </a:schemeClr>
                </a:solidFill>
                <a:latin typeface="微软雅黑" pitchFamily="34" charset="-122"/>
                <a:ea typeface="微软雅黑" pitchFamily="34" charset="-122"/>
                <a:cs typeface="Open Sans" panose="020B0606030504020204" pitchFamily="34" charset="0"/>
                <a:sym typeface="FZHei-B01S" panose="02010601030101010101" pitchFamily="2" charset="-122"/>
              </a:rPr>
              <a:t>添加文本信息点击添加文本信息点击添加文本信息</a:t>
            </a:r>
            <a:endParaRPr lang="en-IN" altLang="zh-CN" sz="1600" dirty="0">
              <a:solidFill>
                <a:schemeClr val="tx1">
                  <a:lumMod val="75000"/>
                  <a:lumOff val="25000"/>
                </a:schemeClr>
              </a:solidFill>
              <a:latin typeface="微软雅黑" pitchFamily="34" charset="-122"/>
              <a:ea typeface="微软雅黑" pitchFamily="34" charset="-122"/>
              <a:cs typeface="Open Sans" panose="020B0606030504020204" pitchFamily="34" charset="0"/>
              <a:sym typeface="FZHei-B01S" panose="02010601030101010101" pitchFamily="2" charset="-122"/>
            </a:endParaRPr>
          </a:p>
          <a:p>
            <a:pPr algn="ctr">
              <a:lnSpc>
                <a:spcPct val="150000"/>
              </a:lnSpc>
            </a:pPr>
            <a:endParaRPr lang="en-IN" altLang="zh-CN" sz="1600" dirty="0">
              <a:solidFill>
                <a:schemeClr val="tx1">
                  <a:lumMod val="75000"/>
                  <a:lumOff val="25000"/>
                </a:schemeClr>
              </a:solidFill>
              <a:latin typeface="微软雅黑" pitchFamily="34" charset="-122"/>
              <a:ea typeface="微软雅黑" pitchFamily="34" charset="-122"/>
              <a:cs typeface="Open Sans" panose="020B0606030504020204" pitchFamily="34" charset="0"/>
              <a:sym typeface="FZHei-B01S" panose="02010601030101010101" pitchFamily="2" charset="-122"/>
            </a:endParaRPr>
          </a:p>
        </p:txBody>
      </p:sp>
      <p:graphicFrame>
        <p:nvGraphicFramePr>
          <p:cNvPr id="20" name="Chart 12"/>
          <p:cNvGraphicFramePr/>
          <p:nvPr>
            <p:extLst>
              <p:ext uri="{D42A27DB-BD31-4B8C-83A1-F6EECF244321}">
                <p14:modId xmlns:p14="http://schemas.microsoft.com/office/powerpoint/2010/main" val="3911398303"/>
              </p:ext>
            </p:extLst>
          </p:nvPr>
        </p:nvGraphicFramePr>
        <p:xfrm>
          <a:off x="1839496" y="1478155"/>
          <a:ext cx="8128000" cy="3596083"/>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chemeClr val="tx1">
                    <a:lumMod val="50000"/>
                    <a:lumOff val="50000"/>
                  </a:schemeClr>
                </a:solidFill>
                <a:latin typeface="微软雅黑" pitchFamily="34" charset="-122"/>
                <a:ea typeface="微软雅黑" pitchFamily="34" charset="-122"/>
              </a:rPr>
              <a:t>请</a:t>
            </a:r>
            <a:r>
              <a:rPr lang="zh-CN" altLang="en-US" sz="3000" b="1" dirty="0" smtClean="0">
                <a:solidFill>
                  <a:schemeClr val="tx1">
                    <a:lumMod val="50000"/>
                    <a:lumOff val="50000"/>
                  </a:schemeClr>
                </a:solidFill>
                <a:latin typeface="微软雅黑" pitchFamily="34" charset="-122"/>
                <a:ea typeface="微软雅黑" pitchFamily="34" charset="-122"/>
              </a:rPr>
              <a:t>输入第三章节</a:t>
            </a:r>
            <a:endParaRPr lang="zh-CN" altLang="en-US" sz="3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056107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12" dur="500"/>
                                        <p:tgtEl>
                                          <p:spTgt spid="20">
                                            <p:graphicEl>
                                              <a:chart seriesIdx="-3" categoryIdx="-3" bldStep="gridLegend"/>
                                            </p:graphicEl>
                                          </p:spTgt>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0">
                                            <p:graphicEl>
                                              <a:chart seriesIdx="-4" categoryIdx="0" bldStep="category"/>
                                            </p:graphicEl>
                                          </p:spTgt>
                                        </p:tgtEl>
                                        <p:attrNameLst>
                                          <p:attrName>style.visibility</p:attrName>
                                        </p:attrNameLst>
                                      </p:cBhvr>
                                      <p:to>
                                        <p:strVal val="visible"/>
                                      </p:to>
                                    </p:set>
                                    <p:animEffect transition="in" filter="wipe(left)">
                                      <p:cBhvr>
                                        <p:cTn id="16" dur="500"/>
                                        <p:tgtEl>
                                          <p:spTgt spid="20">
                                            <p:graphicEl>
                                              <a:chart seriesIdx="-4" categoryIdx="0" bldStep="category"/>
                                            </p:graphicEl>
                                          </p:spTgt>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0">
                                            <p:graphicEl>
                                              <a:chart seriesIdx="-4" categoryIdx="1" bldStep="category"/>
                                            </p:graphicEl>
                                          </p:spTgt>
                                        </p:tgtEl>
                                        <p:attrNameLst>
                                          <p:attrName>style.visibility</p:attrName>
                                        </p:attrNameLst>
                                      </p:cBhvr>
                                      <p:to>
                                        <p:strVal val="visible"/>
                                      </p:to>
                                    </p:set>
                                    <p:animEffect transition="in" filter="wipe(left)">
                                      <p:cBhvr>
                                        <p:cTn id="20" dur="500"/>
                                        <p:tgtEl>
                                          <p:spTgt spid="20">
                                            <p:graphicEl>
                                              <a:chart seriesIdx="-4" categoryIdx="1" bldStep="category"/>
                                            </p:graphicEl>
                                          </p:spTgt>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0">
                                            <p:graphicEl>
                                              <a:chart seriesIdx="-4" categoryIdx="2" bldStep="category"/>
                                            </p:graphicEl>
                                          </p:spTgt>
                                        </p:tgtEl>
                                        <p:attrNameLst>
                                          <p:attrName>style.visibility</p:attrName>
                                        </p:attrNameLst>
                                      </p:cBhvr>
                                      <p:to>
                                        <p:strVal val="visible"/>
                                      </p:to>
                                    </p:set>
                                    <p:animEffect transition="in" filter="wipe(left)">
                                      <p:cBhvr>
                                        <p:cTn id="24" dur="500"/>
                                        <p:tgtEl>
                                          <p:spTgt spid="20">
                                            <p:graphicEl>
                                              <a:chart seriesIdx="-4" categoryIdx="2" bldStep="category"/>
                                            </p:graphicEl>
                                          </p:spTgt>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0">
                                            <p:graphicEl>
                                              <a:chart seriesIdx="-4" categoryIdx="3" bldStep="category"/>
                                            </p:graphicEl>
                                          </p:spTgt>
                                        </p:tgtEl>
                                        <p:attrNameLst>
                                          <p:attrName>style.visibility</p:attrName>
                                        </p:attrNameLst>
                                      </p:cBhvr>
                                      <p:to>
                                        <p:strVal val="visible"/>
                                      </p:to>
                                    </p:set>
                                    <p:animEffect transition="in" filter="wipe(left)">
                                      <p:cBhvr>
                                        <p:cTn id="28" dur="500"/>
                                        <p:tgtEl>
                                          <p:spTgt spid="20">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Graphic spid="20" grpId="0">
        <p:bldSub>
          <a:bldChart bld="category"/>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7319440" y="1195733"/>
            <a:ext cx="3767238" cy="985719"/>
          </a:xfrm>
          <a:prstGeom prst="rect">
            <a:avLst/>
          </a:prstGeom>
          <a:noFill/>
        </p:spPr>
        <p:txBody>
          <a:bodyPr wrap="square" rtlCol="0" anchor="t">
            <a:spAutoFit/>
          </a:bodyPr>
          <a:lstStyle/>
          <a:p>
            <a:pPr marL="457200" indent="-457200">
              <a:lnSpc>
                <a:spcPts val="8400"/>
              </a:lnSpc>
              <a:buFont typeface="Wingdings" pitchFamily="2" charset="2"/>
              <a:buChar char="l"/>
            </a:pPr>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请输入一级标题</a:t>
            </a:r>
            <a:endParaRPr lang="en-US" sz="28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7319342" y="2398236"/>
            <a:ext cx="3885781" cy="3046988"/>
          </a:xfrm>
          <a:prstGeom prst="rect">
            <a:avLst/>
          </a:prstGeom>
          <a:noFill/>
        </p:spPr>
        <p:txBody>
          <a:bodyPr wrap="square" rtlCol="0" anchor="t">
            <a:spAutoFit/>
          </a:bodyPr>
          <a:lstStyle/>
          <a:p>
            <a:pPr>
              <a:lnSpc>
                <a:spcPct val="120000"/>
              </a:lnSpc>
              <a:defRPr/>
            </a:pP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输入内容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内容</a:t>
            </a:r>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请输入内容</a:t>
            </a:r>
          </a:p>
          <a:p>
            <a:pPr lvl="0">
              <a:lnSpc>
                <a:spcPct val="120000"/>
              </a:lnSpc>
              <a:defRPr/>
            </a:pP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0" marR="0" lvl="0" indent="0" algn="l" defTabSz="914400" rtl="0" eaLnBrk="1" fontAlgn="auto" latinLnBrk="0" hangingPunct="1">
              <a:lnSpc>
                <a:spcPct val="120000"/>
              </a:lnSpc>
              <a:spcBef>
                <a:spcPts val="0"/>
              </a:spcBef>
              <a:spcAft>
                <a:spcPts val="0"/>
              </a:spcAft>
              <a:buClrTx/>
              <a:buSzTx/>
              <a:buFontTx/>
              <a:buNone/>
              <a:defRPr/>
            </a:pP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9" name="组合 8"/>
          <p:cNvGrpSpPr/>
          <p:nvPr/>
        </p:nvGrpSpPr>
        <p:grpSpPr>
          <a:xfrm>
            <a:off x="922656" y="1473971"/>
            <a:ext cx="5320506" cy="4676198"/>
            <a:chOff x="942976" y="1208798"/>
            <a:chExt cx="5614456" cy="4934551"/>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976" y="3980136"/>
              <a:ext cx="1645598" cy="1696190"/>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911" y="2418091"/>
              <a:ext cx="2893255" cy="3050558"/>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2" name="Freeform 7"/>
            <p:cNvSpPr/>
            <p:nvPr/>
          </p:nvSpPr>
          <p:spPr bwMode="auto">
            <a:xfrm>
              <a:off x="1460194" y="1467151"/>
              <a:ext cx="1192768" cy="1266926"/>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C00000"/>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endParaRP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5676" y="1208798"/>
              <a:ext cx="2036151" cy="2144334"/>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4" name="Freeform 7"/>
            <p:cNvSpPr/>
            <p:nvPr/>
          </p:nvSpPr>
          <p:spPr bwMode="auto">
            <a:xfrm>
              <a:off x="4404116" y="5208308"/>
              <a:ext cx="880326" cy="935041"/>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C30806"/>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909" y="3006791"/>
              <a:ext cx="2893257" cy="2207288"/>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0">
              <a:noFill/>
            </a:ln>
            <a:effectLst>
              <a:softEdge rad="76200"/>
            </a:effectLst>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0834" y="3565776"/>
              <a:ext cx="1626598" cy="1788601"/>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grpSp>
      <p:sp>
        <p:nvSpPr>
          <p:cNvPr id="17" name="灯片编号占位符 16"/>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19</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19"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chemeClr val="tx1">
                    <a:lumMod val="50000"/>
                    <a:lumOff val="50000"/>
                  </a:schemeClr>
                </a:solidFill>
                <a:latin typeface="微软雅黑" pitchFamily="34" charset="-122"/>
                <a:ea typeface="微软雅黑" pitchFamily="34" charset="-122"/>
              </a:rPr>
              <a:t>请</a:t>
            </a:r>
            <a:r>
              <a:rPr lang="zh-CN" altLang="en-US" sz="3000" b="1" dirty="0" smtClean="0">
                <a:solidFill>
                  <a:schemeClr val="tx1">
                    <a:lumMod val="50000"/>
                    <a:lumOff val="50000"/>
                  </a:schemeClr>
                </a:solidFill>
                <a:latin typeface="微软雅黑" pitchFamily="34" charset="-122"/>
                <a:ea typeface="微软雅黑" pitchFamily="34" charset="-122"/>
              </a:rPr>
              <a:t>输入第三章节</a:t>
            </a:r>
            <a:endParaRPr lang="zh-CN" altLang="en-US" sz="3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305406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par>
                          <p:cTn id="15" fill="hold">
                            <p:stCondLst>
                              <p:cond delay="1000"/>
                            </p:stCondLst>
                            <p:childTnLst>
                              <p:par>
                                <p:cTn id="16" presetID="8" presetClass="entr" presetSubtype="3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amond(out)">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MH_Others_3"/>
          <p:cNvCxnSpPr>
            <a:cxnSpLocks noChangeShapeType="1"/>
          </p:cNvCxnSpPr>
          <p:nvPr>
            <p:custDataLst>
              <p:tags r:id="rId1"/>
            </p:custDataLst>
          </p:nvPr>
        </p:nvCxnSpPr>
        <p:spPr bwMode="auto">
          <a:xfrm>
            <a:off x="4686592" y="1039577"/>
            <a:ext cx="0" cy="5489366"/>
          </a:xfrm>
          <a:prstGeom prst="line">
            <a:avLst/>
          </a:prstGeom>
          <a:noFill/>
          <a:ln w="12700" algn="ctr">
            <a:solidFill>
              <a:srgbClr val="CFCFCF"/>
            </a:solidFill>
            <a:round/>
            <a:headEnd/>
            <a:tailEnd/>
          </a:ln>
          <a:extLst>
            <a:ext uri="{909E8E84-426E-40DD-AFC4-6F175D3DCCD1}">
              <a14:hiddenFill xmlns:a14="http://schemas.microsoft.com/office/drawing/2010/main">
                <a:noFill/>
              </a14:hiddenFill>
            </a:ext>
          </a:extLst>
        </p:spPr>
      </p:cxnSp>
      <p:cxnSp>
        <p:nvCxnSpPr>
          <p:cNvPr id="48" name="MH_Others_2"/>
          <p:cNvCxnSpPr>
            <a:cxnSpLocks noChangeShapeType="1"/>
          </p:cNvCxnSpPr>
          <p:nvPr>
            <p:custDataLst>
              <p:tags r:id="rId2"/>
            </p:custDataLst>
          </p:nvPr>
        </p:nvCxnSpPr>
        <p:spPr bwMode="auto">
          <a:xfrm>
            <a:off x="982638" y="1273370"/>
            <a:ext cx="4032448" cy="0"/>
          </a:xfrm>
          <a:prstGeom prst="line">
            <a:avLst/>
          </a:prstGeom>
          <a:noFill/>
          <a:ln w="12700" algn="ctr">
            <a:solidFill>
              <a:srgbClr val="CFCFCF"/>
            </a:solidFill>
            <a:round/>
            <a:headEnd/>
            <a:tailEnd/>
          </a:ln>
          <a:extLst>
            <a:ext uri="{909E8E84-426E-40DD-AFC4-6F175D3DCCD1}">
              <a14:hiddenFill xmlns:a14="http://schemas.microsoft.com/office/drawing/2010/main">
                <a:noFill/>
              </a14:hiddenFill>
            </a:ext>
          </a:extLst>
        </p:spPr>
      </p:cxnSp>
      <p:grpSp>
        <p:nvGrpSpPr>
          <p:cNvPr id="2" name="组合 1">
            <a:extLst>
              <a:ext uri="{FF2B5EF4-FFF2-40B4-BE49-F238E27FC236}">
                <a16:creationId xmlns="" xmlns:a16="http://schemas.microsoft.com/office/drawing/2014/main" id="{02DE3B04-C6F1-4E29-80AA-DCD19B24AD39}"/>
              </a:ext>
            </a:extLst>
          </p:cNvPr>
          <p:cNvGrpSpPr/>
          <p:nvPr/>
        </p:nvGrpSpPr>
        <p:grpSpPr>
          <a:xfrm>
            <a:off x="0" y="-19676"/>
            <a:ext cx="2057276" cy="6877677"/>
            <a:chOff x="-25474" y="0"/>
            <a:chExt cx="2057276" cy="6877677"/>
          </a:xfrm>
          <a:effectLst>
            <a:outerShdw blurRad="50800" dist="38100" dir="2700000" algn="tl" rotWithShape="0">
              <a:prstClr val="black">
                <a:alpha val="40000"/>
              </a:prstClr>
            </a:outerShdw>
          </a:effectLst>
        </p:grpSpPr>
        <p:sp>
          <p:nvSpPr>
            <p:cNvPr id="16" name="直角三角形 15">
              <a:extLst>
                <a:ext uri="{FF2B5EF4-FFF2-40B4-BE49-F238E27FC236}">
                  <a16:creationId xmlns="" xmlns:a16="http://schemas.microsoft.com/office/drawing/2014/main" id="{80B73A80-BAA4-4203-8DA5-9459923098DA}"/>
                </a:ext>
              </a:extLst>
            </p:cNvPr>
            <p:cNvSpPr/>
            <p:nvPr/>
          </p:nvSpPr>
          <p:spPr>
            <a:xfrm>
              <a:off x="-25474" y="0"/>
              <a:ext cx="2057276" cy="6877676"/>
            </a:xfrm>
            <a:prstGeom prst="rtTriangle">
              <a:avLst/>
            </a:prstGeom>
            <a:solidFill>
              <a:srgbClr val="B305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a:extLst>
                <a:ext uri="{FF2B5EF4-FFF2-40B4-BE49-F238E27FC236}">
                  <a16:creationId xmlns="" xmlns:a16="http://schemas.microsoft.com/office/drawing/2014/main" id="{223DCE1C-C313-4F8D-9119-1E19D0F9EB54}"/>
                </a:ext>
              </a:extLst>
            </p:cNvPr>
            <p:cNvSpPr/>
            <p:nvPr/>
          </p:nvSpPr>
          <p:spPr>
            <a:xfrm>
              <a:off x="-25474" y="1323759"/>
              <a:ext cx="1662257" cy="5553918"/>
            </a:xfrm>
            <a:prstGeom prst="rtTriangle">
              <a:avLst/>
            </a:prstGeom>
            <a:solidFill>
              <a:srgbClr val="395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灯片编号占位符 4"/>
          <p:cNvSpPr>
            <a:spLocks noGrp="1"/>
          </p:cNvSpPr>
          <p:nvPr>
            <p:ph type="sldNum" sz="quarter" idx="12"/>
          </p:nvPr>
        </p:nvSpPr>
        <p:spPr/>
        <p:txBody>
          <a:bodyPr/>
          <a:lstStyle/>
          <a:p>
            <a:fld id="{0C913308-F349-4B6D-A68A-DD1791B4A57B}" type="slidenum">
              <a:rPr lang="zh-CN" altLang="en-US" smtClean="0"/>
              <a:t>2</a:t>
            </a:fld>
            <a:r>
              <a:rPr lang="en-US" altLang="zh-CN" dirty="0" smtClean="0"/>
              <a:t>/23 </a:t>
            </a:r>
            <a:endParaRPr lang="zh-CN" altLang="en-US" dirty="0"/>
          </a:p>
        </p:txBody>
      </p:sp>
      <p:grpSp>
        <p:nvGrpSpPr>
          <p:cNvPr id="23" name="PA-1">
            <a:extLst>
              <a:ext uri="{FF2B5EF4-FFF2-40B4-BE49-F238E27FC236}">
                <a16:creationId xmlns="" xmlns:a16="http://schemas.microsoft.com/office/drawing/2014/main" id="{08D95C78-2DBB-4666-ADDF-5D6320E0BE6C}"/>
              </a:ext>
            </a:extLst>
          </p:cNvPr>
          <p:cNvGrpSpPr/>
          <p:nvPr>
            <p:custDataLst>
              <p:tags r:id="rId3"/>
            </p:custDataLst>
          </p:nvPr>
        </p:nvGrpSpPr>
        <p:grpSpPr>
          <a:xfrm>
            <a:off x="5879183" y="1287303"/>
            <a:ext cx="4629987" cy="1015663"/>
            <a:chOff x="6097338" y="2317207"/>
            <a:chExt cx="4629987" cy="1015663"/>
          </a:xfrm>
        </p:grpSpPr>
        <p:sp>
          <p:nvSpPr>
            <p:cNvPr id="24" name="PA-淘宝店chenying0907 18">
              <a:extLst>
                <a:ext uri="{FF2B5EF4-FFF2-40B4-BE49-F238E27FC236}">
                  <a16:creationId xmlns="" xmlns:a16="http://schemas.microsoft.com/office/drawing/2014/main" id="{10C6D5A5-6EC2-4819-8EB0-62D30A03BB4F}"/>
                </a:ext>
              </a:extLst>
            </p:cNvPr>
            <p:cNvSpPr txBox="1"/>
            <p:nvPr>
              <p:custDataLst>
                <p:tags r:id="rId16"/>
              </p:custDataLst>
            </p:nvPr>
          </p:nvSpPr>
          <p:spPr>
            <a:xfrm>
              <a:off x="7164434" y="2474618"/>
              <a:ext cx="1762998" cy="400110"/>
            </a:xfrm>
            <a:prstGeom prst="rect">
              <a:avLst/>
            </a:prstGeom>
            <a:noFill/>
          </p:spPr>
          <p:txBody>
            <a:bodyPr wrap="square" rtlCol="0">
              <a:spAutoFit/>
              <a:scene3d>
                <a:camera prst="orthographicFront"/>
                <a:lightRig rig="threePt" dir="t"/>
              </a:scene3d>
              <a:sp3d contourW="12700"/>
            </a:bodyPr>
            <a:lstStyle/>
            <a:p>
              <a:pPr>
                <a:defRPr/>
              </a:pPr>
              <a:r>
                <a:rPr lang="zh-CN" altLang="en-US" sz="2000" noProof="0" dirty="0">
                  <a:solidFill>
                    <a:schemeClr val="accent1"/>
                  </a:solidFill>
                  <a:latin typeface="微软雅黑" pitchFamily="34" charset="-122"/>
                  <a:ea typeface="微软雅黑" pitchFamily="34" charset="-122"/>
                  <a:cs typeface="+mn-ea"/>
                  <a:sym typeface="Source Han Serif SC" panose="02020400000000000000" pitchFamily="18" charset="-122"/>
                </a:rPr>
                <a:t>点击输入标题</a:t>
              </a:r>
              <a:endParaRPr kumimoji="0" lang="zh-CN" altLang="en-US" sz="2000" i="0" u="none" strike="noStrike" kern="1200" cap="none" spc="0" normalizeH="0" baseline="0" noProof="0" dirty="0">
                <a:ln>
                  <a:noFill/>
                </a:ln>
                <a:solidFill>
                  <a:schemeClr val="accent1"/>
                </a:solidFill>
                <a:effectLst/>
                <a:uLnTx/>
                <a:uFillTx/>
                <a:latin typeface="微软雅黑" pitchFamily="34" charset="-122"/>
                <a:ea typeface="微软雅黑" pitchFamily="34" charset="-122"/>
                <a:sym typeface="Source Han Serif SC" panose="02020400000000000000" pitchFamily="18" charset="-122"/>
              </a:endParaRPr>
            </a:p>
          </p:txBody>
        </p:sp>
        <p:sp>
          <p:nvSpPr>
            <p:cNvPr id="25" name="PA-FooterText ">
              <a:extLst>
                <a:ext uri="{FF2B5EF4-FFF2-40B4-BE49-F238E27FC236}">
                  <a16:creationId xmlns="" xmlns:a16="http://schemas.microsoft.com/office/drawing/2014/main" id="{7BE414BB-7151-4D7A-BDD8-B91A6056D1EC}"/>
                </a:ext>
              </a:extLst>
            </p:cNvPr>
            <p:cNvSpPr txBox="1"/>
            <p:nvPr>
              <p:custDataLst>
                <p:tags r:id="rId17"/>
              </p:custDataLst>
            </p:nvPr>
          </p:nvSpPr>
          <p:spPr>
            <a:xfrm flipH="1">
              <a:off x="7164434" y="2825039"/>
              <a:ext cx="3562891" cy="332399"/>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或者复制</a:t>
              </a: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文本</a:t>
              </a:r>
              <a:endParaRPr kumimoji="0" lang="en-US" altLang="zh-CN"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 xmlns:a16="http://schemas.microsoft.com/office/drawing/2014/main" id="{5B3E51F0-7483-4CB2-B36E-B31FCCA3B3A1}"/>
                </a:ext>
              </a:extLst>
            </p:cNvPr>
            <p:cNvSpPr txBox="1"/>
            <p:nvPr>
              <p:custDataLst>
                <p:tags r:id="rId18"/>
              </p:custDataLst>
            </p:nvPr>
          </p:nvSpPr>
          <p:spPr>
            <a:xfrm rot="16200000">
              <a:off x="6139867" y="2274678"/>
              <a:ext cx="1015663"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01</a:t>
              </a:r>
              <a:endParaRPr kumimoji="0" lang="zh-CN" altLang="en-US"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7" name="PA-1">
            <a:extLst>
              <a:ext uri="{FF2B5EF4-FFF2-40B4-BE49-F238E27FC236}">
                <a16:creationId xmlns="" xmlns:a16="http://schemas.microsoft.com/office/drawing/2014/main" id="{3DFE0FA3-98B4-43D4-A164-6F2BC37AAF68}"/>
              </a:ext>
            </a:extLst>
          </p:cNvPr>
          <p:cNvGrpSpPr/>
          <p:nvPr>
            <p:custDataLst>
              <p:tags r:id="rId4"/>
            </p:custDataLst>
          </p:nvPr>
        </p:nvGrpSpPr>
        <p:grpSpPr>
          <a:xfrm>
            <a:off x="5879183" y="2399097"/>
            <a:ext cx="4629987" cy="1015663"/>
            <a:chOff x="6097338" y="2317207"/>
            <a:chExt cx="4629987" cy="1015663"/>
          </a:xfrm>
        </p:grpSpPr>
        <p:sp>
          <p:nvSpPr>
            <p:cNvPr id="28" name="PA-淘宝店chenying0907 18">
              <a:extLst>
                <a:ext uri="{FF2B5EF4-FFF2-40B4-BE49-F238E27FC236}">
                  <a16:creationId xmlns="" xmlns:a16="http://schemas.microsoft.com/office/drawing/2014/main" id="{4F85A284-E4C7-4CE1-8446-755CE4B979DB}"/>
                </a:ext>
              </a:extLst>
            </p:cNvPr>
            <p:cNvSpPr txBox="1"/>
            <p:nvPr>
              <p:custDataLst>
                <p:tags r:id="rId13"/>
              </p:custDataLst>
            </p:nvPr>
          </p:nvSpPr>
          <p:spPr>
            <a:xfrm>
              <a:off x="7164434" y="2483014"/>
              <a:ext cx="1980586" cy="400110"/>
            </a:xfrm>
            <a:prstGeom prst="rect">
              <a:avLst/>
            </a:prstGeom>
            <a:noFill/>
          </p:spPr>
          <p:txBody>
            <a:bodyPr wrap="square" rtlCol="0">
              <a:spAutoFit/>
              <a:scene3d>
                <a:camera prst="orthographicFront"/>
                <a:lightRig rig="threePt" dir="t"/>
              </a:scene3d>
              <a:sp3d contourW="12700"/>
            </a:bodyPr>
            <a:lstStyle/>
            <a:p>
              <a:pPr>
                <a:defRPr/>
              </a:pPr>
              <a:r>
                <a:rPr lang="zh-CN" altLang="en-US" sz="2000" dirty="0">
                  <a:solidFill>
                    <a:schemeClr val="accent1"/>
                  </a:solidFill>
                  <a:latin typeface="微软雅黑" pitchFamily="34" charset="-122"/>
                  <a:ea typeface="微软雅黑" pitchFamily="34" charset="-122"/>
                  <a:cs typeface="+mn-ea"/>
                  <a:sym typeface="Source Han Serif SC" panose="02020400000000000000" pitchFamily="18" charset="-122"/>
                </a:rPr>
                <a:t>点击输入标题</a:t>
              </a:r>
              <a:endParaRPr lang="zh-CN" altLang="en-US" sz="2000" dirty="0">
                <a:solidFill>
                  <a:schemeClr val="accent1"/>
                </a:solidFill>
                <a:latin typeface="微软雅黑" pitchFamily="34" charset="-122"/>
                <a:ea typeface="微软雅黑" pitchFamily="34" charset="-122"/>
                <a:sym typeface="Source Han Serif SC" panose="02020400000000000000" pitchFamily="18" charset="-122"/>
              </a:endParaRPr>
            </a:p>
          </p:txBody>
        </p:sp>
        <p:sp>
          <p:nvSpPr>
            <p:cNvPr id="29" name="PA-FooterText ">
              <a:extLst>
                <a:ext uri="{FF2B5EF4-FFF2-40B4-BE49-F238E27FC236}">
                  <a16:creationId xmlns="" xmlns:a16="http://schemas.microsoft.com/office/drawing/2014/main" id="{19014BC0-CDD2-4AF9-B5F7-710E13F9C1FC}"/>
                </a:ext>
              </a:extLst>
            </p:cNvPr>
            <p:cNvSpPr txBox="1"/>
            <p:nvPr>
              <p:custDataLst>
                <p:tags r:id="rId14"/>
              </p:custDataLst>
            </p:nvPr>
          </p:nvSpPr>
          <p:spPr>
            <a:xfrm flipH="1">
              <a:off x="7164434" y="2825039"/>
              <a:ext cx="3562891" cy="332399"/>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或者复制</a:t>
              </a: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文本</a:t>
              </a:r>
              <a:endParaRPr kumimoji="0" lang="en-US" altLang="zh-CN"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 xmlns:a16="http://schemas.microsoft.com/office/drawing/2014/main" id="{DE7D1F78-D714-4D31-9633-1E3505293C3A}"/>
                </a:ext>
              </a:extLst>
            </p:cNvPr>
            <p:cNvSpPr txBox="1"/>
            <p:nvPr>
              <p:custDataLst>
                <p:tags r:id="rId15"/>
              </p:custDataLst>
            </p:nvPr>
          </p:nvSpPr>
          <p:spPr>
            <a:xfrm rot="16200000">
              <a:off x="6139867" y="2274678"/>
              <a:ext cx="1015663"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02</a:t>
              </a:r>
              <a:endParaRPr kumimoji="0" lang="zh-CN" altLang="en-US"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1" name="PA-1">
            <a:extLst>
              <a:ext uri="{FF2B5EF4-FFF2-40B4-BE49-F238E27FC236}">
                <a16:creationId xmlns="" xmlns:a16="http://schemas.microsoft.com/office/drawing/2014/main" id="{CB1FAB2E-8E4A-488C-84A2-F78D3CEC6026}"/>
              </a:ext>
            </a:extLst>
          </p:cNvPr>
          <p:cNvGrpSpPr/>
          <p:nvPr>
            <p:custDataLst>
              <p:tags r:id="rId5"/>
            </p:custDataLst>
          </p:nvPr>
        </p:nvGrpSpPr>
        <p:grpSpPr>
          <a:xfrm>
            <a:off x="5879183" y="3510891"/>
            <a:ext cx="4629987" cy="1015663"/>
            <a:chOff x="6097338" y="2317207"/>
            <a:chExt cx="4629987" cy="1015663"/>
          </a:xfrm>
        </p:grpSpPr>
        <p:sp>
          <p:nvSpPr>
            <p:cNvPr id="32" name="PA-淘宝店chenying0907 18">
              <a:extLst>
                <a:ext uri="{FF2B5EF4-FFF2-40B4-BE49-F238E27FC236}">
                  <a16:creationId xmlns="" xmlns:a16="http://schemas.microsoft.com/office/drawing/2014/main" id="{188C6C5B-74EF-4F5B-96D1-08443F3E11AE}"/>
                </a:ext>
              </a:extLst>
            </p:cNvPr>
            <p:cNvSpPr txBox="1"/>
            <p:nvPr>
              <p:custDataLst>
                <p:tags r:id="rId10"/>
              </p:custDataLst>
            </p:nvPr>
          </p:nvSpPr>
          <p:spPr>
            <a:xfrm>
              <a:off x="7164434" y="2451340"/>
              <a:ext cx="1762998" cy="400110"/>
            </a:xfrm>
            <a:prstGeom prst="rect">
              <a:avLst/>
            </a:prstGeom>
            <a:noFill/>
          </p:spPr>
          <p:txBody>
            <a:bodyPr wrap="square" rtlCol="0">
              <a:spAutoFit/>
              <a:scene3d>
                <a:camera prst="orthographicFront"/>
                <a:lightRig rig="threePt" dir="t"/>
              </a:scene3d>
              <a:sp3d contourW="12700"/>
            </a:bodyPr>
            <a:lstStyle/>
            <a:p>
              <a:pPr>
                <a:defRPr/>
              </a:pPr>
              <a:r>
                <a:rPr lang="zh-CN" altLang="en-US" sz="2000" dirty="0">
                  <a:solidFill>
                    <a:schemeClr val="accent1"/>
                  </a:solidFill>
                  <a:latin typeface="微软雅黑" pitchFamily="34" charset="-122"/>
                  <a:ea typeface="微软雅黑" pitchFamily="34" charset="-122"/>
                  <a:cs typeface="+mn-ea"/>
                  <a:sym typeface="Source Han Serif SC" panose="02020400000000000000" pitchFamily="18" charset="-122"/>
                </a:rPr>
                <a:t>点击输入标题</a:t>
              </a:r>
              <a:endParaRPr lang="zh-CN" altLang="en-US" sz="2000" dirty="0">
                <a:solidFill>
                  <a:schemeClr val="accent1"/>
                </a:solidFill>
                <a:latin typeface="微软雅黑" pitchFamily="34" charset="-122"/>
                <a:ea typeface="微软雅黑" pitchFamily="34" charset="-122"/>
                <a:sym typeface="Source Han Serif SC" panose="02020400000000000000" pitchFamily="18" charset="-122"/>
              </a:endParaRPr>
            </a:p>
          </p:txBody>
        </p:sp>
        <p:sp>
          <p:nvSpPr>
            <p:cNvPr id="33" name="PA-FooterText ">
              <a:extLst>
                <a:ext uri="{FF2B5EF4-FFF2-40B4-BE49-F238E27FC236}">
                  <a16:creationId xmlns="" xmlns:a16="http://schemas.microsoft.com/office/drawing/2014/main" id="{E46DB272-3042-4FB4-8A9A-36AC863C984C}"/>
                </a:ext>
              </a:extLst>
            </p:cNvPr>
            <p:cNvSpPr txBox="1"/>
            <p:nvPr>
              <p:custDataLst>
                <p:tags r:id="rId11"/>
              </p:custDataLst>
            </p:nvPr>
          </p:nvSpPr>
          <p:spPr>
            <a:xfrm flipH="1">
              <a:off x="7164434" y="2825039"/>
              <a:ext cx="3562891" cy="332399"/>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或者复制您</a:t>
              </a: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的</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文本</a:t>
              </a:r>
              <a:endParaRPr kumimoji="0" lang="en-US" altLang="zh-CN"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 xmlns:a16="http://schemas.microsoft.com/office/drawing/2014/main" id="{D6A72553-29A3-4944-B6D0-7DC9BC81C980}"/>
                </a:ext>
              </a:extLst>
            </p:cNvPr>
            <p:cNvSpPr txBox="1"/>
            <p:nvPr>
              <p:custDataLst>
                <p:tags r:id="rId12"/>
              </p:custDataLst>
            </p:nvPr>
          </p:nvSpPr>
          <p:spPr>
            <a:xfrm rot="16200000">
              <a:off x="6139867" y="2274678"/>
              <a:ext cx="1015663"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03</a:t>
              </a:r>
              <a:endParaRPr kumimoji="0" lang="zh-CN" altLang="en-US"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5" name="PA-1">
            <a:extLst>
              <a:ext uri="{FF2B5EF4-FFF2-40B4-BE49-F238E27FC236}">
                <a16:creationId xmlns="" xmlns:a16="http://schemas.microsoft.com/office/drawing/2014/main" id="{90AFEC33-9B50-4D47-9804-755A86BEB0E7}"/>
              </a:ext>
            </a:extLst>
          </p:cNvPr>
          <p:cNvGrpSpPr/>
          <p:nvPr>
            <p:custDataLst>
              <p:tags r:id="rId6"/>
            </p:custDataLst>
          </p:nvPr>
        </p:nvGrpSpPr>
        <p:grpSpPr>
          <a:xfrm>
            <a:off x="5879183" y="4622686"/>
            <a:ext cx="4629987" cy="1015663"/>
            <a:chOff x="6097338" y="2317207"/>
            <a:chExt cx="4629987" cy="1015663"/>
          </a:xfrm>
        </p:grpSpPr>
        <p:sp>
          <p:nvSpPr>
            <p:cNvPr id="36" name="PA-淘宝店chenying0907 18">
              <a:extLst>
                <a:ext uri="{FF2B5EF4-FFF2-40B4-BE49-F238E27FC236}">
                  <a16:creationId xmlns="" xmlns:a16="http://schemas.microsoft.com/office/drawing/2014/main" id="{76D49398-DE49-446C-9899-12E10DFB05B0}"/>
                </a:ext>
              </a:extLst>
            </p:cNvPr>
            <p:cNvSpPr txBox="1"/>
            <p:nvPr>
              <p:custDataLst>
                <p:tags r:id="rId7"/>
              </p:custDataLst>
            </p:nvPr>
          </p:nvSpPr>
          <p:spPr>
            <a:xfrm>
              <a:off x="7164434" y="2491673"/>
              <a:ext cx="1762998" cy="400110"/>
            </a:xfrm>
            <a:prstGeom prst="rect">
              <a:avLst/>
            </a:prstGeom>
            <a:noFill/>
          </p:spPr>
          <p:txBody>
            <a:bodyPr wrap="square" rtlCol="0">
              <a:spAutoFit/>
              <a:scene3d>
                <a:camera prst="orthographicFront"/>
                <a:lightRig rig="threePt" dir="t"/>
              </a:scene3d>
              <a:sp3d contourW="12700"/>
            </a:bodyPr>
            <a:lstStyle/>
            <a:p>
              <a:pPr>
                <a:defRPr/>
              </a:pPr>
              <a:r>
                <a:rPr lang="zh-CN" altLang="en-US" sz="2000" dirty="0">
                  <a:solidFill>
                    <a:schemeClr val="accent1"/>
                  </a:solidFill>
                  <a:latin typeface="微软雅黑" pitchFamily="34" charset="-122"/>
                  <a:ea typeface="微软雅黑" pitchFamily="34" charset="-122"/>
                  <a:cs typeface="+mn-ea"/>
                  <a:sym typeface="Source Han Serif SC" panose="02020400000000000000" pitchFamily="18" charset="-122"/>
                </a:rPr>
                <a:t>点击输入标题</a:t>
              </a:r>
              <a:endParaRPr lang="zh-CN" altLang="en-US" sz="2000" dirty="0">
                <a:solidFill>
                  <a:schemeClr val="accent1"/>
                </a:solidFill>
                <a:latin typeface="微软雅黑" pitchFamily="34" charset="-122"/>
                <a:ea typeface="微软雅黑" pitchFamily="34" charset="-122"/>
                <a:sym typeface="Source Han Serif SC" panose="02020400000000000000" pitchFamily="18" charset="-122"/>
              </a:endParaRPr>
            </a:p>
          </p:txBody>
        </p:sp>
        <p:sp>
          <p:nvSpPr>
            <p:cNvPr id="37" name="PA-FooterText ">
              <a:extLst>
                <a:ext uri="{FF2B5EF4-FFF2-40B4-BE49-F238E27FC236}">
                  <a16:creationId xmlns="" xmlns:a16="http://schemas.microsoft.com/office/drawing/2014/main" id="{A3553F5E-D82C-4ADB-B071-7CB0B6BC6DE5}"/>
                </a:ext>
              </a:extLst>
            </p:cNvPr>
            <p:cNvSpPr txBox="1"/>
            <p:nvPr>
              <p:custDataLst>
                <p:tags r:id="rId8"/>
              </p:custDataLst>
            </p:nvPr>
          </p:nvSpPr>
          <p:spPr>
            <a:xfrm flipH="1">
              <a:off x="7164434" y="2825039"/>
              <a:ext cx="3562891" cy="332399"/>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或者复制</a:t>
              </a:r>
              <a:r>
                <a:rPr kumimoji="0" lang="zh-CN" altLang="en-US"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您的</a:t>
              </a:r>
              <a:r>
                <a:rPr kumimoji="0" lang="zh-CN" altLang="en-US" sz="1200" b="1" i="0" u="none" strike="noStrike" kern="1200" cap="none" spc="0" normalizeH="0" baseline="0" noProof="0" dirty="0" smtClean="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文本</a:t>
              </a:r>
              <a:endParaRPr kumimoji="0" lang="en-US" altLang="zh-CN" sz="12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 xmlns:a16="http://schemas.microsoft.com/office/drawing/2014/main" id="{CEA8D47C-BE7B-4B65-8ED9-40604C92F38B}"/>
                </a:ext>
              </a:extLst>
            </p:cNvPr>
            <p:cNvSpPr txBox="1"/>
            <p:nvPr>
              <p:custDataLst>
                <p:tags r:id="rId9"/>
              </p:custDataLst>
            </p:nvPr>
          </p:nvSpPr>
          <p:spPr>
            <a:xfrm rot="16200000">
              <a:off x="6139867" y="2274678"/>
              <a:ext cx="1015663"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04</a:t>
              </a:r>
              <a:endParaRPr kumimoji="0" lang="zh-CN" altLang="en-US" sz="5400" b="1" i="0" u="none" strike="noStrike" kern="1200" cap="none" spc="0" normalizeH="0" baseline="0" noProof="0" dirty="0">
                <a:ln>
                  <a:noFill/>
                </a:ln>
                <a:solidFill>
                  <a:srgbClr val="DE192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50" name="TextBox 4">
            <a:extLst>
              <a:ext uri="{FF2B5EF4-FFF2-40B4-BE49-F238E27FC236}">
                <a16:creationId xmlns="" xmlns:a16="http://schemas.microsoft.com/office/drawing/2014/main" id="{AB6C54AE-7A53-4330-B991-B8EEB80EF29E}"/>
              </a:ext>
            </a:extLst>
          </p:cNvPr>
          <p:cNvSpPr txBox="1"/>
          <p:nvPr/>
        </p:nvSpPr>
        <p:spPr>
          <a:xfrm>
            <a:off x="1342678" y="1280954"/>
            <a:ext cx="3244180" cy="707886"/>
          </a:xfrm>
          <a:prstGeom prst="rect">
            <a:avLst/>
          </a:prstGeom>
          <a:noFill/>
        </p:spPr>
        <p:txBody>
          <a:bodyPr wrap="square" rtlCol="0">
            <a:spAutoFit/>
          </a:bodyPr>
          <a:lstStyle/>
          <a:p>
            <a:pPr algn="ctr"/>
            <a:r>
              <a:rPr lang="en-US" altLang="zh-CN" sz="4000" b="1" dirty="0">
                <a:solidFill>
                  <a:schemeClr val="bg1">
                    <a:lumMod val="50000"/>
                  </a:schemeClr>
                </a:solidFill>
                <a:latin typeface="微软雅黑" pitchFamily="34" charset="-122"/>
                <a:ea typeface="微软雅黑" pitchFamily="34" charset="-122"/>
                <a:cs typeface="Vrinda" panose="020B0502040204020203" pitchFamily="34" charset="0"/>
                <a:sym typeface="Source Han Serif SC" panose="02020400000000000000" pitchFamily="18" charset="-122"/>
              </a:rPr>
              <a:t>CONTENT</a:t>
            </a:r>
          </a:p>
        </p:txBody>
      </p:sp>
      <p:sp>
        <p:nvSpPr>
          <p:cNvPr id="51" name="文本框 19">
            <a:extLst>
              <a:ext uri="{FF2B5EF4-FFF2-40B4-BE49-F238E27FC236}">
                <a16:creationId xmlns="" xmlns:a16="http://schemas.microsoft.com/office/drawing/2014/main" id="{D7BD8F76-5D40-4EF5-A159-9D4A197C7504}"/>
              </a:ext>
            </a:extLst>
          </p:cNvPr>
          <p:cNvSpPr txBox="1"/>
          <p:nvPr/>
        </p:nvSpPr>
        <p:spPr>
          <a:xfrm>
            <a:off x="2271439" y="579417"/>
            <a:ext cx="1362874" cy="707886"/>
          </a:xfrm>
          <a:prstGeom prst="rect">
            <a:avLst/>
          </a:prstGeom>
          <a:noFill/>
        </p:spPr>
        <p:txBody>
          <a:bodyPr wrap="none" rtlCol="0">
            <a:spAutoFit/>
          </a:bodyPr>
          <a:lstStyle/>
          <a:p>
            <a:r>
              <a:rPr lang="zh-CN" altLang="en-US" sz="4000" b="1" dirty="0" smtClean="0">
                <a:solidFill>
                  <a:srgbClr val="C00000"/>
                </a:solidFill>
                <a:latin typeface="微软雅黑" pitchFamily="34" charset="-122"/>
                <a:ea typeface="微软雅黑" pitchFamily="34" charset="-122"/>
                <a:sym typeface="Source Han Serif SC" panose="02020400000000000000" pitchFamily="18" charset="-122"/>
              </a:rPr>
              <a:t>目 录</a:t>
            </a:r>
            <a:endParaRPr lang="zh-CN" altLang="en-US" sz="4000" b="1" dirty="0">
              <a:solidFill>
                <a:srgbClr val="C00000"/>
              </a:solidFill>
              <a:latin typeface="微软雅黑" pitchFamily="34" charset="-122"/>
              <a:ea typeface="微软雅黑" pitchFamily="34" charset="-122"/>
              <a:sym typeface="Source Han Serif SC" panose="02020400000000000000" pitchFamily="18" charset="-122"/>
            </a:endParaRPr>
          </a:p>
        </p:txBody>
      </p:sp>
    </p:spTree>
    <p:extLst>
      <p:ext uri="{BB962C8B-B14F-4D97-AF65-F5344CB8AC3E}">
        <p14:creationId xmlns:p14="http://schemas.microsoft.com/office/powerpoint/2010/main" val="1682283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9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5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1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3" presetClass="entr" presetSubtype="10"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blinds(horizontal)">
                                      <p:cBhvr>
                                        <p:cTn id="3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82638" y="4293096"/>
            <a:ext cx="10202308" cy="1080121"/>
            <a:chOff x="982638" y="4293096"/>
            <a:chExt cx="10202308" cy="1080121"/>
          </a:xfrm>
        </p:grpSpPr>
        <p:sp>
          <p:nvSpPr>
            <p:cNvPr id="18" name="TextBox 10"/>
            <p:cNvSpPr txBox="1"/>
            <p:nvPr/>
          </p:nvSpPr>
          <p:spPr>
            <a:xfrm>
              <a:off x="982638" y="4924103"/>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10%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19" name="TextBox 11"/>
            <p:cNvSpPr txBox="1"/>
            <p:nvPr/>
          </p:nvSpPr>
          <p:spPr>
            <a:xfrm>
              <a:off x="2184503" y="4918251"/>
              <a:ext cx="587384" cy="449114"/>
            </a:xfrm>
            <a:prstGeom prst="rect">
              <a:avLst/>
            </a:prstGeom>
            <a:noFill/>
          </p:spPr>
          <p:txBody>
            <a:bodyPr wrap="none" rtlCol="0">
              <a:spAutoFit/>
            </a:bodyPr>
            <a:lstStyle/>
            <a:p>
              <a:pPr algn="just">
                <a:lnSpc>
                  <a:spcPct val="120000"/>
                </a:lnSpc>
              </a:pPr>
              <a:r>
                <a:rPr lang="en-US" dirty="0">
                  <a:latin typeface="Arial" panose="020B0604020202020204" pitchFamily="34" charset="0"/>
                  <a:ea typeface="微软雅黑" panose="020B0503020204020204" charset="-122"/>
                  <a:cs typeface="+mn-ea"/>
                  <a:sym typeface="Arial" panose="020B0604020202020204" pitchFamily="34" charset="0"/>
                </a:rPr>
                <a:t>20%</a:t>
              </a:r>
              <a:endParaRPr lang="en-GB" dirty="0">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2"/>
            <p:cNvSpPr txBox="1"/>
            <p:nvPr/>
          </p:nvSpPr>
          <p:spPr>
            <a:xfrm>
              <a:off x="3386368" y="4924103"/>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30%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1" name="TextBox 13"/>
            <p:cNvSpPr txBox="1"/>
            <p:nvPr/>
          </p:nvSpPr>
          <p:spPr>
            <a:xfrm>
              <a:off x="4588233" y="4922730"/>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40%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2" name="TextBox 14"/>
            <p:cNvSpPr txBox="1"/>
            <p:nvPr/>
          </p:nvSpPr>
          <p:spPr>
            <a:xfrm>
              <a:off x="5790098" y="4924103"/>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50%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Box 15"/>
            <p:cNvSpPr txBox="1"/>
            <p:nvPr/>
          </p:nvSpPr>
          <p:spPr>
            <a:xfrm>
              <a:off x="6991963" y="4918251"/>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60%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4" name="TextBox 16"/>
            <p:cNvSpPr txBox="1"/>
            <p:nvPr/>
          </p:nvSpPr>
          <p:spPr>
            <a:xfrm>
              <a:off x="8193828" y="4918251"/>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70%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5" name="TextBox 17"/>
            <p:cNvSpPr txBox="1"/>
            <p:nvPr/>
          </p:nvSpPr>
          <p:spPr>
            <a:xfrm>
              <a:off x="9395693" y="4918251"/>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80%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6" name="TextBox 18"/>
            <p:cNvSpPr txBox="1"/>
            <p:nvPr/>
          </p:nvSpPr>
          <p:spPr>
            <a:xfrm>
              <a:off x="10597562" y="4918251"/>
              <a:ext cx="587384" cy="449114"/>
            </a:xfrm>
            <a:prstGeom prst="rect">
              <a:avLst/>
            </a:prstGeom>
            <a:noFill/>
          </p:spPr>
          <p:txBody>
            <a:bodyPr wrap="none" rtlCol="0">
              <a:spAutoFit/>
            </a:bodyPr>
            <a:lstStyle/>
            <a:p>
              <a:pPr algn="just">
                <a:lnSpc>
                  <a:spcPct val="120000"/>
                </a:lnSpc>
              </a:pPr>
              <a:r>
                <a:rPr lang="en-US">
                  <a:latin typeface="Arial" panose="020B0604020202020204" pitchFamily="34" charset="0"/>
                  <a:ea typeface="微软雅黑" panose="020B0503020204020204" charset="-122"/>
                  <a:cs typeface="+mn-ea"/>
                  <a:sym typeface="Arial" panose="020B0604020202020204" pitchFamily="34" charset="0"/>
                </a:rPr>
                <a:t>90%</a:t>
              </a:r>
              <a:endParaRPr lang="en-GB">
                <a:latin typeface="Arial" panose="020B0604020202020204" pitchFamily="34" charset="0"/>
                <a:ea typeface="微软雅黑" panose="020B0503020204020204" charset="-122"/>
                <a:cs typeface="+mn-ea"/>
                <a:sym typeface="Arial" panose="020B0604020202020204" pitchFamily="34" charset="0"/>
              </a:endParaRPr>
            </a:p>
          </p:txBody>
        </p:sp>
        <p:sp>
          <p:nvSpPr>
            <p:cNvPr id="27" name="Rectangle 19"/>
            <p:cNvSpPr/>
            <p:nvPr/>
          </p:nvSpPr>
          <p:spPr>
            <a:xfrm>
              <a:off x="1165242" y="4293096"/>
              <a:ext cx="2022356" cy="516990"/>
            </a:xfrm>
            <a:prstGeom prst="rect">
              <a:avLst/>
            </a:prstGeom>
            <a:solidFill>
              <a:srgbClr val="C30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dirty="0">
                  <a:solidFill>
                    <a:schemeClr val="bg1"/>
                  </a:solidFill>
                  <a:latin typeface="Arial" panose="020B0604020202020204" pitchFamily="34" charset="0"/>
                  <a:ea typeface="微软雅黑" panose="020B0503020204020204" charset="-122"/>
                  <a:cs typeface="+mn-ea"/>
                  <a:sym typeface="Arial" panose="020B0604020202020204" pitchFamily="34" charset="0"/>
                </a:rPr>
                <a:t>2017</a:t>
              </a:r>
              <a:endParaRPr lang="en-GB" sz="20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Rectangle 20"/>
            <p:cNvSpPr/>
            <p:nvPr/>
          </p:nvSpPr>
          <p:spPr>
            <a:xfrm>
              <a:off x="3187597" y="4293096"/>
              <a:ext cx="3289699" cy="516990"/>
            </a:xfrm>
            <a:prstGeom prst="rect">
              <a:avLst/>
            </a:prstGeom>
            <a:solidFill>
              <a:srgbClr val="395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solidFill>
                    <a:schemeClr val="bg1"/>
                  </a:solidFill>
                  <a:latin typeface="Arial" panose="020B0604020202020204" pitchFamily="34" charset="0"/>
                  <a:ea typeface="微软雅黑" panose="020B0503020204020204" charset="-122"/>
                  <a:cs typeface="+mn-ea"/>
                  <a:sym typeface="Arial" panose="020B0604020202020204" pitchFamily="34" charset="0"/>
                </a:rPr>
                <a:t>2018</a:t>
              </a:r>
              <a:endParaRPr lang="en-GB" sz="200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21"/>
            <p:cNvSpPr/>
            <p:nvPr/>
          </p:nvSpPr>
          <p:spPr>
            <a:xfrm>
              <a:off x="6477296" y="4293096"/>
              <a:ext cx="4584005" cy="51699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solidFill>
                    <a:schemeClr val="bg1"/>
                  </a:solidFill>
                  <a:latin typeface="Arial" panose="020B0604020202020204" pitchFamily="34" charset="0"/>
                  <a:ea typeface="微软雅黑" panose="020B0503020204020204" charset="-122"/>
                  <a:cs typeface="+mn-ea"/>
                  <a:sym typeface="Arial" panose="020B0604020202020204" pitchFamily="34" charset="0"/>
                </a:rPr>
                <a:t>2019</a:t>
              </a:r>
              <a:endParaRPr lang="en-GB" sz="200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0" name="组合 29"/>
          <p:cNvGrpSpPr/>
          <p:nvPr/>
        </p:nvGrpSpPr>
        <p:grpSpPr>
          <a:xfrm>
            <a:off x="1399558" y="1822997"/>
            <a:ext cx="9592192" cy="2183452"/>
            <a:chOff x="1407992" y="1828134"/>
            <a:chExt cx="9592192" cy="2183452"/>
          </a:xfrm>
        </p:grpSpPr>
        <p:sp>
          <p:nvSpPr>
            <p:cNvPr id="31" name="Freeform 22"/>
            <p:cNvSpPr>
              <a:spLocks noEditPoints="1"/>
            </p:cNvSpPr>
            <p:nvPr/>
          </p:nvSpPr>
          <p:spPr bwMode="auto">
            <a:xfrm>
              <a:off x="9444947" y="1866437"/>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C30806"/>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latin typeface="Arial" panose="020B0604020202020204" pitchFamily="34" charset="0"/>
                <a:ea typeface="微软雅黑" panose="020B0503020204020204" charset="-122"/>
                <a:cs typeface="+mn-ea"/>
                <a:sym typeface="Arial" panose="020B0604020202020204" pitchFamily="34" charset="0"/>
              </a:endParaRPr>
            </a:p>
          </p:txBody>
        </p:sp>
        <p:sp>
          <p:nvSpPr>
            <p:cNvPr id="32" name="Freeform 23"/>
            <p:cNvSpPr>
              <a:spLocks noEditPoints="1"/>
            </p:cNvSpPr>
            <p:nvPr/>
          </p:nvSpPr>
          <p:spPr bwMode="auto">
            <a:xfrm>
              <a:off x="5741996" y="1887062"/>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C30806"/>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latin typeface="Arial" panose="020B0604020202020204" pitchFamily="34" charset="0"/>
                <a:ea typeface="微软雅黑" panose="020B0503020204020204" charset="-122"/>
                <a:cs typeface="+mn-ea"/>
                <a:sym typeface="Arial" panose="020B0604020202020204" pitchFamily="34" charset="0"/>
              </a:endParaRPr>
            </a:p>
          </p:txBody>
        </p:sp>
        <p:sp>
          <p:nvSpPr>
            <p:cNvPr id="33" name="Freeform 24"/>
            <p:cNvSpPr>
              <a:spLocks noEditPoints="1"/>
            </p:cNvSpPr>
            <p:nvPr/>
          </p:nvSpPr>
          <p:spPr bwMode="auto">
            <a:xfrm>
              <a:off x="2211918" y="1828134"/>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C30806"/>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latin typeface="Arial" panose="020B0604020202020204" pitchFamily="34" charset="0"/>
                <a:ea typeface="微软雅黑" panose="020B0503020204020204" charset="-122"/>
                <a:cs typeface="+mn-ea"/>
                <a:sym typeface="Arial" panose="020B0604020202020204" pitchFamily="34" charset="0"/>
              </a:endParaRPr>
            </a:p>
          </p:txBody>
        </p:sp>
        <p:sp>
          <p:nvSpPr>
            <p:cNvPr id="34" name="TextBox 25"/>
            <p:cNvSpPr txBox="1"/>
            <p:nvPr/>
          </p:nvSpPr>
          <p:spPr>
            <a:xfrm>
              <a:off x="1602631" y="2661516"/>
              <a:ext cx="1704313" cy="362343"/>
            </a:xfrm>
            <a:prstGeom prst="rect">
              <a:avLst/>
            </a:prstGeom>
            <a:noFill/>
          </p:spPr>
          <p:txBody>
            <a:bodyPr wrap="none" rtlCol="0">
              <a:spAutoFit/>
            </a:bodyPr>
            <a:lstStyle/>
            <a:p>
              <a:pPr marL="285750" indent="-285750" algn="just">
                <a:lnSpc>
                  <a:spcPct val="120000"/>
                </a:lnSpc>
                <a:buFont typeface="Wingdings" pitchFamily="2" charset="2"/>
                <a:buChar char="u"/>
              </a:pPr>
              <a:r>
                <a:rPr lang="zh-CN" altLang="en-US" sz="1600" b="1" dirty="0" smtClean="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添加二级标题</a:t>
              </a:r>
              <a:endParaRPr lang="en-GB" sz="16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Rectangle 26"/>
            <p:cNvSpPr/>
            <p:nvPr/>
          </p:nvSpPr>
          <p:spPr>
            <a:xfrm>
              <a:off x="1407992" y="3032857"/>
              <a:ext cx="2319384" cy="978729"/>
            </a:xfrm>
            <a:prstGeom prst="rect">
              <a:avLst/>
            </a:prstGeom>
          </p:spPr>
          <p:txBody>
            <a:bodyPr wrap="square">
              <a:spAutoFit/>
            </a:bodyPr>
            <a:lstStyle/>
            <a:p>
              <a:pPr>
                <a:lnSpc>
                  <a:spcPct val="120000"/>
                </a:lnSpc>
              </a:pP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输入内容请输入</a:t>
              </a: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a:t>
              </a: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a:t>
              </a: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a:t>
              </a: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a:t>
              </a: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a:t>
              </a:r>
              <a:r>
                <a:rPr lang="zh-CN" altLang="en-US" sz="1200" dirty="0" smtClean="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内容</a:t>
              </a: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请输入内容</a:t>
              </a:r>
              <a:endParaRPr lang="en-GB" altLang="zh-CN"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a:p>
              <a:pPr>
                <a:lnSpc>
                  <a:spcPct val="120000"/>
                </a:lnSpc>
              </a:pPr>
              <a:endParaRPr lang="en-GB" altLang="zh-CN"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TextBox 25"/>
            <p:cNvSpPr txBox="1"/>
            <p:nvPr/>
          </p:nvSpPr>
          <p:spPr>
            <a:xfrm>
              <a:off x="5218007" y="2661516"/>
              <a:ext cx="1704313" cy="362343"/>
            </a:xfrm>
            <a:prstGeom prst="rect">
              <a:avLst/>
            </a:prstGeom>
            <a:noFill/>
          </p:spPr>
          <p:txBody>
            <a:bodyPr wrap="none" rtlCol="0">
              <a:spAutoFit/>
            </a:bodyPr>
            <a:lstStyle/>
            <a:p>
              <a:pPr marL="285750" indent="-285750" algn="just">
                <a:lnSpc>
                  <a:spcPct val="120000"/>
                </a:lnSpc>
                <a:buFont typeface="Wingdings" pitchFamily="2" charset="2"/>
                <a:buChar char="u"/>
              </a:pPr>
              <a:r>
                <a:rPr lang="zh-CN" altLang="en-US" sz="16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添加二级标题</a:t>
              </a:r>
              <a:endParaRPr lang="en-GB" altLang="zh-CN" sz="16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Rectangle 26"/>
            <p:cNvSpPr/>
            <p:nvPr/>
          </p:nvSpPr>
          <p:spPr>
            <a:xfrm>
              <a:off x="5008392" y="3002089"/>
              <a:ext cx="2319384" cy="738023"/>
            </a:xfrm>
            <a:prstGeom prst="rect">
              <a:avLst/>
            </a:prstGeom>
          </p:spPr>
          <p:txBody>
            <a:bodyPr wrap="square">
              <a:spAutoFit/>
            </a:bodyPr>
            <a:lstStyle/>
            <a:p>
              <a:pPr>
                <a:lnSpc>
                  <a:spcPct val="120000"/>
                </a:lnSpc>
              </a:pP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请输入内容请输入内容请输入内容请输入内容请输入内容请输入内容请输入内容请输入内容</a:t>
              </a:r>
              <a:endParaRPr lang="en-GB" altLang="zh-CN"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TextBox 25"/>
            <p:cNvSpPr txBox="1"/>
            <p:nvPr/>
          </p:nvSpPr>
          <p:spPr>
            <a:xfrm>
              <a:off x="8897768" y="2661516"/>
              <a:ext cx="1704313" cy="362343"/>
            </a:xfrm>
            <a:prstGeom prst="rect">
              <a:avLst/>
            </a:prstGeom>
            <a:noFill/>
          </p:spPr>
          <p:txBody>
            <a:bodyPr wrap="none" rtlCol="0">
              <a:spAutoFit/>
            </a:bodyPr>
            <a:lstStyle/>
            <a:p>
              <a:pPr marL="285750" indent="-285750" algn="just">
                <a:lnSpc>
                  <a:spcPct val="120000"/>
                </a:lnSpc>
                <a:buFont typeface="Wingdings" pitchFamily="2" charset="2"/>
                <a:buChar char="u"/>
              </a:pPr>
              <a:r>
                <a:rPr lang="zh-CN" altLang="en-US" sz="16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添加二级标题</a:t>
              </a:r>
              <a:endParaRPr lang="en-GB" altLang="zh-CN" sz="16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Rectangle 26"/>
            <p:cNvSpPr/>
            <p:nvPr/>
          </p:nvSpPr>
          <p:spPr>
            <a:xfrm>
              <a:off x="8680800" y="3002089"/>
              <a:ext cx="2319384" cy="738023"/>
            </a:xfrm>
            <a:prstGeom prst="rect">
              <a:avLst/>
            </a:prstGeom>
          </p:spPr>
          <p:txBody>
            <a:bodyPr wrap="square">
              <a:spAutoFit/>
            </a:bodyPr>
            <a:lstStyle/>
            <a:p>
              <a:pPr>
                <a:lnSpc>
                  <a:spcPct val="120000"/>
                </a:lnSpc>
              </a:pPr>
              <a:r>
                <a:rPr lang="zh-CN" altLang="en-US"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请输入内容请输入内容请输入内容请输入内容请输入内容请输入内容请输入内容请输入内容</a:t>
              </a:r>
              <a:endParaRPr lang="en-GB" altLang="zh-CN" sz="120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20</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41"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chemeClr val="tx1">
                    <a:lumMod val="50000"/>
                    <a:lumOff val="50000"/>
                  </a:schemeClr>
                </a:solidFill>
                <a:latin typeface="微软雅黑" pitchFamily="34" charset="-122"/>
                <a:ea typeface="微软雅黑" pitchFamily="34" charset="-122"/>
              </a:rPr>
              <a:t>请</a:t>
            </a:r>
            <a:r>
              <a:rPr lang="zh-CN" altLang="en-US" sz="3000" b="1" dirty="0" smtClean="0">
                <a:solidFill>
                  <a:schemeClr val="tx1">
                    <a:lumMod val="50000"/>
                    <a:lumOff val="50000"/>
                  </a:schemeClr>
                </a:solidFill>
                <a:latin typeface="微软雅黑" pitchFamily="34" charset="-122"/>
                <a:ea typeface="微软雅黑" pitchFamily="34" charset="-122"/>
              </a:rPr>
              <a:t>输入第三章节</a:t>
            </a:r>
            <a:endParaRPr lang="zh-CN" altLang="en-US" sz="3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9250966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21</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grpSp>
        <p:nvGrpSpPr>
          <p:cNvPr id="33" name="Group 157">
            <a:extLst>
              <a:ext uri="{FF2B5EF4-FFF2-40B4-BE49-F238E27FC236}">
                <a16:creationId xmlns="" xmlns:a16="http://schemas.microsoft.com/office/drawing/2014/main" id="{484041E8-F7B5-4DB2-BFED-6DEFD3493DCD}"/>
              </a:ext>
            </a:extLst>
          </p:cNvPr>
          <p:cNvGrpSpPr/>
          <p:nvPr/>
        </p:nvGrpSpPr>
        <p:grpSpPr>
          <a:xfrm>
            <a:off x="5176473" y="2687944"/>
            <a:ext cx="1793801" cy="1794453"/>
            <a:chOff x="3899266" y="1250711"/>
            <a:chExt cx="1032272" cy="1032272"/>
          </a:xfrm>
        </p:grpSpPr>
        <p:sp>
          <p:nvSpPr>
            <p:cNvPr id="34" name="Diamond 33">
              <a:extLst>
                <a:ext uri="{FF2B5EF4-FFF2-40B4-BE49-F238E27FC236}">
                  <a16:creationId xmlns="" xmlns:a16="http://schemas.microsoft.com/office/drawing/2014/main" id="{7C2E8497-F393-4F66-B3F2-F83D42F285BA}"/>
                </a:ext>
              </a:extLst>
            </p:cNvPr>
            <p:cNvSpPr/>
            <p:nvPr/>
          </p:nvSpPr>
          <p:spPr>
            <a:xfrm>
              <a:off x="3899266" y="1250711"/>
              <a:ext cx="1032272" cy="1032272"/>
            </a:xfrm>
            <a:prstGeom prst="diamond">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Freeform 23">
              <a:extLst>
                <a:ext uri="{FF2B5EF4-FFF2-40B4-BE49-F238E27FC236}">
                  <a16:creationId xmlns="" xmlns:a16="http://schemas.microsoft.com/office/drawing/2014/main" id="{1EA4D6CB-929A-4926-A641-46EAF4518622}"/>
                </a:ext>
              </a:extLst>
            </p:cNvPr>
            <p:cNvSpPr>
              <a:spLocks noEditPoints="1"/>
            </p:cNvSpPr>
            <p:nvPr/>
          </p:nvSpPr>
          <p:spPr bwMode="auto">
            <a:xfrm>
              <a:off x="4298358" y="1613067"/>
              <a:ext cx="266942" cy="252414"/>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 name="组合 4"/>
          <p:cNvGrpSpPr/>
          <p:nvPr/>
        </p:nvGrpSpPr>
        <p:grpSpPr>
          <a:xfrm>
            <a:off x="3909433" y="2539280"/>
            <a:ext cx="2148795" cy="2181171"/>
            <a:chOff x="3909433" y="2539280"/>
            <a:chExt cx="2148795" cy="2181171"/>
          </a:xfrm>
        </p:grpSpPr>
        <p:sp>
          <p:nvSpPr>
            <p:cNvPr id="31" name="Chevron 28">
              <a:extLst>
                <a:ext uri="{FF2B5EF4-FFF2-40B4-BE49-F238E27FC236}">
                  <a16:creationId xmlns="" xmlns:a16="http://schemas.microsoft.com/office/drawing/2014/main" id="{FC22D170-B3B2-4B69-83E2-8AB38470ED56}"/>
                </a:ext>
              </a:extLst>
            </p:cNvPr>
            <p:cNvSpPr/>
            <p:nvPr/>
          </p:nvSpPr>
          <p:spPr>
            <a:xfrm flipH="1">
              <a:off x="3909433" y="2539280"/>
              <a:ext cx="2148795" cy="2181171"/>
            </a:xfrm>
            <a:prstGeom prst="chevron">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6" name="Group 37">
              <a:extLst>
                <a:ext uri="{FF2B5EF4-FFF2-40B4-BE49-F238E27FC236}">
                  <a16:creationId xmlns="" xmlns:a16="http://schemas.microsoft.com/office/drawing/2014/main" id="{650CA0F0-C5B5-452E-A2C9-73C9FE7EFE13}"/>
                </a:ext>
              </a:extLst>
            </p:cNvPr>
            <p:cNvGrpSpPr/>
            <p:nvPr/>
          </p:nvGrpSpPr>
          <p:grpSpPr>
            <a:xfrm>
              <a:off x="4439278" y="3206861"/>
              <a:ext cx="300375" cy="401233"/>
              <a:chOff x="754063" y="1211263"/>
              <a:chExt cx="269875" cy="360363"/>
            </a:xfrm>
            <a:solidFill>
              <a:schemeClr val="bg1"/>
            </a:solidFill>
          </p:grpSpPr>
          <p:sp>
            <p:nvSpPr>
              <p:cNvPr id="37" name="Freeform 9">
                <a:extLst>
                  <a:ext uri="{FF2B5EF4-FFF2-40B4-BE49-F238E27FC236}">
                    <a16:creationId xmlns="" xmlns:a16="http://schemas.microsoft.com/office/drawing/2014/main" id="{3572C8B8-854E-4E80-A086-578130ACD7CB}"/>
                  </a:ext>
                </a:extLst>
              </p:cNvPr>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10">
                <a:extLst>
                  <a:ext uri="{FF2B5EF4-FFF2-40B4-BE49-F238E27FC236}">
                    <a16:creationId xmlns="" xmlns:a16="http://schemas.microsoft.com/office/drawing/2014/main" id="{F0E4A7C6-02D9-4132-9082-804E3F99352D}"/>
                  </a:ext>
                </a:extLst>
              </p:cNvPr>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7" name="组合 6"/>
          <p:cNvGrpSpPr/>
          <p:nvPr/>
        </p:nvGrpSpPr>
        <p:grpSpPr>
          <a:xfrm>
            <a:off x="6126481" y="2539280"/>
            <a:ext cx="2148795" cy="2181171"/>
            <a:chOff x="6126481" y="2539280"/>
            <a:chExt cx="2148795" cy="2181171"/>
          </a:xfrm>
        </p:grpSpPr>
        <p:sp>
          <p:nvSpPr>
            <p:cNvPr id="23" name="Chevron 82">
              <a:extLst>
                <a:ext uri="{FF2B5EF4-FFF2-40B4-BE49-F238E27FC236}">
                  <a16:creationId xmlns="" xmlns:a16="http://schemas.microsoft.com/office/drawing/2014/main" id="{90E5B423-9EC6-405E-8DE3-C39C07FF2CA4}"/>
                </a:ext>
              </a:extLst>
            </p:cNvPr>
            <p:cNvSpPr/>
            <p:nvPr/>
          </p:nvSpPr>
          <p:spPr>
            <a:xfrm>
              <a:off x="6126481" y="2539280"/>
              <a:ext cx="2148795" cy="2181171"/>
            </a:xfrm>
            <a:prstGeom prst="chevron">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2">
              <a:extLst>
                <a:ext uri="{FF2B5EF4-FFF2-40B4-BE49-F238E27FC236}">
                  <a16:creationId xmlns="" xmlns:a16="http://schemas.microsoft.com/office/drawing/2014/main" id="{5D4BCD84-EC48-4E42-8F8E-1312E59A962F}"/>
                </a:ext>
              </a:extLst>
            </p:cNvPr>
            <p:cNvSpPr>
              <a:spLocks noEditPoints="1"/>
            </p:cNvSpPr>
            <p:nvPr/>
          </p:nvSpPr>
          <p:spPr bwMode="auto">
            <a:xfrm>
              <a:off x="7235346" y="3123673"/>
              <a:ext cx="451231" cy="451391"/>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vert="horz" wrap="square" lIns="121891" tIns="60945" rIns="121891" bIns="6094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6" name="组合 5"/>
          <p:cNvGrpSpPr/>
          <p:nvPr/>
        </p:nvGrpSpPr>
        <p:grpSpPr>
          <a:xfrm>
            <a:off x="2904903" y="2816795"/>
            <a:ext cx="1515248" cy="1538080"/>
            <a:chOff x="2904903" y="2816795"/>
            <a:chExt cx="1515248" cy="1538080"/>
          </a:xfrm>
        </p:grpSpPr>
        <p:sp>
          <p:nvSpPr>
            <p:cNvPr id="32" name="Chevron 29">
              <a:extLst>
                <a:ext uri="{FF2B5EF4-FFF2-40B4-BE49-F238E27FC236}">
                  <a16:creationId xmlns="" xmlns:a16="http://schemas.microsoft.com/office/drawing/2014/main" id="{B0F08AA0-6CE5-4015-AF9B-53A7C3D9BEFC}"/>
                </a:ext>
              </a:extLst>
            </p:cNvPr>
            <p:cNvSpPr/>
            <p:nvPr/>
          </p:nvSpPr>
          <p:spPr>
            <a:xfrm rot="10800000">
              <a:off x="2904903" y="2816795"/>
              <a:ext cx="1515248" cy="1538080"/>
            </a:xfrm>
            <a:prstGeom prst="chevron">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0" name="Group 41">
              <a:extLst>
                <a:ext uri="{FF2B5EF4-FFF2-40B4-BE49-F238E27FC236}">
                  <a16:creationId xmlns="" xmlns:a16="http://schemas.microsoft.com/office/drawing/2014/main" id="{1ACCCCEF-650D-44FE-92E4-67B9B70F6195}"/>
                </a:ext>
              </a:extLst>
            </p:cNvPr>
            <p:cNvGrpSpPr/>
            <p:nvPr/>
          </p:nvGrpSpPr>
          <p:grpSpPr>
            <a:xfrm>
              <a:off x="3308708" y="3264275"/>
              <a:ext cx="254856" cy="257215"/>
              <a:chOff x="0" y="2706688"/>
              <a:chExt cx="357188" cy="360363"/>
            </a:xfrm>
            <a:solidFill>
              <a:schemeClr val="bg1"/>
            </a:solidFill>
          </p:grpSpPr>
          <p:sp>
            <p:nvSpPr>
              <p:cNvPr id="41" name="Freeform 107">
                <a:extLst>
                  <a:ext uri="{FF2B5EF4-FFF2-40B4-BE49-F238E27FC236}">
                    <a16:creationId xmlns="" xmlns:a16="http://schemas.microsoft.com/office/drawing/2014/main" id="{B32FEF86-73DC-40BC-B312-F70AD3E22B78}"/>
                  </a:ext>
                </a:extLst>
              </p:cNvPr>
              <p:cNvSpPr>
                <a:spLocks noEditPoints="1"/>
              </p:cNvSpPr>
              <p:nvPr/>
            </p:nvSpPr>
            <p:spPr bwMode="auto">
              <a:xfrm>
                <a:off x="0" y="2706688"/>
                <a:ext cx="357188" cy="360363"/>
              </a:xfrm>
              <a:custGeom>
                <a:avLst/>
                <a:gdLst/>
                <a:ahLst/>
                <a:cxnLst>
                  <a:cxn ang="0">
                    <a:pos x="112" y="12"/>
                  </a:cxn>
                  <a:cxn ang="0">
                    <a:pos x="96" y="12"/>
                  </a:cxn>
                  <a:cxn ang="0">
                    <a:pos x="96" y="4"/>
                  </a:cxn>
                  <a:cxn ang="0">
                    <a:pos x="92" y="0"/>
                  </a:cxn>
                  <a:cxn ang="0">
                    <a:pos x="88" y="4"/>
                  </a:cxn>
                  <a:cxn ang="0">
                    <a:pos x="88" y="12"/>
                  </a:cxn>
                  <a:cxn ang="0">
                    <a:pos x="65" y="12"/>
                  </a:cxn>
                  <a:cxn ang="0">
                    <a:pos x="65" y="4"/>
                  </a:cxn>
                  <a:cxn ang="0">
                    <a:pos x="61" y="0"/>
                  </a:cxn>
                  <a:cxn ang="0">
                    <a:pos x="57" y="4"/>
                  </a:cxn>
                  <a:cxn ang="0">
                    <a:pos x="57" y="12"/>
                  </a:cxn>
                  <a:cxn ang="0">
                    <a:pos x="34" y="12"/>
                  </a:cxn>
                  <a:cxn ang="0">
                    <a:pos x="34" y="4"/>
                  </a:cxn>
                  <a:cxn ang="0">
                    <a:pos x="30" y="0"/>
                  </a:cxn>
                  <a:cxn ang="0">
                    <a:pos x="27" y="4"/>
                  </a:cxn>
                  <a:cxn ang="0">
                    <a:pos x="27" y="12"/>
                  </a:cxn>
                  <a:cxn ang="0">
                    <a:pos x="10" y="12"/>
                  </a:cxn>
                  <a:cxn ang="0">
                    <a:pos x="0" y="22"/>
                  </a:cxn>
                  <a:cxn ang="0">
                    <a:pos x="0" y="113"/>
                  </a:cxn>
                  <a:cxn ang="0">
                    <a:pos x="10" y="123"/>
                  </a:cxn>
                  <a:cxn ang="0">
                    <a:pos x="112" y="123"/>
                  </a:cxn>
                  <a:cxn ang="0">
                    <a:pos x="122" y="113"/>
                  </a:cxn>
                  <a:cxn ang="0">
                    <a:pos x="122" y="22"/>
                  </a:cxn>
                  <a:cxn ang="0">
                    <a:pos x="112" y="12"/>
                  </a:cxn>
                  <a:cxn ang="0">
                    <a:pos x="115" y="113"/>
                  </a:cxn>
                  <a:cxn ang="0">
                    <a:pos x="112" y="115"/>
                  </a:cxn>
                  <a:cxn ang="0">
                    <a:pos x="10" y="115"/>
                  </a:cxn>
                  <a:cxn ang="0">
                    <a:pos x="7" y="113"/>
                  </a:cxn>
                  <a:cxn ang="0">
                    <a:pos x="7" y="22"/>
                  </a:cxn>
                  <a:cxn ang="0">
                    <a:pos x="10" y="19"/>
                  </a:cxn>
                  <a:cxn ang="0">
                    <a:pos x="27" y="19"/>
                  </a:cxn>
                  <a:cxn ang="0">
                    <a:pos x="27" y="27"/>
                  </a:cxn>
                  <a:cxn ang="0">
                    <a:pos x="30" y="31"/>
                  </a:cxn>
                  <a:cxn ang="0">
                    <a:pos x="34" y="27"/>
                  </a:cxn>
                  <a:cxn ang="0">
                    <a:pos x="34" y="19"/>
                  </a:cxn>
                  <a:cxn ang="0">
                    <a:pos x="57" y="19"/>
                  </a:cxn>
                  <a:cxn ang="0">
                    <a:pos x="57" y="27"/>
                  </a:cxn>
                  <a:cxn ang="0">
                    <a:pos x="61" y="31"/>
                  </a:cxn>
                  <a:cxn ang="0">
                    <a:pos x="65" y="27"/>
                  </a:cxn>
                  <a:cxn ang="0">
                    <a:pos x="65" y="19"/>
                  </a:cxn>
                  <a:cxn ang="0">
                    <a:pos x="88" y="19"/>
                  </a:cxn>
                  <a:cxn ang="0">
                    <a:pos x="88" y="27"/>
                  </a:cxn>
                  <a:cxn ang="0">
                    <a:pos x="92" y="31"/>
                  </a:cxn>
                  <a:cxn ang="0">
                    <a:pos x="96" y="27"/>
                  </a:cxn>
                  <a:cxn ang="0">
                    <a:pos x="96" y="19"/>
                  </a:cxn>
                  <a:cxn ang="0">
                    <a:pos x="112" y="19"/>
                  </a:cxn>
                  <a:cxn ang="0">
                    <a:pos x="115" y="22"/>
                  </a:cxn>
                  <a:cxn ang="0">
                    <a:pos x="115" y="113"/>
                  </a:cxn>
                  <a:cxn ang="0">
                    <a:pos x="115" y="113"/>
                  </a:cxn>
                  <a:cxn ang="0">
                    <a:pos x="115" y="113"/>
                  </a:cxn>
                </a:cxnLst>
                <a:rect l="0" t="0" r="r" b="b"/>
                <a:pathLst>
                  <a:path w="122" h="123">
                    <a:moveTo>
                      <a:pt x="112" y="12"/>
                    </a:moveTo>
                    <a:cubicBezTo>
                      <a:pt x="96" y="12"/>
                      <a:pt x="96" y="12"/>
                      <a:pt x="96" y="12"/>
                    </a:cubicBezTo>
                    <a:cubicBezTo>
                      <a:pt x="96" y="4"/>
                      <a:pt x="96" y="4"/>
                      <a:pt x="96" y="4"/>
                    </a:cubicBezTo>
                    <a:cubicBezTo>
                      <a:pt x="96" y="2"/>
                      <a:pt x="94" y="0"/>
                      <a:pt x="92" y="0"/>
                    </a:cubicBezTo>
                    <a:cubicBezTo>
                      <a:pt x="90" y="0"/>
                      <a:pt x="88" y="2"/>
                      <a:pt x="88" y="4"/>
                    </a:cubicBezTo>
                    <a:cubicBezTo>
                      <a:pt x="88" y="12"/>
                      <a:pt x="88" y="12"/>
                      <a:pt x="88" y="12"/>
                    </a:cubicBezTo>
                    <a:cubicBezTo>
                      <a:pt x="65" y="12"/>
                      <a:pt x="65" y="12"/>
                      <a:pt x="65" y="12"/>
                    </a:cubicBezTo>
                    <a:cubicBezTo>
                      <a:pt x="65" y="4"/>
                      <a:pt x="65" y="4"/>
                      <a:pt x="65" y="4"/>
                    </a:cubicBezTo>
                    <a:cubicBezTo>
                      <a:pt x="65" y="2"/>
                      <a:pt x="63" y="0"/>
                      <a:pt x="61" y="0"/>
                    </a:cubicBezTo>
                    <a:cubicBezTo>
                      <a:pt x="59" y="0"/>
                      <a:pt x="57" y="2"/>
                      <a:pt x="57" y="4"/>
                    </a:cubicBezTo>
                    <a:cubicBezTo>
                      <a:pt x="57" y="12"/>
                      <a:pt x="57" y="12"/>
                      <a:pt x="57" y="12"/>
                    </a:cubicBezTo>
                    <a:cubicBezTo>
                      <a:pt x="34" y="12"/>
                      <a:pt x="34" y="12"/>
                      <a:pt x="34" y="12"/>
                    </a:cubicBezTo>
                    <a:cubicBezTo>
                      <a:pt x="34" y="4"/>
                      <a:pt x="34" y="4"/>
                      <a:pt x="34" y="4"/>
                    </a:cubicBezTo>
                    <a:cubicBezTo>
                      <a:pt x="34" y="2"/>
                      <a:pt x="32" y="0"/>
                      <a:pt x="30" y="0"/>
                    </a:cubicBezTo>
                    <a:cubicBezTo>
                      <a:pt x="28" y="0"/>
                      <a:pt x="27" y="2"/>
                      <a:pt x="27" y="4"/>
                    </a:cubicBezTo>
                    <a:cubicBezTo>
                      <a:pt x="27" y="12"/>
                      <a:pt x="27" y="12"/>
                      <a:pt x="27" y="12"/>
                    </a:cubicBezTo>
                    <a:cubicBezTo>
                      <a:pt x="10" y="12"/>
                      <a:pt x="10" y="12"/>
                      <a:pt x="10" y="12"/>
                    </a:cubicBezTo>
                    <a:cubicBezTo>
                      <a:pt x="4" y="12"/>
                      <a:pt x="0" y="16"/>
                      <a:pt x="0" y="22"/>
                    </a:cubicBezTo>
                    <a:cubicBezTo>
                      <a:pt x="0" y="113"/>
                      <a:pt x="0" y="113"/>
                      <a:pt x="0" y="113"/>
                    </a:cubicBezTo>
                    <a:cubicBezTo>
                      <a:pt x="0" y="118"/>
                      <a:pt x="4" y="123"/>
                      <a:pt x="10" y="123"/>
                    </a:cubicBezTo>
                    <a:cubicBezTo>
                      <a:pt x="112" y="123"/>
                      <a:pt x="112" y="123"/>
                      <a:pt x="112" y="123"/>
                    </a:cubicBezTo>
                    <a:cubicBezTo>
                      <a:pt x="118" y="123"/>
                      <a:pt x="122" y="118"/>
                      <a:pt x="122" y="113"/>
                    </a:cubicBezTo>
                    <a:cubicBezTo>
                      <a:pt x="122" y="22"/>
                      <a:pt x="122" y="22"/>
                      <a:pt x="122" y="22"/>
                    </a:cubicBezTo>
                    <a:cubicBezTo>
                      <a:pt x="122" y="16"/>
                      <a:pt x="118" y="12"/>
                      <a:pt x="112" y="12"/>
                    </a:cubicBezTo>
                    <a:close/>
                    <a:moveTo>
                      <a:pt x="115" y="113"/>
                    </a:moveTo>
                    <a:cubicBezTo>
                      <a:pt x="115" y="114"/>
                      <a:pt x="114" y="115"/>
                      <a:pt x="112" y="115"/>
                    </a:cubicBezTo>
                    <a:cubicBezTo>
                      <a:pt x="10" y="115"/>
                      <a:pt x="10" y="115"/>
                      <a:pt x="10" y="115"/>
                    </a:cubicBezTo>
                    <a:cubicBezTo>
                      <a:pt x="9" y="115"/>
                      <a:pt x="7" y="114"/>
                      <a:pt x="7" y="113"/>
                    </a:cubicBezTo>
                    <a:cubicBezTo>
                      <a:pt x="7" y="22"/>
                      <a:pt x="7" y="22"/>
                      <a:pt x="7" y="22"/>
                    </a:cubicBezTo>
                    <a:cubicBezTo>
                      <a:pt x="7" y="20"/>
                      <a:pt x="9" y="19"/>
                      <a:pt x="10" y="19"/>
                    </a:cubicBezTo>
                    <a:cubicBezTo>
                      <a:pt x="27" y="19"/>
                      <a:pt x="27" y="19"/>
                      <a:pt x="27" y="19"/>
                    </a:cubicBezTo>
                    <a:cubicBezTo>
                      <a:pt x="27" y="27"/>
                      <a:pt x="27" y="27"/>
                      <a:pt x="27" y="27"/>
                    </a:cubicBezTo>
                    <a:cubicBezTo>
                      <a:pt x="27" y="29"/>
                      <a:pt x="28" y="31"/>
                      <a:pt x="30" y="31"/>
                    </a:cubicBezTo>
                    <a:cubicBezTo>
                      <a:pt x="32" y="31"/>
                      <a:pt x="34" y="29"/>
                      <a:pt x="34" y="27"/>
                    </a:cubicBezTo>
                    <a:cubicBezTo>
                      <a:pt x="34" y="19"/>
                      <a:pt x="34" y="19"/>
                      <a:pt x="34" y="19"/>
                    </a:cubicBezTo>
                    <a:cubicBezTo>
                      <a:pt x="57" y="19"/>
                      <a:pt x="57" y="19"/>
                      <a:pt x="57" y="19"/>
                    </a:cubicBezTo>
                    <a:cubicBezTo>
                      <a:pt x="57" y="27"/>
                      <a:pt x="57" y="27"/>
                      <a:pt x="57" y="27"/>
                    </a:cubicBezTo>
                    <a:cubicBezTo>
                      <a:pt x="57" y="29"/>
                      <a:pt x="59" y="31"/>
                      <a:pt x="61" y="31"/>
                    </a:cubicBezTo>
                    <a:cubicBezTo>
                      <a:pt x="63" y="31"/>
                      <a:pt x="65" y="29"/>
                      <a:pt x="65" y="27"/>
                    </a:cubicBezTo>
                    <a:cubicBezTo>
                      <a:pt x="65" y="19"/>
                      <a:pt x="65" y="19"/>
                      <a:pt x="65" y="19"/>
                    </a:cubicBezTo>
                    <a:cubicBezTo>
                      <a:pt x="88" y="19"/>
                      <a:pt x="88" y="19"/>
                      <a:pt x="88" y="19"/>
                    </a:cubicBezTo>
                    <a:cubicBezTo>
                      <a:pt x="88" y="27"/>
                      <a:pt x="88" y="27"/>
                      <a:pt x="88" y="27"/>
                    </a:cubicBezTo>
                    <a:cubicBezTo>
                      <a:pt x="88" y="29"/>
                      <a:pt x="90" y="31"/>
                      <a:pt x="92" y="31"/>
                    </a:cubicBezTo>
                    <a:cubicBezTo>
                      <a:pt x="94" y="31"/>
                      <a:pt x="96" y="29"/>
                      <a:pt x="96" y="27"/>
                    </a:cubicBezTo>
                    <a:cubicBezTo>
                      <a:pt x="96" y="19"/>
                      <a:pt x="96" y="19"/>
                      <a:pt x="96" y="19"/>
                    </a:cubicBezTo>
                    <a:cubicBezTo>
                      <a:pt x="112" y="19"/>
                      <a:pt x="112" y="19"/>
                      <a:pt x="112" y="19"/>
                    </a:cubicBezTo>
                    <a:cubicBezTo>
                      <a:pt x="114" y="19"/>
                      <a:pt x="115" y="20"/>
                      <a:pt x="115" y="22"/>
                    </a:cubicBezTo>
                    <a:lnTo>
                      <a:pt x="115" y="113"/>
                    </a:lnTo>
                    <a:close/>
                    <a:moveTo>
                      <a:pt x="115" y="113"/>
                    </a:moveTo>
                    <a:cubicBezTo>
                      <a:pt x="115" y="113"/>
                      <a:pt x="115" y="113"/>
                      <a:pt x="115" y="113"/>
                    </a:cubicBezTo>
                  </a:path>
                </a:pathLst>
              </a:custGeom>
              <a:grpFill/>
              <a:ln w="9525">
                <a:noFill/>
                <a:round/>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Rectangle 108">
                <a:extLst>
                  <a:ext uri="{FF2B5EF4-FFF2-40B4-BE49-F238E27FC236}">
                    <a16:creationId xmlns="" xmlns:a16="http://schemas.microsoft.com/office/drawing/2014/main" id="{68735041-964B-428E-91F6-A20E412A906F}"/>
                  </a:ext>
                </a:extLst>
              </p:cNvPr>
              <p:cNvSpPr>
                <a:spLocks noChangeArrowheads="1"/>
              </p:cNvSpPr>
              <p:nvPr/>
            </p:nvSpPr>
            <p:spPr bwMode="auto">
              <a:xfrm>
                <a:off x="79375" y="2841626"/>
                <a:ext cx="42863" cy="34925"/>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Rectangle 109">
                <a:extLst>
                  <a:ext uri="{FF2B5EF4-FFF2-40B4-BE49-F238E27FC236}">
                    <a16:creationId xmlns="" xmlns:a16="http://schemas.microsoft.com/office/drawing/2014/main" id="{BD80B4DB-2CAF-4EC5-8689-FC4B936A9A4F}"/>
                  </a:ext>
                </a:extLst>
              </p:cNvPr>
              <p:cNvSpPr>
                <a:spLocks noChangeArrowheads="1"/>
              </p:cNvSpPr>
              <p:nvPr/>
            </p:nvSpPr>
            <p:spPr bwMode="auto">
              <a:xfrm>
                <a:off x="79375" y="2897188"/>
                <a:ext cx="42863" cy="34925"/>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Rectangle 110">
                <a:extLst>
                  <a:ext uri="{FF2B5EF4-FFF2-40B4-BE49-F238E27FC236}">
                    <a16:creationId xmlns="" xmlns:a16="http://schemas.microsoft.com/office/drawing/2014/main" id="{791E6D45-1C31-4BEB-85AE-A58614C0C79B}"/>
                  </a:ext>
                </a:extLst>
              </p:cNvPr>
              <p:cNvSpPr>
                <a:spLocks noChangeArrowheads="1"/>
              </p:cNvSpPr>
              <p:nvPr/>
            </p:nvSpPr>
            <p:spPr bwMode="auto">
              <a:xfrm>
                <a:off x="79375" y="2955926"/>
                <a:ext cx="42863" cy="31750"/>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Rectangle 111">
                <a:extLst>
                  <a:ext uri="{FF2B5EF4-FFF2-40B4-BE49-F238E27FC236}">
                    <a16:creationId xmlns="" xmlns:a16="http://schemas.microsoft.com/office/drawing/2014/main" id="{7A76A541-DD7D-40B3-BF50-23316B044E77}"/>
                  </a:ext>
                </a:extLst>
              </p:cNvPr>
              <p:cNvSpPr>
                <a:spLocks noChangeArrowheads="1"/>
              </p:cNvSpPr>
              <p:nvPr/>
            </p:nvSpPr>
            <p:spPr bwMode="auto">
              <a:xfrm>
                <a:off x="155575" y="2955926"/>
                <a:ext cx="46038" cy="31750"/>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Rectangle 112">
                <a:extLst>
                  <a:ext uri="{FF2B5EF4-FFF2-40B4-BE49-F238E27FC236}">
                    <a16:creationId xmlns="" xmlns:a16="http://schemas.microsoft.com/office/drawing/2014/main" id="{388B6C9D-62AF-4DBC-9478-96E43B023158}"/>
                  </a:ext>
                </a:extLst>
              </p:cNvPr>
              <p:cNvSpPr>
                <a:spLocks noChangeArrowheads="1"/>
              </p:cNvSpPr>
              <p:nvPr/>
            </p:nvSpPr>
            <p:spPr bwMode="auto">
              <a:xfrm>
                <a:off x="155575" y="2897188"/>
                <a:ext cx="46038" cy="34925"/>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Rectangle 113">
                <a:extLst>
                  <a:ext uri="{FF2B5EF4-FFF2-40B4-BE49-F238E27FC236}">
                    <a16:creationId xmlns="" xmlns:a16="http://schemas.microsoft.com/office/drawing/2014/main" id="{AEBD2D84-3C8B-4C2E-AF5B-ABA9017F5590}"/>
                  </a:ext>
                </a:extLst>
              </p:cNvPr>
              <p:cNvSpPr>
                <a:spLocks noChangeArrowheads="1"/>
              </p:cNvSpPr>
              <p:nvPr/>
            </p:nvSpPr>
            <p:spPr bwMode="auto">
              <a:xfrm>
                <a:off x="155575" y="2841626"/>
                <a:ext cx="46038" cy="34925"/>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Rectangle 114">
                <a:extLst>
                  <a:ext uri="{FF2B5EF4-FFF2-40B4-BE49-F238E27FC236}">
                    <a16:creationId xmlns="" xmlns:a16="http://schemas.microsoft.com/office/drawing/2014/main" id="{47261E81-4969-4E89-9524-A20C374B152A}"/>
                  </a:ext>
                </a:extLst>
              </p:cNvPr>
              <p:cNvSpPr>
                <a:spLocks noChangeArrowheads="1"/>
              </p:cNvSpPr>
              <p:nvPr/>
            </p:nvSpPr>
            <p:spPr bwMode="auto">
              <a:xfrm>
                <a:off x="233363" y="2955926"/>
                <a:ext cx="47625" cy="31750"/>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Rectangle 115">
                <a:extLst>
                  <a:ext uri="{FF2B5EF4-FFF2-40B4-BE49-F238E27FC236}">
                    <a16:creationId xmlns="" xmlns:a16="http://schemas.microsoft.com/office/drawing/2014/main" id="{30130875-533B-4EA3-BFCB-291FE1A9D73D}"/>
                  </a:ext>
                </a:extLst>
              </p:cNvPr>
              <p:cNvSpPr>
                <a:spLocks noChangeArrowheads="1"/>
              </p:cNvSpPr>
              <p:nvPr/>
            </p:nvSpPr>
            <p:spPr bwMode="auto">
              <a:xfrm>
                <a:off x="233363" y="2897188"/>
                <a:ext cx="47625" cy="34925"/>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Rectangle 116">
                <a:extLst>
                  <a:ext uri="{FF2B5EF4-FFF2-40B4-BE49-F238E27FC236}">
                    <a16:creationId xmlns="" xmlns:a16="http://schemas.microsoft.com/office/drawing/2014/main" id="{37D0E052-6787-4C0C-A7BF-CDA22F6137EB}"/>
                  </a:ext>
                </a:extLst>
              </p:cNvPr>
              <p:cNvSpPr>
                <a:spLocks noChangeArrowheads="1"/>
              </p:cNvSpPr>
              <p:nvPr/>
            </p:nvSpPr>
            <p:spPr bwMode="auto">
              <a:xfrm>
                <a:off x="233363" y="2841626"/>
                <a:ext cx="47625" cy="34925"/>
              </a:xfrm>
              <a:prstGeom prst="rect">
                <a:avLst/>
              </a:prstGeom>
              <a:grpFill/>
              <a:ln w="9525">
                <a:noFill/>
                <a:miter lim="800000"/>
              </a:ln>
            </p:spPr>
            <p:txBody>
              <a:bodyPr vert="horz" wrap="square" lIns="171387" tIns="85695" rIns="171387" bIns="8569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8" name="组合 7"/>
          <p:cNvGrpSpPr/>
          <p:nvPr/>
        </p:nvGrpSpPr>
        <p:grpSpPr>
          <a:xfrm>
            <a:off x="7764559" y="2806635"/>
            <a:ext cx="1515248" cy="1538080"/>
            <a:chOff x="7764559" y="2806635"/>
            <a:chExt cx="1515248" cy="1538080"/>
          </a:xfrm>
        </p:grpSpPr>
        <p:sp>
          <p:nvSpPr>
            <p:cNvPr id="24" name="Chevron 110">
              <a:extLst>
                <a:ext uri="{FF2B5EF4-FFF2-40B4-BE49-F238E27FC236}">
                  <a16:creationId xmlns="" xmlns:a16="http://schemas.microsoft.com/office/drawing/2014/main" id="{8AB997E3-12F1-4F0E-9752-2FD407456417}"/>
                </a:ext>
              </a:extLst>
            </p:cNvPr>
            <p:cNvSpPr/>
            <p:nvPr/>
          </p:nvSpPr>
          <p:spPr>
            <a:xfrm rot="10800000" flipH="1">
              <a:off x="7764559" y="2806635"/>
              <a:ext cx="1515248" cy="1538080"/>
            </a:xfrm>
            <a:prstGeom prst="chevron">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153">
              <a:extLst>
                <a:ext uri="{FF2B5EF4-FFF2-40B4-BE49-F238E27FC236}">
                  <a16:creationId xmlns="" xmlns:a16="http://schemas.microsoft.com/office/drawing/2014/main" id="{C3B0407B-6A81-4C15-A2DA-45E103410DF8}"/>
                </a:ext>
              </a:extLst>
            </p:cNvPr>
            <p:cNvSpPr>
              <a:spLocks noEditPoints="1"/>
            </p:cNvSpPr>
            <p:nvPr/>
          </p:nvSpPr>
          <p:spPr bwMode="auto">
            <a:xfrm>
              <a:off x="8540349" y="3239837"/>
              <a:ext cx="306692" cy="291363"/>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ln>
          </p:spPr>
          <p:txBody>
            <a:bodyPr vert="horz" wrap="square" lIns="121891" tIns="60945" rIns="121891" bIns="60945" numCol="1" anchor="t" anchorCtr="0" compatLnSpc="1"/>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52"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chemeClr val="tx1">
                    <a:lumMod val="50000"/>
                    <a:lumOff val="50000"/>
                  </a:schemeClr>
                </a:solidFill>
                <a:latin typeface="微软雅黑" pitchFamily="34" charset="-122"/>
                <a:ea typeface="微软雅黑" pitchFamily="34" charset="-122"/>
              </a:rPr>
              <a:t>请</a:t>
            </a:r>
            <a:r>
              <a:rPr lang="zh-CN" altLang="en-US" sz="3000" b="1" dirty="0" smtClean="0">
                <a:solidFill>
                  <a:schemeClr val="tx1">
                    <a:lumMod val="50000"/>
                    <a:lumOff val="50000"/>
                  </a:schemeClr>
                </a:solidFill>
                <a:latin typeface="微软雅黑" pitchFamily="34" charset="-122"/>
                <a:ea typeface="微软雅黑" pitchFamily="34" charset="-122"/>
              </a:rPr>
              <a:t>输入第三章节</a:t>
            </a:r>
            <a:endParaRPr lang="zh-CN" altLang="en-US" sz="3000" b="1" dirty="0">
              <a:solidFill>
                <a:schemeClr val="tx1">
                  <a:lumMod val="50000"/>
                  <a:lumOff val="50000"/>
                </a:schemeClr>
              </a:solidFill>
              <a:latin typeface="微软雅黑" pitchFamily="34" charset="-122"/>
              <a:ea typeface="微软雅黑" pitchFamily="34" charset="-122"/>
            </a:endParaRPr>
          </a:p>
        </p:txBody>
      </p:sp>
      <p:grpSp>
        <p:nvGrpSpPr>
          <p:cNvPr id="4" name="组合 3"/>
          <p:cNvGrpSpPr/>
          <p:nvPr/>
        </p:nvGrpSpPr>
        <p:grpSpPr>
          <a:xfrm>
            <a:off x="2537255" y="1412776"/>
            <a:ext cx="2368351" cy="980529"/>
            <a:chOff x="2790061" y="1412776"/>
            <a:chExt cx="2368351" cy="980529"/>
          </a:xfrm>
        </p:grpSpPr>
        <p:sp>
          <p:nvSpPr>
            <p:cNvPr id="56" name="矩形 55">
              <a:extLst>
                <a:ext uri="{FF2B5EF4-FFF2-40B4-BE49-F238E27FC236}">
                  <a16:creationId xmlns="" xmlns:a16="http://schemas.microsoft.com/office/drawing/2014/main" id="{C673F606-C3E9-4C0B-B4D0-ADC482E2235C}"/>
                </a:ext>
              </a:extLst>
            </p:cNvPr>
            <p:cNvSpPr/>
            <p:nvPr/>
          </p:nvSpPr>
          <p:spPr>
            <a:xfrm>
              <a:off x="2790061" y="1412776"/>
              <a:ext cx="2025707" cy="338554"/>
            </a:xfrm>
            <a:prstGeom prst="rect">
              <a:avLst/>
            </a:prstGeom>
          </p:spPr>
          <p:txBody>
            <a:bodyPr wrap="square">
              <a:spAutoFit/>
            </a:bodyPr>
            <a:lstStyle/>
            <a:p>
              <a:pPr marL="285750" marR="0" lvl="0" indent="-285750" algn="l" defTabSz="914377" rtl="0" eaLnBrk="1" fontAlgn="auto" latinLnBrk="0" hangingPunct="1">
                <a:lnSpc>
                  <a:spcPct val="100000"/>
                </a:lnSpc>
                <a:spcBef>
                  <a:spcPts val="0"/>
                </a:spcBef>
                <a:spcAft>
                  <a:spcPts val="0"/>
                </a:spcAft>
                <a:buClrTx/>
                <a:buSzTx/>
                <a:buFont typeface="Wingdings" pitchFamily="2" charset="2"/>
                <a:buChar char="n"/>
                <a:tabLst/>
                <a:defRPr/>
              </a:pPr>
              <a:r>
                <a:rPr kumimoji="0" lang="zh-CN" altLang="en-US" sz="1600" b="1" i="0" u="none" strike="noStrike" kern="120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sym typeface="Source Han Serif SC" panose="02020400000000000000" pitchFamily="18" charset="-122"/>
                </a:rPr>
                <a:t>添加三级标题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sym typeface="Source Han Serif SC" panose="02020400000000000000" pitchFamily="18" charset="-122"/>
              </a:endParaRPr>
            </a:p>
          </p:txBody>
        </p:sp>
        <p:sp>
          <p:nvSpPr>
            <p:cNvPr id="3" name="TextBox 2"/>
            <p:cNvSpPr txBox="1"/>
            <p:nvPr/>
          </p:nvSpPr>
          <p:spPr>
            <a:xfrm>
              <a:off x="2790062" y="1700808"/>
              <a:ext cx="2368350" cy="692497"/>
            </a:xfrm>
            <a:prstGeom prst="rect">
              <a:avLst/>
            </a:prstGeom>
            <a:noFill/>
          </p:spPr>
          <p:txBody>
            <a:bodyPr wrap="square" rtlCol="0">
              <a:spAutoFit/>
            </a:bodyPr>
            <a:lstStyle/>
            <a:p>
              <a:r>
                <a:rPr lang="zh-CN" altLang="en-US" sz="1300" dirty="0" smtClean="0">
                  <a:solidFill>
                    <a:schemeClr val="tx1">
                      <a:lumMod val="75000"/>
                      <a:lumOff val="25000"/>
                    </a:schemeClr>
                  </a:solidFill>
                  <a:latin typeface="微软雅黑" pitchFamily="34" charset="-122"/>
                  <a:ea typeface="微软雅黑" pitchFamily="34" charset="-122"/>
                </a:rPr>
                <a:t>请输入内容</a:t>
              </a:r>
              <a:r>
                <a:rPr lang="zh-CN" altLang="en-US" sz="1300" dirty="0">
                  <a:solidFill>
                    <a:schemeClr val="tx1">
                      <a:lumMod val="75000"/>
                      <a:lumOff val="25000"/>
                    </a:schemeClr>
                  </a:solidFill>
                  <a:latin typeface="微软雅黑" pitchFamily="34" charset="-122"/>
                  <a:ea typeface="微软雅黑" pitchFamily="34" charset="-122"/>
                </a:rPr>
                <a:t>请输入</a:t>
              </a:r>
              <a:r>
                <a:rPr lang="zh-CN" altLang="en-US" sz="1300" dirty="0" smtClean="0">
                  <a:solidFill>
                    <a:schemeClr val="tx1">
                      <a:lumMod val="75000"/>
                      <a:lumOff val="25000"/>
                    </a:schemeClr>
                  </a:solidFill>
                  <a:latin typeface="微软雅黑" pitchFamily="34" charset="-122"/>
                  <a:ea typeface="微软雅黑" pitchFamily="34" charset="-122"/>
                </a:rPr>
                <a:t>内容</a:t>
              </a:r>
              <a:r>
                <a:rPr lang="zh-CN" altLang="en-US" sz="1300" dirty="0">
                  <a:solidFill>
                    <a:schemeClr val="tx1">
                      <a:lumMod val="75000"/>
                      <a:lumOff val="25000"/>
                    </a:schemeClr>
                  </a:solidFill>
                  <a:latin typeface="微软雅黑" pitchFamily="34" charset="-122"/>
                  <a:ea typeface="微软雅黑" pitchFamily="34" charset="-122"/>
                </a:rPr>
                <a:t>请输入</a:t>
              </a:r>
              <a:r>
                <a:rPr lang="zh-CN" altLang="en-US" sz="1300" dirty="0" smtClean="0">
                  <a:solidFill>
                    <a:schemeClr val="tx1">
                      <a:lumMod val="75000"/>
                      <a:lumOff val="25000"/>
                    </a:schemeClr>
                  </a:solidFill>
                  <a:latin typeface="微软雅黑" pitchFamily="34" charset="-122"/>
                  <a:ea typeface="微软雅黑" pitchFamily="34" charset="-122"/>
                </a:rPr>
                <a:t>内容</a:t>
              </a:r>
              <a:r>
                <a:rPr lang="zh-CN" altLang="en-US" sz="1300" dirty="0">
                  <a:solidFill>
                    <a:schemeClr val="tx1">
                      <a:lumMod val="75000"/>
                      <a:lumOff val="25000"/>
                    </a:schemeClr>
                  </a:solidFill>
                  <a:latin typeface="微软雅黑" pitchFamily="34" charset="-122"/>
                  <a:ea typeface="微软雅黑" pitchFamily="34" charset="-122"/>
                </a:rPr>
                <a:t>请输入</a:t>
              </a:r>
              <a:r>
                <a:rPr lang="zh-CN" altLang="en-US" sz="1300" dirty="0" smtClean="0">
                  <a:solidFill>
                    <a:schemeClr val="tx1">
                      <a:lumMod val="75000"/>
                      <a:lumOff val="25000"/>
                    </a:schemeClr>
                  </a:solidFill>
                  <a:latin typeface="微软雅黑" pitchFamily="34" charset="-122"/>
                  <a:ea typeface="微软雅黑" pitchFamily="34" charset="-122"/>
                </a:rPr>
                <a:t>内容</a:t>
              </a:r>
              <a:r>
                <a:rPr lang="zh-CN" altLang="en-US" sz="1300" dirty="0">
                  <a:solidFill>
                    <a:schemeClr val="tx1">
                      <a:lumMod val="75000"/>
                      <a:lumOff val="25000"/>
                    </a:schemeClr>
                  </a:solidFill>
                  <a:latin typeface="微软雅黑" pitchFamily="34" charset="-122"/>
                  <a:ea typeface="微软雅黑" pitchFamily="34" charset="-122"/>
                </a:rPr>
                <a:t>请输入</a:t>
              </a:r>
              <a:r>
                <a:rPr lang="zh-CN" altLang="en-US" sz="1300" dirty="0" smtClean="0">
                  <a:solidFill>
                    <a:schemeClr val="tx1">
                      <a:lumMod val="75000"/>
                      <a:lumOff val="25000"/>
                    </a:schemeClr>
                  </a:solidFill>
                  <a:latin typeface="微软雅黑" pitchFamily="34" charset="-122"/>
                  <a:ea typeface="微软雅黑" pitchFamily="34" charset="-122"/>
                </a:rPr>
                <a:t>内容</a:t>
              </a:r>
              <a:r>
                <a:rPr lang="zh-CN" altLang="en-US" sz="1300" dirty="0">
                  <a:solidFill>
                    <a:schemeClr val="tx1">
                      <a:lumMod val="75000"/>
                      <a:lumOff val="25000"/>
                    </a:schemeClr>
                  </a:solidFill>
                  <a:latin typeface="微软雅黑" pitchFamily="34" charset="-122"/>
                  <a:ea typeface="微软雅黑" pitchFamily="34" charset="-122"/>
                </a:rPr>
                <a:t>请输入</a:t>
              </a:r>
              <a:r>
                <a:rPr lang="zh-CN" altLang="en-US" sz="1300" dirty="0" smtClean="0">
                  <a:solidFill>
                    <a:schemeClr val="tx1">
                      <a:lumMod val="75000"/>
                      <a:lumOff val="25000"/>
                    </a:schemeClr>
                  </a:solidFill>
                  <a:latin typeface="微软雅黑" pitchFamily="34" charset="-122"/>
                  <a:ea typeface="微软雅黑" pitchFamily="34" charset="-122"/>
                </a:rPr>
                <a:t>内容</a:t>
              </a:r>
              <a:endParaRPr lang="zh-CN" altLang="en-US" sz="1300" dirty="0">
                <a:solidFill>
                  <a:schemeClr val="tx1">
                    <a:lumMod val="75000"/>
                    <a:lumOff val="25000"/>
                  </a:schemeClr>
                </a:solidFill>
                <a:latin typeface="微软雅黑" pitchFamily="34" charset="-122"/>
                <a:ea typeface="微软雅黑" pitchFamily="34" charset="-122"/>
              </a:endParaRPr>
            </a:p>
          </p:txBody>
        </p:sp>
      </p:grpSp>
      <p:grpSp>
        <p:nvGrpSpPr>
          <p:cNvPr id="53" name="组合 52"/>
          <p:cNvGrpSpPr/>
          <p:nvPr/>
        </p:nvGrpSpPr>
        <p:grpSpPr>
          <a:xfrm>
            <a:off x="7622159" y="1412776"/>
            <a:ext cx="2368351" cy="980529"/>
            <a:chOff x="2790061" y="1412776"/>
            <a:chExt cx="2368351" cy="980529"/>
          </a:xfrm>
        </p:grpSpPr>
        <p:sp>
          <p:nvSpPr>
            <p:cNvPr id="55" name="矩形 54">
              <a:extLst>
                <a:ext uri="{FF2B5EF4-FFF2-40B4-BE49-F238E27FC236}">
                  <a16:creationId xmlns="" xmlns:a16="http://schemas.microsoft.com/office/drawing/2014/main" id="{C673F606-C3E9-4C0B-B4D0-ADC482E2235C}"/>
                </a:ext>
              </a:extLst>
            </p:cNvPr>
            <p:cNvSpPr/>
            <p:nvPr/>
          </p:nvSpPr>
          <p:spPr>
            <a:xfrm>
              <a:off x="2790061" y="1412776"/>
              <a:ext cx="1929431" cy="338554"/>
            </a:xfrm>
            <a:prstGeom prst="rect">
              <a:avLst/>
            </a:prstGeom>
          </p:spPr>
          <p:txBody>
            <a:bodyPr wrap="square">
              <a:spAutoFit/>
            </a:bodyPr>
            <a:lstStyle/>
            <a:p>
              <a:pPr marL="285750" lvl="0" indent="-285750" defTabSz="914377">
                <a:buFont typeface="Wingdings" pitchFamily="2" charset="2"/>
                <a:buChar char="n"/>
                <a:defRPr/>
              </a:pPr>
              <a:r>
                <a:rPr lang="zh-CN" altLang="en-US" sz="1600" b="1" dirty="0">
                  <a:solidFill>
                    <a:schemeClr val="tx1">
                      <a:lumMod val="75000"/>
                      <a:lumOff val="25000"/>
                    </a:schemeClr>
                  </a:solidFill>
                  <a:latin typeface="微软雅黑" pitchFamily="34" charset="-122"/>
                  <a:ea typeface="微软雅黑" pitchFamily="34" charset="-122"/>
                  <a:sym typeface="Source Han Serif SC" panose="02020400000000000000" pitchFamily="18" charset="-122"/>
                </a:rPr>
                <a:t>添加三级标题</a:t>
              </a:r>
            </a:p>
          </p:txBody>
        </p:sp>
        <p:sp>
          <p:nvSpPr>
            <p:cNvPr id="59" name="TextBox 58"/>
            <p:cNvSpPr txBox="1"/>
            <p:nvPr/>
          </p:nvSpPr>
          <p:spPr>
            <a:xfrm>
              <a:off x="2790062" y="1700808"/>
              <a:ext cx="2368350" cy="692497"/>
            </a:xfrm>
            <a:prstGeom prst="rect">
              <a:avLst/>
            </a:prstGeom>
            <a:noFill/>
          </p:spPr>
          <p:txBody>
            <a:bodyPr wrap="square" rtlCol="0">
              <a:spAutoFit/>
            </a:bodyPr>
            <a:lstStyle/>
            <a:p>
              <a:r>
                <a:rPr lang="zh-CN" altLang="en-US" sz="1300" dirty="0">
                  <a:solidFill>
                    <a:schemeClr val="tx1">
                      <a:lumMod val="75000"/>
                      <a:lumOff val="25000"/>
                    </a:schemeClr>
                  </a:solidFill>
                  <a:latin typeface="微软雅黑" pitchFamily="34" charset="-122"/>
                  <a:ea typeface="微软雅黑" pitchFamily="34" charset="-122"/>
                </a:rPr>
                <a:t>请输入内容请输入内容请输入内容请输入内容请输入内容请输入内容</a:t>
              </a:r>
            </a:p>
          </p:txBody>
        </p:sp>
      </p:grpSp>
      <p:grpSp>
        <p:nvGrpSpPr>
          <p:cNvPr id="60" name="组合 59"/>
          <p:cNvGrpSpPr/>
          <p:nvPr/>
        </p:nvGrpSpPr>
        <p:grpSpPr>
          <a:xfrm>
            <a:off x="2214687" y="4941168"/>
            <a:ext cx="2368351" cy="980529"/>
            <a:chOff x="2790061" y="1412776"/>
            <a:chExt cx="2368351" cy="980529"/>
          </a:xfrm>
        </p:grpSpPr>
        <p:sp>
          <p:nvSpPr>
            <p:cNvPr id="61" name="矩形 60">
              <a:extLst>
                <a:ext uri="{FF2B5EF4-FFF2-40B4-BE49-F238E27FC236}">
                  <a16:creationId xmlns="" xmlns:a16="http://schemas.microsoft.com/office/drawing/2014/main" id="{C673F606-C3E9-4C0B-B4D0-ADC482E2235C}"/>
                </a:ext>
              </a:extLst>
            </p:cNvPr>
            <p:cNvSpPr/>
            <p:nvPr/>
          </p:nvSpPr>
          <p:spPr>
            <a:xfrm>
              <a:off x="2790061" y="1412776"/>
              <a:ext cx="2368351" cy="338554"/>
            </a:xfrm>
            <a:prstGeom prst="rect">
              <a:avLst/>
            </a:prstGeom>
          </p:spPr>
          <p:txBody>
            <a:bodyPr wrap="square">
              <a:spAutoFit/>
            </a:bodyPr>
            <a:lstStyle/>
            <a:p>
              <a:pPr marL="285750" lvl="0" indent="-285750" defTabSz="914377">
                <a:buFont typeface="Wingdings" pitchFamily="2" charset="2"/>
                <a:buChar char="n"/>
                <a:defRPr/>
              </a:pPr>
              <a:r>
                <a:rPr lang="zh-CN" altLang="en-US" sz="1600" b="1" dirty="0">
                  <a:solidFill>
                    <a:schemeClr val="tx1">
                      <a:lumMod val="75000"/>
                      <a:lumOff val="25000"/>
                    </a:schemeClr>
                  </a:solidFill>
                  <a:latin typeface="微软雅黑" pitchFamily="34" charset="-122"/>
                  <a:ea typeface="微软雅黑" pitchFamily="34" charset="-122"/>
                  <a:sym typeface="Source Han Serif SC" panose="02020400000000000000" pitchFamily="18" charset="-122"/>
                </a:rPr>
                <a:t>添加三级标题</a:t>
              </a:r>
            </a:p>
          </p:txBody>
        </p:sp>
        <p:sp>
          <p:nvSpPr>
            <p:cNvPr id="62" name="TextBox 61"/>
            <p:cNvSpPr txBox="1"/>
            <p:nvPr/>
          </p:nvSpPr>
          <p:spPr>
            <a:xfrm>
              <a:off x="2790062" y="1700808"/>
              <a:ext cx="2368350" cy="692497"/>
            </a:xfrm>
            <a:prstGeom prst="rect">
              <a:avLst/>
            </a:prstGeom>
            <a:noFill/>
          </p:spPr>
          <p:txBody>
            <a:bodyPr wrap="square" rtlCol="0">
              <a:spAutoFit/>
            </a:bodyPr>
            <a:lstStyle/>
            <a:p>
              <a:r>
                <a:rPr lang="zh-CN" altLang="en-US" sz="1300" dirty="0">
                  <a:solidFill>
                    <a:schemeClr val="tx1">
                      <a:lumMod val="75000"/>
                      <a:lumOff val="25000"/>
                    </a:schemeClr>
                  </a:solidFill>
                  <a:latin typeface="微软雅黑" pitchFamily="34" charset="-122"/>
                  <a:ea typeface="微软雅黑" pitchFamily="34" charset="-122"/>
                </a:rPr>
                <a:t>请输入内容请输入内容请输入内容请输入内容请输入内容请输入内容</a:t>
              </a:r>
            </a:p>
          </p:txBody>
        </p:sp>
      </p:grpSp>
      <p:grpSp>
        <p:nvGrpSpPr>
          <p:cNvPr id="63" name="组合 62"/>
          <p:cNvGrpSpPr/>
          <p:nvPr/>
        </p:nvGrpSpPr>
        <p:grpSpPr>
          <a:xfrm>
            <a:off x="7895406" y="4973235"/>
            <a:ext cx="2368351" cy="980529"/>
            <a:chOff x="2790061" y="1412776"/>
            <a:chExt cx="2368351" cy="980529"/>
          </a:xfrm>
        </p:grpSpPr>
        <p:sp>
          <p:nvSpPr>
            <p:cNvPr id="64" name="矩形 63">
              <a:extLst>
                <a:ext uri="{FF2B5EF4-FFF2-40B4-BE49-F238E27FC236}">
                  <a16:creationId xmlns="" xmlns:a16="http://schemas.microsoft.com/office/drawing/2014/main" id="{C673F606-C3E9-4C0B-B4D0-ADC482E2235C}"/>
                </a:ext>
              </a:extLst>
            </p:cNvPr>
            <p:cNvSpPr/>
            <p:nvPr/>
          </p:nvSpPr>
          <p:spPr>
            <a:xfrm>
              <a:off x="2790061" y="1412776"/>
              <a:ext cx="2095104" cy="338554"/>
            </a:xfrm>
            <a:prstGeom prst="rect">
              <a:avLst/>
            </a:prstGeom>
          </p:spPr>
          <p:txBody>
            <a:bodyPr wrap="square">
              <a:spAutoFit/>
            </a:bodyPr>
            <a:lstStyle/>
            <a:p>
              <a:pPr marL="285750" lvl="0" indent="-285750" defTabSz="914377">
                <a:buFont typeface="Wingdings" pitchFamily="2" charset="2"/>
                <a:buChar char="n"/>
                <a:defRPr/>
              </a:pPr>
              <a:r>
                <a:rPr lang="zh-CN" altLang="en-US" sz="1600" b="1" dirty="0">
                  <a:solidFill>
                    <a:schemeClr val="tx1">
                      <a:lumMod val="75000"/>
                      <a:lumOff val="25000"/>
                    </a:schemeClr>
                  </a:solidFill>
                  <a:latin typeface="微软雅黑" pitchFamily="34" charset="-122"/>
                  <a:ea typeface="微软雅黑" pitchFamily="34" charset="-122"/>
                  <a:sym typeface="Source Han Serif SC" panose="02020400000000000000" pitchFamily="18" charset="-122"/>
                </a:rPr>
                <a:t>添加三级标题</a:t>
              </a:r>
            </a:p>
          </p:txBody>
        </p:sp>
        <p:sp>
          <p:nvSpPr>
            <p:cNvPr id="65" name="TextBox 64"/>
            <p:cNvSpPr txBox="1"/>
            <p:nvPr/>
          </p:nvSpPr>
          <p:spPr>
            <a:xfrm>
              <a:off x="2790062" y="1700808"/>
              <a:ext cx="2368350" cy="692497"/>
            </a:xfrm>
            <a:prstGeom prst="rect">
              <a:avLst/>
            </a:prstGeom>
            <a:noFill/>
          </p:spPr>
          <p:txBody>
            <a:bodyPr wrap="square" rtlCol="0">
              <a:spAutoFit/>
            </a:bodyPr>
            <a:lstStyle/>
            <a:p>
              <a:r>
                <a:rPr lang="zh-CN" altLang="en-US" sz="1300" dirty="0">
                  <a:solidFill>
                    <a:schemeClr val="tx1">
                      <a:lumMod val="75000"/>
                      <a:lumOff val="25000"/>
                    </a:schemeClr>
                  </a:solidFill>
                  <a:latin typeface="微软雅黑" pitchFamily="34" charset="-122"/>
                  <a:ea typeface="微软雅黑" pitchFamily="34" charset="-122"/>
                </a:rPr>
                <a:t>请输入内容请输入内容请输入内容请输入内容请输入内容请输入内容</a:t>
              </a:r>
            </a:p>
          </p:txBody>
        </p:sp>
      </p:grpSp>
    </p:spTree>
    <p:extLst>
      <p:ext uri="{BB962C8B-B14F-4D97-AF65-F5344CB8AC3E}">
        <p14:creationId xmlns:p14="http://schemas.microsoft.com/office/powerpoint/2010/main" val="148125073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1500"/>
                            </p:stCondLst>
                            <p:childTnLst>
                              <p:par>
                                <p:cTn id="33" presetID="53" presetClass="entr" presetSubtype="52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anim calcmode="lin" valueType="num">
                                      <p:cBhvr>
                                        <p:cTn id="38" dur="500" fill="hold"/>
                                        <p:tgtEl>
                                          <p:spTgt spid="4"/>
                                        </p:tgtEl>
                                        <p:attrNameLst>
                                          <p:attrName>ppt_x</p:attrName>
                                        </p:attrNameLst>
                                      </p:cBhvr>
                                      <p:tavLst>
                                        <p:tav tm="0">
                                          <p:val>
                                            <p:fltVal val="0.5"/>
                                          </p:val>
                                        </p:tav>
                                        <p:tav tm="100000">
                                          <p:val>
                                            <p:strVal val="#ppt_x"/>
                                          </p:val>
                                        </p:tav>
                                      </p:tavLst>
                                    </p:anim>
                                    <p:anim calcmode="lin" valueType="num">
                                      <p:cBhvr>
                                        <p:cTn id="39" dur="500" fill="hold"/>
                                        <p:tgtEl>
                                          <p:spTgt spid="4"/>
                                        </p:tgtEl>
                                        <p:attrNameLst>
                                          <p:attrName>ppt_y</p:attrName>
                                        </p:attrNameLst>
                                      </p:cBhvr>
                                      <p:tavLst>
                                        <p:tav tm="0">
                                          <p:val>
                                            <p:fltVal val="0.5"/>
                                          </p:val>
                                        </p:tav>
                                        <p:tav tm="100000">
                                          <p:val>
                                            <p:strVal val="#ppt_y"/>
                                          </p:val>
                                        </p:tav>
                                      </p:tavLst>
                                    </p:anim>
                                  </p:childTnLst>
                                </p:cTn>
                              </p:par>
                            </p:childTnLst>
                          </p:cTn>
                        </p:par>
                        <p:par>
                          <p:cTn id="40" fill="hold">
                            <p:stCondLst>
                              <p:cond delay="2000"/>
                            </p:stCondLst>
                            <p:childTnLst>
                              <p:par>
                                <p:cTn id="41" presetID="53" presetClass="entr" presetSubtype="528"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p:cTn id="43" dur="500" fill="hold"/>
                                        <p:tgtEl>
                                          <p:spTgt spid="53"/>
                                        </p:tgtEl>
                                        <p:attrNameLst>
                                          <p:attrName>ppt_w</p:attrName>
                                        </p:attrNameLst>
                                      </p:cBhvr>
                                      <p:tavLst>
                                        <p:tav tm="0">
                                          <p:val>
                                            <p:fltVal val="0"/>
                                          </p:val>
                                        </p:tav>
                                        <p:tav tm="100000">
                                          <p:val>
                                            <p:strVal val="#ppt_w"/>
                                          </p:val>
                                        </p:tav>
                                      </p:tavLst>
                                    </p:anim>
                                    <p:anim calcmode="lin" valueType="num">
                                      <p:cBhvr>
                                        <p:cTn id="44" dur="500" fill="hold"/>
                                        <p:tgtEl>
                                          <p:spTgt spid="53"/>
                                        </p:tgtEl>
                                        <p:attrNameLst>
                                          <p:attrName>ppt_h</p:attrName>
                                        </p:attrNameLst>
                                      </p:cBhvr>
                                      <p:tavLst>
                                        <p:tav tm="0">
                                          <p:val>
                                            <p:fltVal val="0"/>
                                          </p:val>
                                        </p:tav>
                                        <p:tav tm="100000">
                                          <p:val>
                                            <p:strVal val="#ppt_h"/>
                                          </p:val>
                                        </p:tav>
                                      </p:tavLst>
                                    </p:anim>
                                    <p:animEffect transition="in" filter="fade">
                                      <p:cBhvr>
                                        <p:cTn id="45" dur="500"/>
                                        <p:tgtEl>
                                          <p:spTgt spid="53"/>
                                        </p:tgtEl>
                                      </p:cBhvr>
                                    </p:animEffect>
                                    <p:anim calcmode="lin" valueType="num">
                                      <p:cBhvr>
                                        <p:cTn id="46" dur="500" fill="hold"/>
                                        <p:tgtEl>
                                          <p:spTgt spid="53"/>
                                        </p:tgtEl>
                                        <p:attrNameLst>
                                          <p:attrName>ppt_x</p:attrName>
                                        </p:attrNameLst>
                                      </p:cBhvr>
                                      <p:tavLst>
                                        <p:tav tm="0">
                                          <p:val>
                                            <p:fltVal val="0.5"/>
                                          </p:val>
                                        </p:tav>
                                        <p:tav tm="100000">
                                          <p:val>
                                            <p:strVal val="#ppt_x"/>
                                          </p:val>
                                        </p:tav>
                                      </p:tavLst>
                                    </p:anim>
                                    <p:anim calcmode="lin" valueType="num">
                                      <p:cBhvr>
                                        <p:cTn id="47" dur="500" fill="hold"/>
                                        <p:tgtEl>
                                          <p:spTgt spid="53"/>
                                        </p:tgtEl>
                                        <p:attrNameLst>
                                          <p:attrName>ppt_y</p:attrName>
                                        </p:attrNameLst>
                                      </p:cBhvr>
                                      <p:tavLst>
                                        <p:tav tm="0">
                                          <p:val>
                                            <p:fltVal val="0.5"/>
                                          </p:val>
                                        </p:tav>
                                        <p:tav tm="100000">
                                          <p:val>
                                            <p:strVal val="#ppt_y"/>
                                          </p:val>
                                        </p:tav>
                                      </p:tavLst>
                                    </p:anim>
                                  </p:childTnLst>
                                </p:cTn>
                              </p:par>
                            </p:childTnLst>
                          </p:cTn>
                        </p:par>
                        <p:par>
                          <p:cTn id="48" fill="hold">
                            <p:stCondLst>
                              <p:cond delay="2500"/>
                            </p:stCondLst>
                            <p:childTnLst>
                              <p:par>
                                <p:cTn id="49" presetID="53" presetClass="entr" presetSubtype="528"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p:cTn id="51" dur="500" fill="hold"/>
                                        <p:tgtEl>
                                          <p:spTgt spid="60"/>
                                        </p:tgtEl>
                                        <p:attrNameLst>
                                          <p:attrName>ppt_w</p:attrName>
                                        </p:attrNameLst>
                                      </p:cBhvr>
                                      <p:tavLst>
                                        <p:tav tm="0">
                                          <p:val>
                                            <p:fltVal val="0"/>
                                          </p:val>
                                        </p:tav>
                                        <p:tav tm="100000">
                                          <p:val>
                                            <p:strVal val="#ppt_w"/>
                                          </p:val>
                                        </p:tav>
                                      </p:tavLst>
                                    </p:anim>
                                    <p:anim calcmode="lin" valueType="num">
                                      <p:cBhvr>
                                        <p:cTn id="52" dur="500" fill="hold"/>
                                        <p:tgtEl>
                                          <p:spTgt spid="60"/>
                                        </p:tgtEl>
                                        <p:attrNameLst>
                                          <p:attrName>ppt_h</p:attrName>
                                        </p:attrNameLst>
                                      </p:cBhvr>
                                      <p:tavLst>
                                        <p:tav tm="0">
                                          <p:val>
                                            <p:fltVal val="0"/>
                                          </p:val>
                                        </p:tav>
                                        <p:tav tm="100000">
                                          <p:val>
                                            <p:strVal val="#ppt_h"/>
                                          </p:val>
                                        </p:tav>
                                      </p:tavLst>
                                    </p:anim>
                                    <p:animEffect transition="in" filter="fade">
                                      <p:cBhvr>
                                        <p:cTn id="53" dur="500"/>
                                        <p:tgtEl>
                                          <p:spTgt spid="60"/>
                                        </p:tgtEl>
                                      </p:cBhvr>
                                    </p:animEffect>
                                    <p:anim calcmode="lin" valueType="num">
                                      <p:cBhvr>
                                        <p:cTn id="54" dur="500" fill="hold"/>
                                        <p:tgtEl>
                                          <p:spTgt spid="60"/>
                                        </p:tgtEl>
                                        <p:attrNameLst>
                                          <p:attrName>ppt_x</p:attrName>
                                        </p:attrNameLst>
                                      </p:cBhvr>
                                      <p:tavLst>
                                        <p:tav tm="0">
                                          <p:val>
                                            <p:fltVal val="0.5"/>
                                          </p:val>
                                        </p:tav>
                                        <p:tav tm="100000">
                                          <p:val>
                                            <p:strVal val="#ppt_x"/>
                                          </p:val>
                                        </p:tav>
                                      </p:tavLst>
                                    </p:anim>
                                    <p:anim calcmode="lin" valueType="num">
                                      <p:cBhvr>
                                        <p:cTn id="55" dur="500" fill="hold"/>
                                        <p:tgtEl>
                                          <p:spTgt spid="60"/>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53" presetClass="entr" presetSubtype="528"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anim calcmode="lin" valueType="num">
                                      <p:cBhvr>
                                        <p:cTn id="62" dur="500" fill="hold"/>
                                        <p:tgtEl>
                                          <p:spTgt spid="63"/>
                                        </p:tgtEl>
                                        <p:attrNameLst>
                                          <p:attrName>ppt_x</p:attrName>
                                        </p:attrNameLst>
                                      </p:cBhvr>
                                      <p:tavLst>
                                        <p:tav tm="0">
                                          <p:val>
                                            <p:fltVal val="0.5"/>
                                          </p:val>
                                        </p:tav>
                                        <p:tav tm="100000">
                                          <p:val>
                                            <p:strVal val="#ppt_x"/>
                                          </p:val>
                                        </p:tav>
                                      </p:tavLst>
                                    </p:anim>
                                    <p:anim calcmode="lin" valueType="num">
                                      <p:cBhvr>
                                        <p:cTn id="63" dur="500" fill="hold"/>
                                        <p:tgtEl>
                                          <p:spTgt spid="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右箭头 23"/>
          <p:cNvSpPr>
            <a:spLocks/>
          </p:cNvSpPr>
          <p:nvPr/>
        </p:nvSpPr>
        <p:spPr bwMode="auto">
          <a:xfrm>
            <a:off x="4649535" y="1772816"/>
            <a:ext cx="1336298" cy="1593734"/>
          </a:xfrm>
          <a:custGeom>
            <a:avLst/>
            <a:gdLst>
              <a:gd name="T0" fmla="*/ 10645071 w 1080248"/>
              <a:gd name="T1" fmla="*/ 0 h 1226498"/>
              <a:gd name="T2" fmla="*/ 10645071 w 1080248"/>
              <a:gd name="T3" fmla="*/ 11559270 h 1226498"/>
              <a:gd name="T4" fmla="*/ 1774176 w 1080248"/>
              <a:gd name="T5" fmla="*/ 26248419 h 1226498"/>
              <a:gd name="T6" fmla="*/ 14193435 w 1080248"/>
              <a:gd name="T7" fmla="*/ 5779639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C30806"/>
          </a:solidFill>
          <a:ln w="12700" cap="flat" cmpd="sng" algn="ctr">
            <a:noFill/>
            <a:prstDash val="solid"/>
            <a:round/>
            <a:headEnd/>
            <a:tailEnd/>
          </a:ln>
        </p:spPr>
        <p:txBody>
          <a:bodyPr lIns="68580" tIns="34290" rIns="68580" bIns="34290" anchor="ctr"/>
          <a:lstStyle/>
          <a:p>
            <a:endParaRPr lang="zh-CN" altLang="en-US"/>
          </a:p>
        </p:txBody>
      </p:sp>
      <p:sp>
        <p:nvSpPr>
          <p:cNvPr id="4" name="圆角右箭头 24"/>
          <p:cNvSpPr>
            <a:spLocks/>
          </p:cNvSpPr>
          <p:nvPr/>
        </p:nvSpPr>
        <p:spPr bwMode="auto">
          <a:xfrm rot="5400000">
            <a:off x="6219279" y="1896524"/>
            <a:ext cx="1391324" cy="1528882"/>
          </a:xfrm>
          <a:custGeom>
            <a:avLst/>
            <a:gdLst>
              <a:gd name="T0" fmla="*/ 17023180 w 1073185"/>
              <a:gd name="T1" fmla="*/ 0 h 1234570"/>
              <a:gd name="T2" fmla="*/ 17023180 w 1073185"/>
              <a:gd name="T3" fmla="*/ 7155065 h 1234570"/>
              <a:gd name="T4" fmla="*/ 2837205 w 1073185"/>
              <a:gd name="T5" fmla="*/ 16462056 h 1234570"/>
              <a:gd name="T6" fmla="*/ 22697621 w 1073185"/>
              <a:gd name="T7" fmla="*/ 3577530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395877"/>
          </a:solidFill>
          <a:ln w="12700" cap="flat" cmpd="sng" algn="ctr">
            <a:noFill/>
            <a:prstDash val="solid"/>
            <a:round/>
            <a:headEnd/>
            <a:tailEnd/>
          </a:ln>
        </p:spPr>
        <p:txBody>
          <a:bodyPr lIns="68580" tIns="34290" rIns="68580" bIns="34290" anchor="ctr"/>
          <a:lstStyle/>
          <a:p>
            <a:endParaRPr lang="zh-CN" altLang="en-US"/>
          </a:p>
        </p:txBody>
      </p:sp>
      <p:sp>
        <p:nvSpPr>
          <p:cNvPr id="5" name="圆角右箭头 25"/>
          <p:cNvSpPr>
            <a:spLocks/>
          </p:cNvSpPr>
          <p:nvPr/>
        </p:nvSpPr>
        <p:spPr bwMode="auto">
          <a:xfrm rot="-5400000">
            <a:off x="4564078" y="3388023"/>
            <a:ext cx="1391322" cy="1526918"/>
          </a:xfrm>
          <a:custGeom>
            <a:avLst/>
            <a:gdLst>
              <a:gd name="T0" fmla="*/ 16249294 w 1073185"/>
              <a:gd name="T1" fmla="*/ 0 h 1234570"/>
              <a:gd name="T2" fmla="*/ 16249294 w 1073185"/>
              <a:gd name="T3" fmla="*/ 7090289 h 1234570"/>
              <a:gd name="T4" fmla="*/ 2708222 w 1073185"/>
              <a:gd name="T5" fmla="*/ 16313043 h 1234570"/>
              <a:gd name="T6" fmla="*/ 21665765 w 1073185"/>
              <a:gd name="T7" fmla="*/ 3545139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395877"/>
          </a:solidFill>
          <a:ln w="12700" cap="flat" cmpd="sng" algn="ctr">
            <a:noFill/>
            <a:prstDash val="solid"/>
            <a:round/>
            <a:headEnd/>
            <a:tailEnd/>
          </a:ln>
        </p:spPr>
        <p:txBody>
          <a:bodyPr lIns="68580" tIns="34290" rIns="68580" bIns="34290" anchor="ctr"/>
          <a:lstStyle/>
          <a:p>
            <a:pPr fontAlgn="auto">
              <a:spcBef>
                <a:spcPts val="0"/>
              </a:spcBef>
              <a:spcAft>
                <a:spcPts val="0"/>
              </a:spcAft>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endParaRPr>
          </a:p>
        </p:txBody>
      </p:sp>
      <p:sp>
        <p:nvSpPr>
          <p:cNvPr id="7" name="圆角右箭头 26"/>
          <p:cNvSpPr>
            <a:spLocks/>
          </p:cNvSpPr>
          <p:nvPr/>
        </p:nvSpPr>
        <p:spPr bwMode="auto">
          <a:xfrm flipH="1" flipV="1">
            <a:off x="6194216" y="3429000"/>
            <a:ext cx="1338262" cy="1587838"/>
          </a:xfrm>
          <a:custGeom>
            <a:avLst/>
            <a:gdLst>
              <a:gd name="T0" fmla="*/ 10865971 w 1080248"/>
              <a:gd name="T1" fmla="*/ 0 h 1226498"/>
              <a:gd name="T2" fmla="*/ 10865971 w 1080248"/>
              <a:gd name="T3" fmla="*/ 10826406 h 1226498"/>
              <a:gd name="T4" fmla="*/ 1810995 w 1080248"/>
              <a:gd name="T5" fmla="*/ 24584206 h 1226498"/>
              <a:gd name="T6" fmla="*/ 14487974 w 1080248"/>
              <a:gd name="T7" fmla="*/ 5413200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C30806"/>
          </a:solidFill>
          <a:ln w="12700" cap="flat" cmpd="sng" algn="ctr">
            <a:noFill/>
            <a:prstDash val="solid"/>
            <a:round/>
            <a:headEnd/>
            <a:tailEnd/>
          </a:ln>
        </p:spPr>
        <p:txBody>
          <a:bodyPr lIns="68580" tIns="34290" rIns="68580" bIns="34290" anchor="ctr"/>
          <a:lstStyle/>
          <a:p>
            <a:pPr fontAlgn="auto">
              <a:spcBef>
                <a:spcPts val="0"/>
              </a:spcBef>
              <a:spcAft>
                <a:spcPts val="0"/>
              </a:spcAft>
              <a:defRPr/>
            </a:pPr>
            <a:endParaRPr lang="zh-CN" altLang="en-US">
              <a:latin typeface="+mn-lt"/>
              <a:ea typeface="+mn-ea"/>
            </a:endParaRPr>
          </a:p>
        </p:txBody>
      </p:sp>
      <p:sp>
        <p:nvSpPr>
          <p:cNvPr id="9" name="TextBox 28"/>
          <p:cNvSpPr txBox="1">
            <a:spLocks noChangeArrowheads="1"/>
          </p:cNvSpPr>
          <p:nvPr/>
        </p:nvSpPr>
        <p:spPr bwMode="auto">
          <a:xfrm>
            <a:off x="5276641" y="3119438"/>
            <a:ext cx="1638300" cy="401691"/>
          </a:xfrm>
          <a:prstGeom prst="rect">
            <a:avLst/>
          </a:prstGeom>
          <a:noFill/>
          <a:ln w="9525">
            <a:noFill/>
            <a:miter lim="800000"/>
            <a:headEnd/>
            <a:tailEnd/>
          </a:ln>
        </p:spPr>
        <p:txBody>
          <a:bodyPr lIns="93007" tIns="46503" rIns="93007" bIns="46503">
            <a:spAutoFit/>
          </a:bodyPr>
          <a:lstStyle/>
          <a:p>
            <a:pPr algn="ctr" defTabSz="930275" fontAlgn="auto">
              <a:spcBef>
                <a:spcPts val="0"/>
              </a:spcBef>
              <a:spcAft>
                <a:spcPts val="0"/>
              </a:spcAft>
              <a:defRPr/>
            </a:pPr>
            <a:r>
              <a:rPr lang="zh-CN" altLang="en-US" sz="2000" b="1" dirty="0" smtClean="0">
                <a:solidFill>
                  <a:schemeClr val="tx1">
                    <a:lumMod val="65000"/>
                    <a:lumOff val="35000"/>
                  </a:schemeClr>
                </a:solidFill>
                <a:latin typeface="微软雅黑" pitchFamily="34" charset="-122"/>
                <a:ea typeface="微软雅黑" pitchFamily="34" charset="-122"/>
              </a:rPr>
              <a:t>添加文字</a:t>
            </a:r>
            <a:endParaRPr lang="zh-CN" altLang="en-US" sz="2000" b="1" dirty="0">
              <a:solidFill>
                <a:schemeClr val="tx1">
                  <a:lumMod val="65000"/>
                  <a:lumOff val="35000"/>
                </a:schemeClr>
              </a:solidFill>
              <a:latin typeface="微软雅黑" pitchFamily="34" charset="-122"/>
              <a:ea typeface="微软雅黑" pitchFamily="34" charset="-122"/>
            </a:endParaRPr>
          </a:p>
        </p:txBody>
      </p:sp>
      <p:grpSp>
        <p:nvGrpSpPr>
          <p:cNvPr id="11" name="组合 39"/>
          <p:cNvGrpSpPr>
            <a:grpSpLocks/>
          </p:cNvGrpSpPr>
          <p:nvPr/>
        </p:nvGrpSpPr>
        <p:grpSpPr bwMode="auto">
          <a:xfrm>
            <a:off x="1789476" y="1412776"/>
            <a:ext cx="2208619" cy="1670257"/>
            <a:chOff x="480150" y="3696436"/>
            <a:chExt cx="2363658" cy="2124031"/>
          </a:xfrm>
        </p:grpSpPr>
        <p:sp>
          <p:nvSpPr>
            <p:cNvPr id="12" name="TextBox 40"/>
            <p:cNvSpPr txBox="1">
              <a:spLocks noChangeArrowheads="1"/>
            </p:cNvSpPr>
            <p:nvPr/>
          </p:nvSpPr>
          <p:spPr bwMode="auto">
            <a:xfrm>
              <a:off x="480150" y="3696436"/>
              <a:ext cx="1987848" cy="471682"/>
            </a:xfrm>
            <a:prstGeom prst="rect">
              <a:avLst/>
            </a:prstGeom>
            <a:noFill/>
            <a:ln w="9525">
              <a:noFill/>
              <a:miter lim="800000"/>
              <a:headEnd/>
              <a:tailEnd/>
            </a:ln>
          </p:spPr>
          <p:txBody>
            <a:bodyPr wrap="square" lIns="93007" tIns="46503" rIns="93007" bIns="46503">
              <a:spAutoFit/>
            </a:bodyPr>
            <a:lstStyle/>
            <a:p>
              <a:pPr marL="285750" indent="-285750" algn="ctr" defTabSz="930275" fontAlgn="auto">
                <a:spcBef>
                  <a:spcPts val="0"/>
                </a:spcBef>
                <a:spcAft>
                  <a:spcPts val="0"/>
                </a:spcAft>
                <a:buFont typeface="Wingdings" pitchFamily="2" charset="2"/>
                <a:buChar char="u"/>
                <a:defRPr/>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3" name="TextBox 41"/>
            <p:cNvSpPr txBox="1">
              <a:spLocks noChangeArrowheads="1"/>
            </p:cNvSpPr>
            <p:nvPr/>
          </p:nvSpPr>
          <p:spPr bwMode="auto">
            <a:xfrm>
              <a:off x="541428" y="4079692"/>
              <a:ext cx="2302380" cy="1740775"/>
            </a:xfrm>
            <a:prstGeom prst="rect">
              <a:avLst/>
            </a:prstGeom>
            <a:noFill/>
            <a:ln w="9525">
              <a:noFill/>
              <a:miter lim="800000"/>
              <a:headEnd/>
              <a:tailEnd/>
            </a:ln>
          </p:spPr>
          <p:txBody>
            <a:bodyPr wrap="square" lIns="93007" tIns="46503" rIns="93007" bIns="46503">
              <a:spAutoFit/>
            </a:bodyPr>
            <a:lstStyle/>
            <a:p>
              <a:pPr defTabSz="930275">
                <a:lnSpc>
                  <a:spcPct val="130000"/>
                </a:lnSpc>
                <a:defRPr/>
              </a:pPr>
              <a:r>
                <a:rPr lang="zh-CN" altLang="en-US" sz="1300" dirty="0" smtClean="0">
                  <a:solidFill>
                    <a:schemeClr val="tx1">
                      <a:lumMod val="65000"/>
                      <a:lumOff val="35000"/>
                    </a:schemeClr>
                  </a:solidFill>
                  <a:latin typeface="微软雅黑" pitchFamily="34" charset="-122"/>
                  <a:ea typeface="微软雅黑" pitchFamily="34" charset="-122"/>
                </a:rPr>
                <a:t>请</a:t>
              </a:r>
              <a:r>
                <a:rPr lang="zh-CN" altLang="en-US" sz="1300" dirty="0">
                  <a:solidFill>
                    <a:schemeClr val="tx1">
                      <a:lumMod val="65000"/>
                      <a:lumOff val="35000"/>
                    </a:schemeClr>
                  </a:solidFill>
                  <a:latin typeface="微软雅黑" pitchFamily="34" charset="-122"/>
                  <a:ea typeface="微软雅黑" pitchFamily="34" charset="-122"/>
                </a:rPr>
                <a:t>输入内容请输入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endParaRPr lang="en-US" altLang="zh-CN" sz="1300" dirty="0">
                <a:solidFill>
                  <a:schemeClr val="tx1">
                    <a:lumMod val="65000"/>
                    <a:lumOff val="35000"/>
                  </a:schemeClr>
                </a:solidFill>
                <a:latin typeface="微软雅黑" pitchFamily="34" charset="-122"/>
                <a:ea typeface="微软雅黑" pitchFamily="34" charset="-122"/>
              </a:endParaRPr>
            </a:p>
            <a:p>
              <a:pPr defTabSz="930275" fontAlgn="auto">
                <a:lnSpc>
                  <a:spcPct val="130000"/>
                </a:lnSpc>
                <a:spcBef>
                  <a:spcPts val="0"/>
                </a:spcBef>
                <a:spcAft>
                  <a:spcPts val="0"/>
                </a:spcAft>
                <a:defRPr/>
              </a:pP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23" name="组合 39"/>
          <p:cNvGrpSpPr>
            <a:grpSpLocks/>
          </p:cNvGrpSpPr>
          <p:nvPr/>
        </p:nvGrpSpPr>
        <p:grpSpPr bwMode="auto">
          <a:xfrm>
            <a:off x="1846734" y="3861048"/>
            <a:ext cx="2228817" cy="1670257"/>
            <a:chOff x="458535" y="3696436"/>
            <a:chExt cx="2385273" cy="2124031"/>
          </a:xfrm>
        </p:grpSpPr>
        <p:sp>
          <p:nvSpPr>
            <p:cNvPr id="24" name="TextBox 40"/>
            <p:cNvSpPr txBox="1">
              <a:spLocks noChangeArrowheads="1"/>
            </p:cNvSpPr>
            <p:nvPr/>
          </p:nvSpPr>
          <p:spPr bwMode="auto">
            <a:xfrm>
              <a:off x="458535" y="3696436"/>
              <a:ext cx="1987846" cy="471682"/>
            </a:xfrm>
            <a:prstGeom prst="rect">
              <a:avLst/>
            </a:prstGeom>
            <a:noFill/>
            <a:ln w="9525">
              <a:noFill/>
              <a:miter lim="800000"/>
              <a:headEnd/>
              <a:tailEnd/>
            </a:ln>
          </p:spPr>
          <p:txBody>
            <a:bodyPr wrap="square" lIns="93007" tIns="46503" rIns="93007" bIns="46503">
              <a:spAutoFit/>
            </a:bodyPr>
            <a:lstStyle/>
            <a:p>
              <a:pPr marL="285750" indent="-285750" algn="ctr" defTabSz="930275" fontAlgn="auto">
                <a:spcBef>
                  <a:spcPts val="0"/>
                </a:spcBef>
                <a:spcAft>
                  <a:spcPts val="0"/>
                </a:spcAft>
                <a:buFont typeface="Wingdings" pitchFamily="2" charset="2"/>
                <a:buChar char="u"/>
                <a:defRPr/>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25" name="TextBox 41"/>
            <p:cNvSpPr txBox="1">
              <a:spLocks noChangeArrowheads="1"/>
            </p:cNvSpPr>
            <p:nvPr/>
          </p:nvSpPr>
          <p:spPr bwMode="auto">
            <a:xfrm>
              <a:off x="541428" y="4079692"/>
              <a:ext cx="2302380" cy="1740775"/>
            </a:xfrm>
            <a:prstGeom prst="rect">
              <a:avLst/>
            </a:prstGeom>
            <a:noFill/>
            <a:ln w="9525">
              <a:noFill/>
              <a:miter lim="800000"/>
              <a:headEnd/>
              <a:tailEnd/>
            </a:ln>
          </p:spPr>
          <p:txBody>
            <a:bodyPr wrap="square" lIns="93007" tIns="46503" rIns="93007" bIns="46503">
              <a:spAutoFit/>
            </a:bodyPr>
            <a:lstStyle/>
            <a:p>
              <a:pPr defTabSz="930275">
                <a:lnSpc>
                  <a:spcPct val="130000"/>
                </a:lnSpc>
                <a:defRPr/>
              </a:pPr>
              <a:r>
                <a:rPr lang="zh-CN" altLang="en-US" sz="1300" dirty="0" smtClean="0">
                  <a:solidFill>
                    <a:schemeClr val="tx1">
                      <a:lumMod val="65000"/>
                      <a:lumOff val="35000"/>
                    </a:schemeClr>
                  </a:solidFill>
                  <a:latin typeface="微软雅黑" pitchFamily="34" charset="-122"/>
                  <a:ea typeface="微软雅黑" pitchFamily="34" charset="-122"/>
                </a:rPr>
                <a:t>请</a:t>
              </a:r>
              <a:r>
                <a:rPr lang="zh-CN" altLang="en-US" sz="1300" dirty="0">
                  <a:solidFill>
                    <a:schemeClr val="tx1">
                      <a:lumMod val="65000"/>
                      <a:lumOff val="35000"/>
                    </a:schemeClr>
                  </a:solidFill>
                  <a:latin typeface="微软雅黑" pitchFamily="34" charset="-122"/>
                  <a:ea typeface="微软雅黑" pitchFamily="34" charset="-122"/>
                </a:rPr>
                <a:t>输入内容请输入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endParaRPr lang="en-US" altLang="zh-CN" sz="1300" dirty="0">
                <a:solidFill>
                  <a:schemeClr val="tx1">
                    <a:lumMod val="65000"/>
                    <a:lumOff val="35000"/>
                  </a:schemeClr>
                </a:solidFill>
                <a:latin typeface="微软雅黑" pitchFamily="34" charset="-122"/>
                <a:ea typeface="微软雅黑" pitchFamily="34" charset="-122"/>
              </a:endParaRPr>
            </a:p>
            <a:p>
              <a:pPr defTabSz="930275" fontAlgn="auto">
                <a:lnSpc>
                  <a:spcPct val="130000"/>
                </a:lnSpc>
                <a:spcBef>
                  <a:spcPts val="0"/>
                </a:spcBef>
                <a:spcAft>
                  <a:spcPts val="0"/>
                </a:spcAft>
                <a:defRPr/>
              </a:pP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26" name="组合 39"/>
          <p:cNvGrpSpPr>
            <a:grpSpLocks/>
          </p:cNvGrpSpPr>
          <p:nvPr/>
        </p:nvGrpSpPr>
        <p:grpSpPr bwMode="auto">
          <a:xfrm>
            <a:off x="8255446" y="1412776"/>
            <a:ext cx="2223369" cy="1670257"/>
            <a:chOff x="464365" y="3696436"/>
            <a:chExt cx="2379443" cy="2124031"/>
          </a:xfrm>
        </p:grpSpPr>
        <p:sp>
          <p:nvSpPr>
            <p:cNvPr id="27" name="TextBox 40"/>
            <p:cNvSpPr txBox="1">
              <a:spLocks noChangeArrowheads="1"/>
            </p:cNvSpPr>
            <p:nvPr/>
          </p:nvSpPr>
          <p:spPr bwMode="auto">
            <a:xfrm>
              <a:off x="464365" y="3696436"/>
              <a:ext cx="1987846" cy="471682"/>
            </a:xfrm>
            <a:prstGeom prst="rect">
              <a:avLst/>
            </a:prstGeom>
            <a:noFill/>
            <a:ln w="9525">
              <a:noFill/>
              <a:miter lim="800000"/>
              <a:headEnd/>
              <a:tailEnd/>
            </a:ln>
          </p:spPr>
          <p:txBody>
            <a:bodyPr wrap="square" lIns="93007" tIns="46503" rIns="93007" bIns="46503">
              <a:spAutoFit/>
            </a:bodyPr>
            <a:lstStyle/>
            <a:p>
              <a:pPr marL="285750" indent="-285750" algn="ctr" defTabSz="930275" fontAlgn="auto">
                <a:spcBef>
                  <a:spcPts val="0"/>
                </a:spcBef>
                <a:spcAft>
                  <a:spcPts val="0"/>
                </a:spcAft>
                <a:buFont typeface="Wingdings" pitchFamily="2" charset="2"/>
                <a:buChar char="u"/>
                <a:defRPr/>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28" name="TextBox 41"/>
            <p:cNvSpPr txBox="1">
              <a:spLocks noChangeArrowheads="1"/>
            </p:cNvSpPr>
            <p:nvPr/>
          </p:nvSpPr>
          <p:spPr bwMode="auto">
            <a:xfrm>
              <a:off x="541428" y="4079692"/>
              <a:ext cx="2302380" cy="1740775"/>
            </a:xfrm>
            <a:prstGeom prst="rect">
              <a:avLst/>
            </a:prstGeom>
            <a:noFill/>
            <a:ln w="9525">
              <a:noFill/>
              <a:miter lim="800000"/>
              <a:headEnd/>
              <a:tailEnd/>
            </a:ln>
          </p:spPr>
          <p:txBody>
            <a:bodyPr wrap="square" lIns="93007" tIns="46503" rIns="93007" bIns="46503">
              <a:spAutoFit/>
            </a:bodyPr>
            <a:lstStyle/>
            <a:p>
              <a:pPr defTabSz="930275">
                <a:lnSpc>
                  <a:spcPct val="130000"/>
                </a:lnSpc>
                <a:defRPr/>
              </a:pPr>
              <a:r>
                <a:rPr lang="zh-CN" altLang="en-US" sz="1300" dirty="0" smtClean="0">
                  <a:solidFill>
                    <a:schemeClr val="tx1">
                      <a:lumMod val="65000"/>
                      <a:lumOff val="35000"/>
                    </a:schemeClr>
                  </a:solidFill>
                  <a:latin typeface="微软雅黑" pitchFamily="34" charset="-122"/>
                  <a:ea typeface="微软雅黑" pitchFamily="34" charset="-122"/>
                </a:rPr>
                <a:t>请</a:t>
              </a:r>
              <a:r>
                <a:rPr lang="zh-CN" altLang="en-US" sz="1300" dirty="0">
                  <a:solidFill>
                    <a:schemeClr val="tx1">
                      <a:lumMod val="65000"/>
                      <a:lumOff val="35000"/>
                    </a:schemeClr>
                  </a:solidFill>
                  <a:latin typeface="微软雅黑" pitchFamily="34" charset="-122"/>
                  <a:ea typeface="微软雅黑" pitchFamily="34" charset="-122"/>
                </a:rPr>
                <a:t>输入内容请输入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endParaRPr lang="en-US" altLang="zh-CN" sz="1300" dirty="0">
                <a:solidFill>
                  <a:schemeClr val="tx1">
                    <a:lumMod val="65000"/>
                    <a:lumOff val="35000"/>
                  </a:schemeClr>
                </a:solidFill>
                <a:latin typeface="微软雅黑" pitchFamily="34" charset="-122"/>
                <a:ea typeface="微软雅黑" pitchFamily="34" charset="-122"/>
              </a:endParaRPr>
            </a:p>
            <a:p>
              <a:pPr defTabSz="930275" fontAlgn="auto">
                <a:lnSpc>
                  <a:spcPct val="130000"/>
                </a:lnSpc>
                <a:spcBef>
                  <a:spcPts val="0"/>
                </a:spcBef>
                <a:spcAft>
                  <a:spcPts val="0"/>
                </a:spcAft>
                <a:defRPr/>
              </a:pP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29" name="组合 39"/>
          <p:cNvGrpSpPr>
            <a:grpSpLocks/>
          </p:cNvGrpSpPr>
          <p:nvPr/>
        </p:nvGrpSpPr>
        <p:grpSpPr bwMode="auto">
          <a:xfrm>
            <a:off x="8327454" y="3861048"/>
            <a:ext cx="2228817" cy="1670257"/>
            <a:chOff x="458535" y="3696436"/>
            <a:chExt cx="2385273" cy="2124031"/>
          </a:xfrm>
        </p:grpSpPr>
        <p:sp>
          <p:nvSpPr>
            <p:cNvPr id="30" name="TextBox 40"/>
            <p:cNvSpPr txBox="1">
              <a:spLocks noChangeArrowheads="1"/>
            </p:cNvSpPr>
            <p:nvPr/>
          </p:nvSpPr>
          <p:spPr bwMode="auto">
            <a:xfrm>
              <a:off x="458535" y="3696436"/>
              <a:ext cx="1987846" cy="471682"/>
            </a:xfrm>
            <a:prstGeom prst="rect">
              <a:avLst/>
            </a:prstGeom>
            <a:noFill/>
            <a:ln w="9525">
              <a:noFill/>
              <a:miter lim="800000"/>
              <a:headEnd/>
              <a:tailEnd/>
            </a:ln>
          </p:spPr>
          <p:txBody>
            <a:bodyPr wrap="square" lIns="93007" tIns="46503" rIns="93007" bIns="46503">
              <a:spAutoFit/>
            </a:bodyPr>
            <a:lstStyle/>
            <a:p>
              <a:pPr marL="285750" indent="-285750" algn="ctr" defTabSz="930275" fontAlgn="auto">
                <a:spcBef>
                  <a:spcPts val="0"/>
                </a:spcBef>
                <a:spcAft>
                  <a:spcPts val="0"/>
                </a:spcAft>
                <a:buFont typeface="Wingdings" pitchFamily="2" charset="2"/>
                <a:buChar char="u"/>
                <a:defRPr/>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31" name="TextBox 41"/>
            <p:cNvSpPr txBox="1">
              <a:spLocks noChangeArrowheads="1"/>
            </p:cNvSpPr>
            <p:nvPr/>
          </p:nvSpPr>
          <p:spPr bwMode="auto">
            <a:xfrm>
              <a:off x="541428" y="4079692"/>
              <a:ext cx="2302380" cy="1740775"/>
            </a:xfrm>
            <a:prstGeom prst="rect">
              <a:avLst/>
            </a:prstGeom>
            <a:noFill/>
            <a:ln w="9525">
              <a:noFill/>
              <a:miter lim="800000"/>
              <a:headEnd/>
              <a:tailEnd/>
            </a:ln>
          </p:spPr>
          <p:txBody>
            <a:bodyPr wrap="square" lIns="93007" tIns="46503" rIns="93007" bIns="46503">
              <a:spAutoFit/>
            </a:bodyPr>
            <a:lstStyle/>
            <a:p>
              <a:pPr defTabSz="930275">
                <a:lnSpc>
                  <a:spcPct val="130000"/>
                </a:lnSpc>
                <a:defRPr/>
              </a:pPr>
              <a:r>
                <a:rPr lang="zh-CN" altLang="en-US" sz="1300" dirty="0" smtClean="0">
                  <a:solidFill>
                    <a:schemeClr val="tx1">
                      <a:lumMod val="65000"/>
                      <a:lumOff val="35000"/>
                    </a:schemeClr>
                  </a:solidFill>
                  <a:latin typeface="微软雅黑" pitchFamily="34" charset="-122"/>
                  <a:ea typeface="微软雅黑" pitchFamily="34" charset="-122"/>
                </a:rPr>
                <a:t>请</a:t>
              </a:r>
              <a:r>
                <a:rPr lang="zh-CN" altLang="en-US" sz="1300" dirty="0">
                  <a:solidFill>
                    <a:schemeClr val="tx1">
                      <a:lumMod val="65000"/>
                      <a:lumOff val="35000"/>
                    </a:schemeClr>
                  </a:solidFill>
                  <a:latin typeface="微软雅黑" pitchFamily="34" charset="-122"/>
                  <a:ea typeface="微软雅黑" pitchFamily="34" charset="-122"/>
                </a:rPr>
                <a:t>输入内容请输入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r>
                <a:rPr lang="zh-CN" altLang="en-US" sz="1300" dirty="0">
                  <a:solidFill>
                    <a:schemeClr val="tx1">
                      <a:lumMod val="65000"/>
                      <a:lumOff val="35000"/>
                    </a:schemeClr>
                  </a:solidFill>
                  <a:latin typeface="微软雅黑" pitchFamily="34" charset="-122"/>
                  <a:ea typeface="微软雅黑" pitchFamily="34" charset="-122"/>
                </a:rPr>
                <a:t>请输入</a:t>
              </a:r>
              <a:r>
                <a:rPr lang="zh-CN" altLang="en-US" sz="1300" dirty="0" smtClean="0">
                  <a:solidFill>
                    <a:schemeClr val="tx1">
                      <a:lumMod val="65000"/>
                      <a:lumOff val="35000"/>
                    </a:schemeClr>
                  </a:solidFill>
                  <a:latin typeface="微软雅黑" pitchFamily="34" charset="-122"/>
                  <a:ea typeface="微软雅黑" pitchFamily="34" charset="-122"/>
                </a:rPr>
                <a:t>内容</a:t>
              </a:r>
              <a:endParaRPr lang="en-US" altLang="zh-CN" sz="1300" dirty="0">
                <a:solidFill>
                  <a:schemeClr val="tx1">
                    <a:lumMod val="65000"/>
                    <a:lumOff val="35000"/>
                  </a:schemeClr>
                </a:solidFill>
                <a:latin typeface="微软雅黑" pitchFamily="34" charset="-122"/>
                <a:ea typeface="微软雅黑" pitchFamily="34" charset="-122"/>
              </a:endParaRPr>
            </a:p>
            <a:p>
              <a:pPr defTabSz="930275" fontAlgn="auto">
                <a:lnSpc>
                  <a:spcPct val="130000"/>
                </a:lnSpc>
                <a:spcBef>
                  <a:spcPts val="0"/>
                </a:spcBef>
                <a:spcAft>
                  <a:spcPts val="0"/>
                </a:spcAft>
                <a:defRPr/>
              </a:pPr>
              <a:endParaRPr lang="en-US" altLang="zh-CN" sz="1300" dirty="0">
                <a:solidFill>
                  <a:schemeClr val="tx1">
                    <a:lumMod val="65000"/>
                    <a:lumOff val="35000"/>
                  </a:schemeClr>
                </a:solidFill>
                <a:latin typeface="微软雅黑" pitchFamily="34" charset="-122"/>
                <a:ea typeface="微软雅黑" pitchFamily="34" charset="-122"/>
              </a:endParaRPr>
            </a:p>
          </p:txBody>
        </p:sp>
      </p:gr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22</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22"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chemeClr val="tx1">
                    <a:lumMod val="50000"/>
                    <a:lumOff val="50000"/>
                  </a:schemeClr>
                </a:solidFill>
                <a:latin typeface="微软雅黑" pitchFamily="34" charset="-122"/>
                <a:ea typeface="微软雅黑" pitchFamily="34" charset="-122"/>
              </a:rPr>
              <a:t>请</a:t>
            </a:r>
            <a:r>
              <a:rPr lang="zh-CN" altLang="en-US" sz="3000" b="1" dirty="0" smtClean="0">
                <a:solidFill>
                  <a:schemeClr val="tx1">
                    <a:lumMod val="50000"/>
                    <a:lumOff val="50000"/>
                  </a:schemeClr>
                </a:solidFill>
                <a:latin typeface="微软雅黑" pitchFamily="34" charset="-122"/>
                <a:ea typeface="微软雅黑" pitchFamily="34" charset="-122"/>
              </a:rPr>
              <a:t>输入第三章节</a:t>
            </a:r>
            <a:endParaRPr lang="zh-CN" altLang="en-US" sz="3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7070709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right)">
                                      <p:cBhvr>
                                        <p:cTn id="27" dur="500"/>
                                        <p:tgtEl>
                                          <p:spTgt spid="23"/>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right)">
                                      <p:cBhvr>
                                        <p:cTn id="31" dur="500"/>
                                        <p:tgtEl>
                                          <p:spTgt spid="26"/>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4000"/>
                            </p:stCondLst>
                            <p:childTnLst>
                              <p:par>
                                <p:cTn id="37" presetID="1"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江财PPT\bc84.jpg"/>
          <p:cNvPicPr>
            <a:picLocks noChangeAspect="1" noChangeArrowheads="1"/>
          </p:cNvPicPr>
          <p:nvPr/>
        </p:nvPicPr>
        <p:blipFill rotWithShape="1">
          <a:blip r:embed="rId2">
            <a:extLst>
              <a:ext uri="{28A0092B-C50C-407E-A947-70E740481C1C}">
                <a14:useLocalDpi xmlns:a14="http://schemas.microsoft.com/office/drawing/2010/main" val="0"/>
              </a:ext>
            </a:extLst>
          </a:blip>
          <a:srcRect t="-1" r="15512" b="1632"/>
          <a:stretch/>
        </p:blipFill>
        <p:spPr bwMode="auto">
          <a:xfrm>
            <a:off x="5015086" y="764705"/>
            <a:ext cx="7180585" cy="609329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a:extLst>
              <a:ext uri="{FF2B5EF4-FFF2-40B4-BE49-F238E27FC236}">
                <a16:creationId xmlns="" xmlns:a16="http://schemas.microsoft.com/office/drawing/2014/main" id="{D5C015CF-61FD-4E6A-A33E-3B21433AB670}"/>
              </a:ext>
            </a:extLst>
          </p:cNvPr>
          <p:cNvGrpSpPr/>
          <p:nvPr/>
        </p:nvGrpSpPr>
        <p:grpSpPr>
          <a:xfrm>
            <a:off x="0" y="0"/>
            <a:ext cx="7031310" cy="6858000"/>
            <a:chOff x="0" y="0"/>
            <a:chExt cx="7630160" cy="6858000"/>
          </a:xfrm>
          <a:effectLst>
            <a:outerShdw blurRad="50800" dist="38100" dir="2700000" algn="tl" rotWithShape="0">
              <a:prstClr val="black">
                <a:alpha val="40000"/>
              </a:prstClr>
            </a:outerShdw>
          </a:effectLst>
        </p:grpSpPr>
        <p:sp>
          <p:nvSpPr>
            <p:cNvPr id="17" name="任意多边形 16"/>
            <p:cNvSpPr/>
            <p:nvPr/>
          </p:nvSpPr>
          <p:spPr>
            <a:xfrm flipV="1">
              <a:off x="254000" y="0"/>
              <a:ext cx="7376160" cy="6858000"/>
            </a:xfrm>
            <a:custGeom>
              <a:avLst/>
              <a:gdLst>
                <a:gd name="connsiteX0" fmla="*/ 0 w 6096000"/>
                <a:gd name="connsiteY0" fmla="*/ 0 h 6858000"/>
                <a:gd name="connsiteX1" fmla="*/ 43815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4381500" y="0"/>
                  </a:lnTo>
                  <a:lnTo>
                    <a:pt x="6096000" y="6858000"/>
                  </a:lnTo>
                  <a:lnTo>
                    <a:pt x="0" y="6858000"/>
                  </a:lnTo>
                  <a:close/>
                </a:path>
              </a:pathLst>
            </a:custGeom>
            <a:solidFill>
              <a:srgbClr val="395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8" name="任意多边形 17"/>
            <p:cNvSpPr/>
            <p:nvPr/>
          </p:nvSpPr>
          <p:spPr>
            <a:xfrm flipV="1">
              <a:off x="0" y="0"/>
              <a:ext cx="7376160" cy="6858000"/>
            </a:xfrm>
            <a:custGeom>
              <a:avLst/>
              <a:gdLst>
                <a:gd name="connsiteX0" fmla="*/ 0 w 6096000"/>
                <a:gd name="connsiteY0" fmla="*/ 0 h 6858000"/>
                <a:gd name="connsiteX1" fmla="*/ 43815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4381500" y="0"/>
                  </a:lnTo>
                  <a:lnTo>
                    <a:pt x="6096000" y="6858000"/>
                  </a:lnTo>
                  <a:lnTo>
                    <a:pt x="0" y="6858000"/>
                  </a:lnTo>
                  <a:close/>
                </a:path>
              </a:pathLst>
            </a:custGeom>
            <a:solidFill>
              <a:srgbClr val="C00A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7" name="直角三角形 26"/>
            <p:cNvSpPr/>
            <p:nvPr/>
          </p:nvSpPr>
          <p:spPr>
            <a:xfrm flipV="1">
              <a:off x="0" y="20320"/>
              <a:ext cx="2072640" cy="6837680"/>
            </a:xfrm>
            <a:prstGeom prst="rtTriangle">
              <a:avLst/>
            </a:prstGeom>
            <a:solidFill>
              <a:srgbClr val="9A04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22550" y="2492896"/>
            <a:ext cx="7460888" cy="1521460"/>
            <a:chOff x="719455" y="2126357"/>
            <a:chExt cx="7460888" cy="1521460"/>
          </a:xfrm>
        </p:grpSpPr>
        <p:sp>
          <p:nvSpPr>
            <p:cNvPr id="30" name="文本框 18"/>
            <p:cNvSpPr txBox="1"/>
            <p:nvPr/>
          </p:nvSpPr>
          <p:spPr>
            <a:xfrm>
              <a:off x="751478" y="3278485"/>
              <a:ext cx="7428865" cy="369332"/>
            </a:xfrm>
            <a:prstGeom prst="rect">
              <a:avLst/>
            </a:prstGeom>
            <a:noFill/>
          </p:spPr>
          <p:txBody>
            <a:bodyPr wrap="square" rtlCol="0">
              <a:spAutoFit/>
            </a:bodyPr>
            <a:lstStyle/>
            <a:p>
              <a:r>
                <a:rPr lang="en-US" altLang="zh-CN" dirty="0" smtClean="0">
                  <a:solidFill>
                    <a:schemeClr val="bg1"/>
                  </a:solidFill>
                  <a:latin typeface="微软雅黑" pitchFamily="34" charset="-122"/>
                  <a:ea typeface="微软雅黑" pitchFamily="34" charset="-122"/>
                  <a:sym typeface="Agency FB" panose="020B0503020202020204" pitchFamily="34" charset="0"/>
                </a:rPr>
                <a:t>THANK YOU FOR WATCHING</a:t>
              </a:r>
              <a:r>
                <a:rPr lang="zh-CN" altLang="en-US" dirty="0" smtClean="0">
                  <a:solidFill>
                    <a:schemeClr val="bg1"/>
                  </a:solidFill>
                  <a:latin typeface="微软雅黑" pitchFamily="34" charset="-122"/>
                  <a:ea typeface="微软雅黑" pitchFamily="34" charset="-122"/>
                  <a:sym typeface="Agency FB" panose="020B0503020202020204" pitchFamily="34" charset="0"/>
                </a:rPr>
                <a:t>！</a:t>
              </a:r>
              <a:endParaRPr lang="zh-CN" altLang="en-US" dirty="0">
                <a:solidFill>
                  <a:schemeClr val="bg1"/>
                </a:solidFill>
                <a:latin typeface="微软雅黑" pitchFamily="34" charset="-122"/>
                <a:ea typeface="微软雅黑" pitchFamily="34" charset="-122"/>
                <a:sym typeface="Agency FB" panose="020B0503020202020204" pitchFamily="34" charset="0"/>
              </a:endParaRPr>
            </a:p>
          </p:txBody>
        </p:sp>
        <p:sp>
          <p:nvSpPr>
            <p:cNvPr id="31" name="文本框 17"/>
            <p:cNvSpPr txBox="1"/>
            <p:nvPr/>
          </p:nvSpPr>
          <p:spPr>
            <a:xfrm>
              <a:off x="719455" y="2126357"/>
              <a:ext cx="5760640" cy="1015663"/>
            </a:xfrm>
            <a:prstGeom prst="rect">
              <a:avLst/>
            </a:prstGeom>
            <a:noFill/>
          </p:spPr>
          <p:txBody>
            <a:bodyPr wrap="square" rtlCol="0">
              <a:spAutoFit/>
            </a:bodyPr>
            <a:lstStyle/>
            <a:p>
              <a:r>
                <a:rPr lang="zh-CN" altLang="en-US" sz="6000" b="1"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感谢您的观看！</a:t>
              </a:r>
              <a:endParaRPr lang="zh-CN" altLang="en-US" sz="6000" b="1"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3" name="灯片编号占位符 2"/>
          <p:cNvSpPr>
            <a:spLocks noGrp="1"/>
          </p:cNvSpPr>
          <p:nvPr>
            <p:ph type="sldNum" sz="quarter" idx="12"/>
          </p:nvPr>
        </p:nvSpPr>
        <p:spPr/>
        <p:txBody>
          <a:bodyPr/>
          <a:lstStyle/>
          <a:p>
            <a:fld id="{0C913308-F349-4B6D-A68A-DD1791B4A57B}" type="slidenum">
              <a:rPr lang="zh-CN" altLang="en-US" smtClean="0"/>
              <a:t>23</a:t>
            </a:fld>
            <a:r>
              <a:rPr lang="en-US" altLang="zh-CN" dirty="0"/>
              <a:t> /22</a:t>
            </a:r>
            <a:endParaRPr lang="zh-CN" altLang="en-US" dirty="0"/>
          </a:p>
        </p:txBody>
      </p:sp>
    </p:spTree>
    <p:extLst>
      <p:ext uri="{BB962C8B-B14F-4D97-AF65-F5344CB8AC3E}">
        <p14:creationId xmlns:p14="http://schemas.microsoft.com/office/powerpoint/2010/main" val="1870337812"/>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35654" y="-3539"/>
            <a:ext cx="3680232" cy="6888923"/>
            <a:chOff x="8535654" y="-3539"/>
            <a:chExt cx="3680232" cy="6888923"/>
          </a:xfrm>
        </p:grpSpPr>
        <p:grpSp>
          <p:nvGrpSpPr>
            <p:cNvPr id="18" name="组合 17">
              <a:extLst>
                <a:ext uri="{FF2B5EF4-FFF2-40B4-BE49-F238E27FC236}">
                  <a16:creationId xmlns="" xmlns:a16="http://schemas.microsoft.com/office/drawing/2014/main" id="{A6315333-95DD-41F3-8AF2-2E5CF7F66A28}"/>
                </a:ext>
              </a:extLst>
            </p:cNvPr>
            <p:cNvGrpSpPr/>
            <p:nvPr/>
          </p:nvGrpSpPr>
          <p:grpSpPr>
            <a:xfrm>
              <a:off x="8535654" y="-3539"/>
              <a:ext cx="3392200" cy="6861539"/>
              <a:chOff x="6597803" y="0"/>
              <a:chExt cx="2546197" cy="5145088"/>
            </a:xfrm>
            <a:solidFill>
              <a:srgbClr val="B30509"/>
            </a:solidFill>
            <a:effectLst>
              <a:outerShdw blurRad="50800" dist="38100" dir="8100000" algn="tr" rotWithShape="0">
                <a:prstClr val="black">
                  <a:alpha val="40000"/>
                </a:prstClr>
              </a:outerShdw>
            </a:effectLst>
          </p:grpSpPr>
          <p:sp>
            <p:nvSpPr>
              <p:cNvPr id="19" name="直角三角形 18">
                <a:extLst>
                  <a:ext uri="{FF2B5EF4-FFF2-40B4-BE49-F238E27FC236}">
                    <a16:creationId xmlns="" xmlns:a16="http://schemas.microsoft.com/office/drawing/2014/main" id="{606E59C8-319B-49F2-8606-364E9036E5B7}"/>
                  </a:ext>
                </a:extLst>
              </p:cNvPr>
              <p:cNvSpPr/>
              <p:nvPr/>
            </p:nvSpPr>
            <p:spPr>
              <a:xfrm rot="16200000">
                <a:off x="4871814" y="1725989"/>
                <a:ext cx="5145088" cy="16931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327A628C-F4E1-4083-BFC7-90633BC41D4E}"/>
                  </a:ext>
                </a:extLst>
              </p:cNvPr>
              <p:cNvSpPr/>
              <p:nvPr/>
            </p:nvSpPr>
            <p:spPr>
              <a:xfrm>
                <a:off x="8288213" y="936"/>
                <a:ext cx="855787" cy="51441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76" name="Picture 4" descr="E:\江财PPT\003qsayrzy6LkUDUG53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316" y="0"/>
              <a:ext cx="3357570" cy="6885384"/>
            </a:xfrm>
            <a:prstGeom prst="rect">
              <a:avLst/>
            </a:prstGeom>
            <a:noFill/>
            <a:effectLst>
              <a:outerShdw blurRad="50800" dist="38100" dir="8100000" algn="tr" rotWithShape="0">
                <a:prstClr val="black">
                  <a:alpha val="30000"/>
                </a:prstClr>
              </a:outerShdw>
            </a:effectLst>
            <a:extLst>
              <a:ext uri="{909E8E84-426E-40DD-AFC4-6F175D3DCCD1}">
                <a14:hiddenFill xmlns:a14="http://schemas.microsoft.com/office/drawing/2010/main">
                  <a:solidFill>
                    <a:srgbClr val="FFFFFF"/>
                  </a:solidFill>
                </a14:hiddenFill>
              </a:ext>
            </a:extLst>
          </p:spPr>
        </p:pic>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schemeClr val="tx1">
                    <a:lumMod val="85000"/>
                    <a:lumOff val="15000"/>
                  </a:schemeClr>
                </a:solidFill>
              </a:rPr>
              <a:t>3</a:t>
            </a:fld>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grpSp>
        <p:nvGrpSpPr>
          <p:cNvPr id="21" name="组合 20"/>
          <p:cNvGrpSpPr/>
          <p:nvPr/>
        </p:nvGrpSpPr>
        <p:grpSpPr>
          <a:xfrm>
            <a:off x="2535256" y="1994623"/>
            <a:ext cx="4784086" cy="2082449"/>
            <a:chOff x="8039077" y="2905035"/>
            <a:chExt cx="4784086" cy="2082449"/>
          </a:xfrm>
        </p:grpSpPr>
        <p:sp>
          <p:nvSpPr>
            <p:cNvPr id="25" name="文本框 22"/>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rgbClr val="C00000"/>
                  </a:solidFill>
                  <a:latin typeface="微软雅黑" pitchFamily="34" charset="-122"/>
                  <a:ea typeface="微软雅黑" pitchFamily="34" charset="-122"/>
                </a:rPr>
                <a:t>Part 01</a:t>
              </a:r>
            </a:p>
          </p:txBody>
        </p:sp>
        <p:sp>
          <p:nvSpPr>
            <p:cNvPr id="28" name="文本框 23"/>
            <p:cNvSpPr txBox="1"/>
            <p:nvPr/>
          </p:nvSpPr>
          <p:spPr>
            <a:xfrm>
              <a:off x="8234671" y="4341153"/>
              <a:ext cx="4588492" cy="646331"/>
            </a:xfrm>
            <a:prstGeom prst="rect">
              <a:avLst/>
            </a:prstGeom>
            <a:noFill/>
          </p:spPr>
          <p:txBody>
            <a:bodyPr wrap="square" rtlCol="0">
              <a:spAutoFit/>
            </a:bodyPr>
            <a:lstStyle/>
            <a:p>
              <a:pPr algn="ctr"/>
              <a:r>
                <a:rPr lang="zh-CN" altLang="en-US" sz="3600" dirty="0" smtClean="0">
                  <a:solidFill>
                    <a:srgbClr val="C00000"/>
                  </a:solidFill>
                  <a:latin typeface="微软雅黑" pitchFamily="34" charset="-122"/>
                  <a:ea typeface="微软雅黑" pitchFamily="34" charset="-122"/>
                </a:rPr>
                <a:t>点击输入第一章标题</a:t>
              </a:r>
              <a:endParaRPr lang="en-US" altLang="zh-CN" sz="3600" dirty="0">
                <a:solidFill>
                  <a:srgbClr val="C00000"/>
                </a:solidFill>
                <a:latin typeface="微软雅黑" pitchFamily="34" charset="-122"/>
                <a:ea typeface="微软雅黑" pitchFamily="34" charset="-122"/>
              </a:endParaRPr>
            </a:p>
          </p:txBody>
        </p:sp>
      </p:grpSp>
      <p:grpSp>
        <p:nvGrpSpPr>
          <p:cNvPr id="29" name="组合 28"/>
          <p:cNvGrpSpPr/>
          <p:nvPr/>
        </p:nvGrpSpPr>
        <p:grpSpPr>
          <a:xfrm>
            <a:off x="4247919" y="4365104"/>
            <a:ext cx="1120683" cy="162424"/>
            <a:chOff x="5145681" y="4540621"/>
            <a:chExt cx="1120683" cy="162424"/>
          </a:xfrm>
          <a:solidFill>
            <a:srgbClr val="C30806"/>
          </a:solidFill>
        </p:grpSpPr>
        <p:sp>
          <p:nvSpPr>
            <p:cNvPr id="30" name="矩形 29"/>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矩形 30"/>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矩形 31"/>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3" name="矩形 32"/>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Tree>
    <p:extLst>
      <p:ext uri="{BB962C8B-B14F-4D97-AF65-F5344CB8AC3E}">
        <p14:creationId xmlns:p14="http://schemas.microsoft.com/office/powerpoint/2010/main" val="1552902375"/>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pPr/>
              <a:t>4</a:t>
            </a:fld>
            <a:r>
              <a:rPr lang="en-US" altLang="zh-CN" dirty="0" smtClean="0">
                <a:solidFill>
                  <a:schemeClr val="tx1">
                    <a:lumMod val="85000"/>
                    <a:lumOff val="15000"/>
                  </a:schemeClr>
                </a:solidFill>
              </a:rPr>
              <a:t>/23</a:t>
            </a:r>
            <a:r>
              <a:rPr lang="zh-CN" altLang="en-US" dirty="0" smtClean="0">
                <a:solidFill>
                  <a:schemeClr val="tx1">
                    <a:lumMod val="85000"/>
                    <a:lumOff val="15000"/>
                  </a:schemeClr>
                </a:solidFill>
              </a:rPr>
              <a:t> </a:t>
            </a:r>
            <a:endParaRPr lang="zh-CN" altLang="en-US" dirty="0">
              <a:solidFill>
                <a:schemeClr val="tx1">
                  <a:lumMod val="85000"/>
                  <a:lumOff val="15000"/>
                </a:schemeClr>
              </a:solidFill>
            </a:endParaRPr>
          </a:p>
        </p:txBody>
      </p:sp>
      <p:sp>
        <p:nvSpPr>
          <p:cNvPr id="23"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C30806"/>
                </a:solidFill>
                <a:latin typeface="微软雅黑" pitchFamily="34" charset="-122"/>
                <a:ea typeface="微软雅黑" pitchFamily="34" charset="-122"/>
              </a:rPr>
              <a:t>请</a:t>
            </a:r>
            <a:r>
              <a:rPr lang="zh-CN" altLang="en-US" sz="3000" b="1" dirty="0" smtClean="0">
                <a:solidFill>
                  <a:srgbClr val="C30806"/>
                </a:solidFill>
                <a:latin typeface="微软雅黑" pitchFamily="34" charset="-122"/>
                <a:ea typeface="微软雅黑" pitchFamily="34" charset="-122"/>
              </a:rPr>
              <a:t>输入</a:t>
            </a:r>
            <a:r>
              <a:rPr lang="zh-CN" altLang="en-US" sz="3000" b="1" dirty="0">
                <a:solidFill>
                  <a:srgbClr val="C30806"/>
                </a:solidFill>
                <a:latin typeface="微软雅黑" pitchFamily="34" charset="-122"/>
                <a:ea typeface="微软雅黑" pitchFamily="34" charset="-122"/>
              </a:rPr>
              <a:t>第一章节</a:t>
            </a:r>
          </a:p>
        </p:txBody>
      </p:sp>
      <p:grpSp>
        <p:nvGrpSpPr>
          <p:cNvPr id="30" name="îSľíḍé"/>
          <p:cNvGrpSpPr/>
          <p:nvPr/>
        </p:nvGrpSpPr>
        <p:grpSpPr>
          <a:xfrm>
            <a:off x="2259025" y="2686408"/>
            <a:ext cx="7397936" cy="1947058"/>
            <a:chOff x="1835153" y="2146300"/>
            <a:chExt cx="8521693" cy="2242820"/>
          </a:xfrm>
        </p:grpSpPr>
        <p:sp>
          <p:nvSpPr>
            <p:cNvPr id="31" name="iş1íḑè"/>
            <p:cNvSpPr/>
            <p:nvPr/>
          </p:nvSpPr>
          <p:spPr>
            <a:xfrm rot="2280706" flipV="1">
              <a:off x="9788808" y="3249867"/>
              <a:ext cx="568038" cy="1078759"/>
            </a:xfrm>
            <a:prstGeom prst="rect">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latin typeface="FZHei-B01S" panose="02010601030101010101" pitchFamily="2" charset="-122"/>
                <a:ea typeface="FZHei-B01S" panose="02010601030101010101" pitchFamily="2" charset="-122"/>
                <a:sym typeface="FZHei-B01S" panose="02010601030101010101" pitchFamily="2" charset="-122"/>
              </a:endParaRPr>
            </a:p>
          </p:txBody>
        </p:sp>
        <p:sp>
          <p:nvSpPr>
            <p:cNvPr id="32" name="ïšḷîḑé"/>
            <p:cNvSpPr/>
            <p:nvPr/>
          </p:nvSpPr>
          <p:spPr>
            <a:xfrm rot="19319294">
              <a:off x="1835153" y="3249867"/>
              <a:ext cx="568038" cy="1078759"/>
            </a:xfrm>
            <a:prstGeom prst="rect">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schemeClr val="tx1">
                    <a:lumMod val="50000"/>
                    <a:lumOff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ïṩḷíḋè"/>
            <p:cNvSpPr/>
            <p:nvPr/>
          </p:nvSpPr>
          <p:spPr>
            <a:xfrm flipV="1">
              <a:off x="3982305" y="2146300"/>
              <a:ext cx="2468607" cy="2242820"/>
            </a:xfrm>
            <a:prstGeom prst="parallelogram">
              <a:avLst>
                <a:gd name="adj" fmla="val 78020"/>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latin typeface="FZHei-B01S" panose="02010601030101010101" pitchFamily="2" charset="-122"/>
                <a:ea typeface="FZHei-B01S" panose="02010601030101010101" pitchFamily="2" charset="-122"/>
                <a:sym typeface="FZHei-B01S" panose="02010601030101010101" pitchFamily="2" charset="-122"/>
              </a:endParaRPr>
            </a:p>
          </p:txBody>
        </p:sp>
        <p:sp>
          <p:nvSpPr>
            <p:cNvPr id="34" name="ï$ḷíde"/>
            <p:cNvSpPr/>
            <p:nvPr/>
          </p:nvSpPr>
          <p:spPr>
            <a:xfrm>
              <a:off x="2229838" y="2146300"/>
              <a:ext cx="2468607" cy="2242820"/>
            </a:xfrm>
            <a:prstGeom prst="parallelogram">
              <a:avLst>
                <a:gd name="adj" fmla="val 78020"/>
              </a:avLst>
            </a:prstGeom>
            <a:solidFill>
              <a:srgbClr val="32547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latin typeface="FZHei-B01S" panose="02010601030101010101" pitchFamily="2" charset="-122"/>
                <a:ea typeface="FZHei-B01S" panose="02010601030101010101" pitchFamily="2" charset="-122"/>
                <a:sym typeface="FZHei-B01S" panose="02010601030101010101" pitchFamily="2" charset="-122"/>
              </a:endParaRPr>
            </a:p>
          </p:txBody>
        </p:sp>
        <p:sp>
          <p:nvSpPr>
            <p:cNvPr id="35" name="íşļíḍé"/>
            <p:cNvSpPr/>
            <p:nvPr/>
          </p:nvSpPr>
          <p:spPr>
            <a:xfrm flipV="1">
              <a:off x="7487239" y="2146300"/>
              <a:ext cx="2468607" cy="2242820"/>
            </a:xfrm>
            <a:prstGeom prst="parallelogram">
              <a:avLst>
                <a:gd name="adj" fmla="val 78020"/>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latin typeface="FZHei-B01S" panose="02010601030101010101" pitchFamily="2" charset="-122"/>
                <a:ea typeface="FZHei-B01S" panose="02010601030101010101" pitchFamily="2" charset="-122"/>
                <a:sym typeface="FZHei-B01S" panose="02010601030101010101" pitchFamily="2" charset="-122"/>
              </a:endParaRPr>
            </a:p>
          </p:txBody>
        </p:sp>
        <p:sp>
          <p:nvSpPr>
            <p:cNvPr id="36" name="iśḻîḋê"/>
            <p:cNvSpPr/>
            <p:nvPr/>
          </p:nvSpPr>
          <p:spPr>
            <a:xfrm>
              <a:off x="5734772" y="2146300"/>
              <a:ext cx="2468607" cy="2242820"/>
            </a:xfrm>
            <a:prstGeom prst="parallelogram">
              <a:avLst>
                <a:gd name="adj" fmla="val 78020"/>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6" name="组合 45"/>
          <p:cNvGrpSpPr/>
          <p:nvPr/>
        </p:nvGrpSpPr>
        <p:grpSpPr>
          <a:xfrm>
            <a:off x="2988215" y="1268761"/>
            <a:ext cx="2656185" cy="1208605"/>
            <a:chOff x="1430580" y="2273813"/>
            <a:chExt cx="2778059" cy="1101637"/>
          </a:xfrm>
        </p:grpSpPr>
        <p:sp>
          <p:nvSpPr>
            <p:cNvPr id="47" name="文本框 35"/>
            <p:cNvSpPr txBox="1"/>
            <p:nvPr/>
          </p:nvSpPr>
          <p:spPr>
            <a:xfrm>
              <a:off x="1717915" y="2273813"/>
              <a:ext cx="2133782" cy="364698"/>
            </a:xfrm>
            <a:prstGeom prst="rect">
              <a:avLst/>
            </a:prstGeom>
            <a:noFill/>
          </p:spPr>
          <p:txBody>
            <a:bodyPr wrap="square" rtlCol="0">
              <a:spAutoFit/>
              <a:scene3d>
                <a:camera prst="orthographicFront"/>
                <a:lightRig rig="threePt" dir="t"/>
              </a:scene3d>
              <a:sp3d contourW="12700"/>
            </a:bodyPr>
            <a:lstStyle/>
            <a:p>
              <a:pPr marL="285750" indent="-285750" algn="ctr">
                <a:buFont typeface="Wingdings" pitchFamily="2" charset="2"/>
                <a:buChar char="l"/>
              </a:pPr>
              <a:r>
                <a:rPr lang="zh-CN" altLang="en-US" sz="2000" b="1" dirty="0" smtClean="0">
                  <a:solidFill>
                    <a:schemeClr val="tx1">
                      <a:lumMod val="75000"/>
                      <a:lumOff val="25000"/>
                    </a:schemeClr>
                  </a:solidFill>
                  <a:latin typeface="微软雅黑" pitchFamily="34" charset="-122"/>
                  <a:ea typeface="微软雅黑" pitchFamily="34" charset="-122"/>
                  <a:sym typeface="FZHei-B01S" panose="02010601030101010101" pitchFamily="2" charset="-122"/>
                </a:rPr>
                <a:t>添加一级标题</a:t>
              </a:r>
              <a:endParaRPr lang="zh-CN" altLang="en-US" sz="2000" b="1" dirty="0">
                <a:solidFill>
                  <a:schemeClr val="tx1">
                    <a:lumMod val="75000"/>
                    <a:lumOff val="25000"/>
                  </a:schemeClr>
                </a:solidFill>
                <a:latin typeface="微软雅黑" pitchFamily="34" charset="-122"/>
                <a:ea typeface="微软雅黑" pitchFamily="34" charset="-122"/>
                <a:sym typeface="FZHei-B01S" panose="02010601030101010101" pitchFamily="2" charset="-122"/>
              </a:endParaRPr>
            </a:p>
          </p:txBody>
        </p:sp>
        <p:sp>
          <p:nvSpPr>
            <p:cNvPr id="48" name="文本框 36"/>
            <p:cNvSpPr txBox="1"/>
            <p:nvPr/>
          </p:nvSpPr>
          <p:spPr>
            <a:xfrm>
              <a:off x="1430580" y="2667621"/>
              <a:ext cx="2778059" cy="70782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请</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输入内容请输入</a:t>
              </a: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内容</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a:t>
              </a: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内容</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a:t>
              </a: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内容</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a:t>
              </a: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内容</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a:t>
              </a: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内容</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a:t>
              </a:r>
              <a:r>
                <a:rPr lang="zh-CN" altLang="en-US" sz="1300" dirty="0" smtClean="0">
                  <a:solidFill>
                    <a:schemeClr val="tx1">
                      <a:lumMod val="65000"/>
                      <a:lumOff val="35000"/>
                    </a:schemeClr>
                  </a:solidFill>
                  <a:latin typeface="微软雅黑" pitchFamily="34" charset="-122"/>
                  <a:ea typeface="微软雅黑" pitchFamily="34" charset="-122"/>
                  <a:sym typeface="FZHei-B01S" panose="02010601030101010101" pitchFamily="2" charset="-122"/>
                </a:rPr>
                <a:t>内容</a:t>
              </a: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请输入内容</a:t>
              </a:r>
              <a:endParaRPr lang="en-US" altLang="zh-CN" sz="1300" dirty="0">
                <a:solidFill>
                  <a:schemeClr val="tx1">
                    <a:lumMod val="65000"/>
                    <a:lumOff val="35000"/>
                  </a:schemeClr>
                </a:solidFill>
                <a:latin typeface="微软雅黑" pitchFamily="34" charset="-122"/>
                <a:ea typeface="微软雅黑" pitchFamily="34" charset="-122"/>
                <a:sym typeface="FZHei-B01S" panose="02010601030101010101" pitchFamily="2" charset="-122"/>
              </a:endParaRPr>
            </a:p>
          </p:txBody>
        </p:sp>
      </p:grpSp>
      <p:grpSp>
        <p:nvGrpSpPr>
          <p:cNvPr id="53" name="组合 52"/>
          <p:cNvGrpSpPr/>
          <p:nvPr/>
        </p:nvGrpSpPr>
        <p:grpSpPr>
          <a:xfrm>
            <a:off x="6265346" y="1286259"/>
            <a:ext cx="2656185" cy="1191107"/>
            <a:chOff x="1430580" y="2273813"/>
            <a:chExt cx="2778059" cy="1085688"/>
          </a:xfrm>
        </p:grpSpPr>
        <p:sp>
          <p:nvSpPr>
            <p:cNvPr id="54" name="文本框 35"/>
            <p:cNvSpPr txBox="1"/>
            <p:nvPr/>
          </p:nvSpPr>
          <p:spPr>
            <a:xfrm>
              <a:off x="1704505" y="2273813"/>
              <a:ext cx="2133782" cy="364698"/>
            </a:xfrm>
            <a:prstGeom prst="rect">
              <a:avLst/>
            </a:prstGeom>
            <a:noFill/>
          </p:spPr>
          <p:txBody>
            <a:bodyPr wrap="square" rtlCol="0">
              <a:spAutoFit/>
              <a:scene3d>
                <a:camera prst="orthographicFront"/>
                <a:lightRig rig="threePt" dir="t"/>
              </a:scene3d>
              <a:sp3d contourW="12700"/>
            </a:bodyPr>
            <a:lstStyle/>
            <a:p>
              <a:pPr marL="285750" indent="-285750" algn="ctr">
                <a:buFont typeface="Wingdings" pitchFamily="2" charset="2"/>
                <a:buChar char="l"/>
              </a:pPr>
              <a:r>
                <a:rPr lang="zh-CN" altLang="en-US" sz="2000" b="1" dirty="0">
                  <a:solidFill>
                    <a:schemeClr val="tx1">
                      <a:lumMod val="75000"/>
                      <a:lumOff val="25000"/>
                    </a:schemeClr>
                  </a:solidFill>
                  <a:latin typeface="微软雅黑" pitchFamily="34" charset="-122"/>
                  <a:ea typeface="微软雅黑" pitchFamily="34" charset="-122"/>
                  <a:sym typeface="FZHei-B01S" panose="02010601030101010101" pitchFamily="2" charset="-122"/>
                </a:rPr>
                <a:t>添加一级标题</a:t>
              </a:r>
            </a:p>
          </p:txBody>
        </p:sp>
        <p:sp>
          <p:nvSpPr>
            <p:cNvPr id="55" name="文本框 36"/>
            <p:cNvSpPr txBox="1"/>
            <p:nvPr/>
          </p:nvSpPr>
          <p:spPr>
            <a:xfrm>
              <a:off x="1430580" y="2651671"/>
              <a:ext cx="2778059" cy="7078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请输入内容请输入内容请输入内容请输入内容请输入内容请输入内容请输入内容请输入内容</a:t>
              </a:r>
              <a:endParaRPr lang="en-US" altLang="zh-CN" sz="1300" dirty="0">
                <a:solidFill>
                  <a:schemeClr val="tx1">
                    <a:lumMod val="65000"/>
                    <a:lumOff val="35000"/>
                  </a:schemeClr>
                </a:solidFill>
                <a:latin typeface="微软雅黑" pitchFamily="34" charset="-122"/>
                <a:ea typeface="微软雅黑" pitchFamily="34" charset="-122"/>
                <a:sym typeface="FZHei-B01S" panose="02010601030101010101" pitchFamily="2" charset="-122"/>
              </a:endParaRPr>
            </a:p>
          </p:txBody>
        </p:sp>
      </p:grpSp>
      <p:grpSp>
        <p:nvGrpSpPr>
          <p:cNvPr id="74" name="组合 73"/>
          <p:cNvGrpSpPr/>
          <p:nvPr/>
        </p:nvGrpSpPr>
        <p:grpSpPr>
          <a:xfrm>
            <a:off x="1273570" y="4941167"/>
            <a:ext cx="2656185" cy="1191229"/>
            <a:chOff x="1430580" y="2273813"/>
            <a:chExt cx="2778059" cy="1085799"/>
          </a:xfrm>
        </p:grpSpPr>
        <p:sp>
          <p:nvSpPr>
            <p:cNvPr id="75" name="文本框 35"/>
            <p:cNvSpPr txBox="1"/>
            <p:nvPr/>
          </p:nvSpPr>
          <p:spPr>
            <a:xfrm>
              <a:off x="1728795" y="2273813"/>
              <a:ext cx="2133782" cy="364698"/>
            </a:xfrm>
            <a:prstGeom prst="rect">
              <a:avLst/>
            </a:prstGeom>
            <a:noFill/>
          </p:spPr>
          <p:txBody>
            <a:bodyPr wrap="square" rtlCol="0">
              <a:spAutoFit/>
              <a:scene3d>
                <a:camera prst="orthographicFront"/>
                <a:lightRig rig="threePt" dir="t"/>
              </a:scene3d>
              <a:sp3d contourW="12700"/>
            </a:bodyPr>
            <a:lstStyle/>
            <a:p>
              <a:pPr marL="285750" indent="-285750" algn="ctr">
                <a:buFont typeface="Wingdings" pitchFamily="2" charset="2"/>
                <a:buChar char="l"/>
              </a:pPr>
              <a:r>
                <a:rPr lang="zh-CN" altLang="en-US" sz="2000" b="1" dirty="0">
                  <a:solidFill>
                    <a:schemeClr val="tx1">
                      <a:lumMod val="75000"/>
                      <a:lumOff val="25000"/>
                    </a:schemeClr>
                  </a:solidFill>
                  <a:latin typeface="微软雅黑" pitchFamily="34" charset="-122"/>
                  <a:ea typeface="微软雅黑" pitchFamily="34" charset="-122"/>
                  <a:sym typeface="FZHei-B01S" panose="02010601030101010101" pitchFamily="2" charset="-122"/>
                </a:rPr>
                <a:t>添加一级标题</a:t>
              </a:r>
            </a:p>
          </p:txBody>
        </p:sp>
        <p:sp>
          <p:nvSpPr>
            <p:cNvPr id="76" name="文本框 36"/>
            <p:cNvSpPr txBox="1"/>
            <p:nvPr/>
          </p:nvSpPr>
          <p:spPr>
            <a:xfrm>
              <a:off x="1430580" y="2667622"/>
              <a:ext cx="2778059" cy="69199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请输入内容请输入内容请输入内容请输入内容请输入内容请输入内容请输入内容请输入内容</a:t>
              </a:r>
              <a:endParaRPr lang="en-US" altLang="zh-CN" sz="1300" dirty="0">
                <a:solidFill>
                  <a:schemeClr val="tx1">
                    <a:lumMod val="65000"/>
                    <a:lumOff val="35000"/>
                  </a:schemeClr>
                </a:solidFill>
                <a:latin typeface="微软雅黑" pitchFamily="34" charset="-122"/>
                <a:ea typeface="微软雅黑" pitchFamily="34" charset="-122"/>
                <a:sym typeface="FZHei-B01S" panose="02010601030101010101" pitchFamily="2" charset="-122"/>
              </a:endParaRPr>
            </a:p>
          </p:txBody>
        </p:sp>
      </p:grpSp>
      <p:grpSp>
        <p:nvGrpSpPr>
          <p:cNvPr id="77" name="组合 76"/>
          <p:cNvGrpSpPr/>
          <p:nvPr/>
        </p:nvGrpSpPr>
        <p:grpSpPr>
          <a:xfrm>
            <a:off x="4655046" y="4941167"/>
            <a:ext cx="2656185" cy="1191229"/>
            <a:chOff x="1430580" y="2273813"/>
            <a:chExt cx="2778059" cy="1085799"/>
          </a:xfrm>
        </p:grpSpPr>
        <p:sp>
          <p:nvSpPr>
            <p:cNvPr id="78" name="文本框 35"/>
            <p:cNvSpPr txBox="1"/>
            <p:nvPr/>
          </p:nvSpPr>
          <p:spPr>
            <a:xfrm>
              <a:off x="1731828" y="2273813"/>
              <a:ext cx="2133782" cy="364698"/>
            </a:xfrm>
            <a:prstGeom prst="rect">
              <a:avLst/>
            </a:prstGeom>
            <a:noFill/>
          </p:spPr>
          <p:txBody>
            <a:bodyPr wrap="square" rtlCol="0">
              <a:spAutoFit/>
              <a:scene3d>
                <a:camera prst="orthographicFront"/>
                <a:lightRig rig="threePt" dir="t"/>
              </a:scene3d>
              <a:sp3d contourW="12700"/>
            </a:bodyPr>
            <a:lstStyle/>
            <a:p>
              <a:pPr marL="285750" indent="-285750" algn="ctr">
                <a:buFont typeface="Wingdings" pitchFamily="2" charset="2"/>
                <a:buChar char="l"/>
              </a:pPr>
              <a:r>
                <a:rPr lang="zh-CN" altLang="en-US" sz="2000" b="1" dirty="0">
                  <a:solidFill>
                    <a:schemeClr val="tx1">
                      <a:lumMod val="75000"/>
                      <a:lumOff val="25000"/>
                    </a:schemeClr>
                  </a:solidFill>
                  <a:latin typeface="微软雅黑" pitchFamily="34" charset="-122"/>
                  <a:ea typeface="微软雅黑" pitchFamily="34" charset="-122"/>
                  <a:sym typeface="FZHei-B01S" panose="02010601030101010101" pitchFamily="2" charset="-122"/>
                </a:rPr>
                <a:t>添加一级标题</a:t>
              </a:r>
            </a:p>
          </p:txBody>
        </p:sp>
        <p:sp>
          <p:nvSpPr>
            <p:cNvPr id="79" name="文本框 36"/>
            <p:cNvSpPr txBox="1"/>
            <p:nvPr/>
          </p:nvSpPr>
          <p:spPr>
            <a:xfrm>
              <a:off x="1430580" y="2667622"/>
              <a:ext cx="2778059" cy="69199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请输入内容请输入内容请输入内容请输入内容请输入内容请输入内容请输入内容请输入内容</a:t>
              </a:r>
              <a:endParaRPr lang="en-US" altLang="zh-CN" sz="1300" dirty="0">
                <a:solidFill>
                  <a:schemeClr val="tx1">
                    <a:lumMod val="65000"/>
                    <a:lumOff val="35000"/>
                  </a:schemeClr>
                </a:solidFill>
                <a:latin typeface="微软雅黑" pitchFamily="34" charset="-122"/>
                <a:ea typeface="微软雅黑" pitchFamily="34" charset="-122"/>
                <a:sym typeface="FZHei-B01S" panose="02010601030101010101" pitchFamily="2" charset="-122"/>
              </a:endParaRPr>
            </a:p>
          </p:txBody>
        </p:sp>
      </p:grpSp>
      <p:grpSp>
        <p:nvGrpSpPr>
          <p:cNvPr id="80" name="组合 79"/>
          <p:cNvGrpSpPr/>
          <p:nvPr/>
        </p:nvGrpSpPr>
        <p:grpSpPr>
          <a:xfrm>
            <a:off x="7787472" y="4958667"/>
            <a:ext cx="2656185" cy="1173729"/>
            <a:chOff x="1430580" y="2273813"/>
            <a:chExt cx="2778059" cy="1069848"/>
          </a:xfrm>
        </p:grpSpPr>
        <p:sp>
          <p:nvSpPr>
            <p:cNvPr id="81" name="文本框 35"/>
            <p:cNvSpPr txBox="1"/>
            <p:nvPr/>
          </p:nvSpPr>
          <p:spPr>
            <a:xfrm>
              <a:off x="1694090" y="2273813"/>
              <a:ext cx="2133782" cy="364698"/>
            </a:xfrm>
            <a:prstGeom prst="rect">
              <a:avLst/>
            </a:prstGeom>
            <a:noFill/>
          </p:spPr>
          <p:txBody>
            <a:bodyPr wrap="square" rtlCol="0">
              <a:spAutoFit/>
              <a:scene3d>
                <a:camera prst="orthographicFront"/>
                <a:lightRig rig="threePt" dir="t"/>
              </a:scene3d>
              <a:sp3d contourW="12700"/>
            </a:bodyPr>
            <a:lstStyle/>
            <a:p>
              <a:pPr marL="285750" indent="-285750" algn="ctr">
                <a:buFont typeface="Wingdings" pitchFamily="2" charset="2"/>
                <a:buChar char="l"/>
              </a:pPr>
              <a:r>
                <a:rPr lang="zh-CN" altLang="en-US" sz="2000" b="1" dirty="0">
                  <a:solidFill>
                    <a:schemeClr val="tx1">
                      <a:lumMod val="75000"/>
                      <a:lumOff val="25000"/>
                    </a:schemeClr>
                  </a:solidFill>
                  <a:latin typeface="微软雅黑" pitchFamily="34" charset="-122"/>
                  <a:ea typeface="微软雅黑" pitchFamily="34" charset="-122"/>
                  <a:sym typeface="FZHei-B01S" panose="02010601030101010101" pitchFamily="2" charset="-122"/>
                </a:rPr>
                <a:t>添加一级标题</a:t>
              </a:r>
            </a:p>
          </p:txBody>
        </p:sp>
        <p:sp>
          <p:nvSpPr>
            <p:cNvPr id="82" name="文本框 36"/>
            <p:cNvSpPr txBox="1"/>
            <p:nvPr/>
          </p:nvSpPr>
          <p:spPr>
            <a:xfrm>
              <a:off x="1430580" y="2651671"/>
              <a:ext cx="2778059" cy="69199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00" dirty="0">
                  <a:solidFill>
                    <a:schemeClr val="tx1">
                      <a:lumMod val="65000"/>
                      <a:lumOff val="35000"/>
                    </a:schemeClr>
                  </a:solidFill>
                  <a:latin typeface="微软雅黑" pitchFamily="34" charset="-122"/>
                  <a:ea typeface="微软雅黑" pitchFamily="34" charset="-122"/>
                  <a:sym typeface="FZHei-B01S" panose="02010601030101010101" pitchFamily="2" charset="-122"/>
                </a:rPr>
                <a:t>请输入内容请输入内容请输入内容请输入内容请输入内容请输入内容请输入内容请输入内容</a:t>
              </a:r>
              <a:endParaRPr lang="en-US" altLang="zh-CN" sz="1300" dirty="0">
                <a:solidFill>
                  <a:schemeClr val="tx1">
                    <a:lumMod val="65000"/>
                    <a:lumOff val="35000"/>
                  </a:schemeClr>
                </a:solidFill>
                <a:latin typeface="微软雅黑" pitchFamily="34" charset="-122"/>
                <a:ea typeface="微软雅黑" pitchFamily="34" charset="-122"/>
                <a:sym typeface="FZHei-B01S" panose="02010601030101010101" pitchFamily="2" charset="-122"/>
              </a:endParaRPr>
            </a:p>
          </p:txBody>
        </p:sp>
      </p:grpSp>
    </p:spTree>
    <p:extLst>
      <p:ext uri="{BB962C8B-B14F-4D97-AF65-F5344CB8AC3E}">
        <p14:creationId xmlns:p14="http://schemas.microsoft.com/office/powerpoint/2010/main" val="34713427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750"/>
                                        <p:tgtEl>
                                          <p:spTgt spid="30"/>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1000"/>
                                        <p:tgtEl>
                                          <p:spTgt spid="74"/>
                                        </p:tgtEl>
                                      </p:cBhvr>
                                    </p:animEffect>
                                    <p:anim calcmode="lin" valueType="num">
                                      <p:cBhvr>
                                        <p:cTn id="22" dur="1000" fill="hold"/>
                                        <p:tgtEl>
                                          <p:spTgt spid="74"/>
                                        </p:tgtEl>
                                        <p:attrNameLst>
                                          <p:attrName>ppt_x</p:attrName>
                                        </p:attrNameLst>
                                      </p:cBhvr>
                                      <p:tavLst>
                                        <p:tav tm="0">
                                          <p:val>
                                            <p:strVal val="#ppt_x"/>
                                          </p:val>
                                        </p:tav>
                                        <p:tav tm="100000">
                                          <p:val>
                                            <p:strVal val="#ppt_x"/>
                                          </p:val>
                                        </p:tav>
                                      </p:tavLst>
                                    </p:anim>
                                    <p:anim calcmode="lin" valueType="num">
                                      <p:cBhvr>
                                        <p:cTn id="23" dur="1000" fill="hold"/>
                                        <p:tgtEl>
                                          <p:spTgt spid="7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1000"/>
                                        <p:tgtEl>
                                          <p:spTgt spid="77"/>
                                        </p:tgtEl>
                                      </p:cBhvr>
                                    </p:animEffect>
                                    <p:anim calcmode="lin" valueType="num">
                                      <p:cBhvr>
                                        <p:cTn id="27" dur="1000" fill="hold"/>
                                        <p:tgtEl>
                                          <p:spTgt spid="77"/>
                                        </p:tgtEl>
                                        <p:attrNameLst>
                                          <p:attrName>ppt_x</p:attrName>
                                        </p:attrNameLst>
                                      </p:cBhvr>
                                      <p:tavLst>
                                        <p:tav tm="0">
                                          <p:val>
                                            <p:strVal val="#ppt_x"/>
                                          </p:val>
                                        </p:tav>
                                        <p:tav tm="100000">
                                          <p:val>
                                            <p:strVal val="#ppt_x"/>
                                          </p:val>
                                        </p:tav>
                                      </p:tavLst>
                                    </p:anim>
                                    <p:anim calcmode="lin" valueType="num">
                                      <p:cBhvr>
                                        <p:cTn id="28" dur="1000" fill="hold"/>
                                        <p:tgtEl>
                                          <p:spTgt spid="7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1000"/>
                                        <p:tgtEl>
                                          <p:spTgt spid="80"/>
                                        </p:tgtEl>
                                      </p:cBhvr>
                                    </p:animEffect>
                                    <p:anim calcmode="lin" valueType="num">
                                      <p:cBhvr>
                                        <p:cTn id="32" dur="1000" fill="hold"/>
                                        <p:tgtEl>
                                          <p:spTgt spid="80"/>
                                        </p:tgtEl>
                                        <p:attrNameLst>
                                          <p:attrName>ppt_x</p:attrName>
                                        </p:attrNameLst>
                                      </p:cBhvr>
                                      <p:tavLst>
                                        <p:tav tm="0">
                                          <p:val>
                                            <p:strVal val="#ppt_x"/>
                                          </p:val>
                                        </p:tav>
                                        <p:tav tm="100000">
                                          <p:val>
                                            <p:strVal val="#ppt_x"/>
                                          </p:val>
                                        </p:tav>
                                      </p:tavLst>
                                    </p:anim>
                                    <p:anim calcmode="lin" valueType="num">
                                      <p:cBhvr>
                                        <p:cTn id="33"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C9B3A62C-853A-4A1A-AA77-5F728EBB9E39}"/>
              </a:ext>
            </a:extLst>
          </p:cNvPr>
          <p:cNvSpPr/>
          <p:nvPr/>
        </p:nvSpPr>
        <p:spPr>
          <a:xfrm>
            <a:off x="1198665" y="1412776"/>
            <a:ext cx="4464493" cy="1887640"/>
          </a:xfrm>
          <a:prstGeom prst="rect">
            <a:avLst/>
          </a:prstGeom>
        </p:spPr>
        <p:txBody>
          <a:bodyPr wrap="square" lIns="91383" tIns="45692" rIns="91383" bIns="45692">
            <a:spAutoFit/>
          </a:bodyPr>
          <a:lstStyle/>
          <a:p>
            <a:pPr marL="342900" marR="0" lvl="0" indent="-342900" algn="l" defTabSz="913875" rtl="0" eaLnBrk="1" fontAlgn="auto" latinLnBrk="0" hangingPunct="1">
              <a:lnSpc>
                <a:spcPts val="2000"/>
              </a:lnSpc>
              <a:spcBef>
                <a:spcPts val="0"/>
              </a:spcBef>
              <a:spcAft>
                <a:spcPts val="0"/>
              </a:spcAft>
              <a:buClrTx/>
              <a:buSzTx/>
              <a:buFont typeface="Wingdings" pitchFamily="2" charset="2"/>
              <a:buChar char="l"/>
              <a:tabLst/>
              <a:defRPr/>
            </a:pPr>
            <a:r>
              <a:rPr kumimoji="0" lang="zh-CN" altLang="en-US" sz="2199"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rPr>
              <a:t>添加一级标题</a:t>
            </a:r>
            <a:endParaRPr kumimoji="0" lang="en-US" altLang="zh-CN" sz="2199"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marR="0" lvl="0" algn="l" defTabSz="913875" rtl="0" eaLnBrk="1" fontAlgn="auto" latinLnBrk="0" hangingPunct="1">
              <a:lnSpc>
                <a:spcPts val="2000"/>
              </a:lnSpc>
              <a:spcBef>
                <a:spcPts val="0"/>
              </a:spcBef>
              <a:spcAft>
                <a:spcPts val="0"/>
              </a:spcAft>
              <a:buClrTx/>
              <a:buSzTx/>
              <a:tabLst/>
              <a:defRPr/>
            </a:pPr>
            <a:endParaRPr kumimoji="0" lang="en-US" altLang="zh-CN" sz="2199"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marL="1371600" lvl="2" indent="-457200" defTabSz="913875">
              <a:lnSpc>
                <a:spcPts val="2000"/>
              </a:lnSpc>
              <a:buFont typeface="Wingdings" pitchFamily="2" charset="2"/>
              <a:buChar char="u"/>
              <a:defRPr/>
            </a:pPr>
            <a:r>
              <a:rPr lang="zh-CN" altLang="en-US" sz="2000" b="1" kern="0" dirty="0" smtClean="0">
                <a:solidFill>
                  <a:schemeClr val="tx1">
                    <a:lumMod val="75000"/>
                    <a:lumOff val="25000"/>
                  </a:schemeClr>
                </a:solidFill>
                <a:latin typeface="Arial"/>
                <a:ea typeface="微软雅黑"/>
                <a:cs typeface="+mn-ea"/>
                <a:sym typeface="+mn-lt"/>
              </a:rPr>
              <a:t>添加二级标题</a:t>
            </a:r>
            <a:endParaRPr lang="en-US" altLang="zh-CN" sz="2000" b="1" kern="0" dirty="0" smtClean="0">
              <a:solidFill>
                <a:schemeClr val="tx1">
                  <a:lumMod val="75000"/>
                  <a:lumOff val="25000"/>
                </a:schemeClr>
              </a:solidFill>
              <a:latin typeface="Arial"/>
              <a:ea typeface="微软雅黑"/>
              <a:cs typeface="+mn-ea"/>
              <a:sym typeface="+mn-lt"/>
            </a:endParaRPr>
          </a:p>
          <a:p>
            <a:pPr lvl="2" defTabSz="913875">
              <a:lnSpc>
                <a:spcPts val="2000"/>
              </a:lnSpc>
              <a:defRPr/>
            </a:pPr>
            <a:endParaRPr lang="en-US" altLang="zh-CN" sz="2000" b="1" kern="0" dirty="0" smtClean="0">
              <a:solidFill>
                <a:schemeClr val="tx1">
                  <a:lumMod val="75000"/>
                  <a:lumOff val="25000"/>
                </a:schemeClr>
              </a:solidFill>
              <a:latin typeface="Arial"/>
              <a:ea typeface="微软雅黑"/>
              <a:cs typeface="+mn-ea"/>
              <a:sym typeface="+mn-lt"/>
            </a:endParaRPr>
          </a:p>
          <a:p>
            <a:pPr marL="1828800" lvl="3" indent="-457200" defTabSz="913875">
              <a:lnSpc>
                <a:spcPts val="2000"/>
              </a:lnSpc>
              <a:buFont typeface="Wingdings" pitchFamily="2" charset="2"/>
              <a:buChar char="n"/>
              <a:defRPr/>
            </a:pPr>
            <a:r>
              <a:rPr kumimoji="0" lang="zh-CN" altLang="en-US"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rPr>
              <a:t>添加三级标题</a:t>
            </a:r>
            <a:endParaRPr kumimoji="0" lang="en-US" altLang="zh-CN"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lvl="3" defTabSz="913875">
              <a:lnSpc>
                <a:spcPts val="2000"/>
              </a:lnSpc>
              <a:defRPr/>
            </a:pPr>
            <a:endParaRPr kumimoji="0" lang="en-US" altLang="zh-CN"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marL="2286000" lvl="4" indent="-457200" defTabSz="913875">
              <a:lnSpc>
                <a:spcPts val="2000"/>
              </a:lnSpc>
              <a:buFont typeface="Wingdings" pitchFamily="2" charset="2"/>
              <a:buChar char="Ø"/>
              <a:defRPr/>
            </a:pPr>
            <a:r>
              <a:rPr lang="zh-CN" altLang="en-US" sz="1600" b="1" kern="0" dirty="0" smtClean="0">
                <a:solidFill>
                  <a:schemeClr val="tx1">
                    <a:lumMod val="75000"/>
                    <a:lumOff val="25000"/>
                  </a:schemeClr>
                </a:solidFill>
                <a:latin typeface="Arial"/>
                <a:ea typeface="微软雅黑"/>
                <a:cs typeface="+mn-ea"/>
                <a:sym typeface="+mn-lt"/>
              </a:rPr>
              <a:t>添加四级标题</a:t>
            </a:r>
            <a:endParaRPr kumimoji="0" lang="en-US" altLang="zh-CN" sz="1600" b="1" i="0" u="none" strike="noStrike" kern="0" cap="none" spc="0" normalizeH="0" baseline="0" noProof="0" dirty="0">
              <a:ln>
                <a:noFill/>
              </a:ln>
              <a:solidFill>
                <a:schemeClr val="tx1">
                  <a:lumMod val="75000"/>
                  <a:lumOff val="25000"/>
                </a:schemeClr>
              </a:solidFill>
              <a:effectLst/>
              <a:uLnTx/>
              <a:uFillTx/>
              <a:latin typeface="Arial"/>
              <a:ea typeface="微软雅黑"/>
              <a:cs typeface="+mn-ea"/>
              <a:sym typeface="+mn-lt"/>
            </a:endParaRPr>
          </a:p>
        </p:txBody>
      </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5</a:t>
            </a:fld>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19" name="矩形 18">
            <a:extLst>
              <a:ext uri="{FF2B5EF4-FFF2-40B4-BE49-F238E27FC236}">
                <a16:creationId xmlns="" xmlns:a16="http://schemas.microsoft.com/office/drawing/2014/main" id="{C9B3A62C-853A-4A1A-AA77-5F728EBB9E39}"/>
              </a:ext>
            </a:extLst>
          </p:cNvPr>
          <p:cNvSpPr/>
          <p:nvPr/>
        </p:nvSpPr>
        <p:spPr>
          <a:xfrm>
            <a:off x="1189279" y="3989632"/>
            <a:ext cx="4464493" cy="1887640"/>
          </a:xfrm>
          <a:prstGeom prst="rect">
            <a:avLst/>
          </a:prstGeom>
        </p:spPr>
        <p:txBody>
          <a:bodyPr wrap="square" lIns="91383" tIns="45692" rIns="91383" bIns="45692">
            <a:spAutoFit/>
          </a:bodyPr>
          <a:lstStyle/>
          <a:p>
            <a:pPr marL="342900" marR="0" lvl="0" indent="-342900" algn="l" defTabSz="913875" rtl="0" eaLnBrk="1" fontAlgn="auto" latinLnBrk="0" hangingPunct="1">
              <a:lnSpc>
                <a:spcPts val="2000"/>
              </a:lnSpc>
              <a:spcBef>
                <a:spcPts val="0"/>
              </a:spcBef>
              <a:spcAft>
                <a:spcPts val="0"/>
              </a:spcAft>
              <a:buClrTx/>
              <a:buSzTx/>
              <a:buFont typeface="Wingdings" pitchFamily="2" charset="2"/>
              <a:buChar char="l"/>
              <a:tabLst/>
              <a:defRPr/>
            </a:pPr>
            <a:r>
              <a:rPr kumimoji="0" lang="zh-CN" altLang="en-US" sz="2199"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rPr>
              <a:t>添加一级标题</a:t>
            </a:r>
            <a:endParaRPr kumimoji="0" lang="en-US" altLang="zh-CN" sz="2199"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marR="0" lvl="0" algn="l" defTabSz="913875" rtl="0" eaLnBrk="1" fontAlgn="auto" latinLnBrk="0" hangingPunct="1">
              <a:lnSpc>
                <a:spcPts val="2000"/>
              </a:lnSpc>
              <a:spcBef>
                <a:spcPts val="0"/>
              </a:spcBef>
              <a:spcAft>
                <a:spcPts val="0"/>
              </a:spcAft>
              <a:buClrTx/>
              <a:buSzTx/>
              <a:tabLst/>
              <a:defRPr/>
            </a:pPr>
            <a:endParaRPr kumimoji="0" lang="en-US" altLang="zh-CN" sz="2199"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marL="1371600" lvl="2" indent="-457200" defTabSz="913875">
              <a:lnSpc>
                <a:spcPts val="2000"/>
              </a:lnSpc>
              <a:buFont typeface="Wingdings" pitchFamily="2" charset="2"/>
              <a:buChar char="u"/>
              <a:defRPr/>
            </a:pPr>
            <a:r>
              <a:rPr lang="zh-CN" altLang="en-US" sz="2000" b="1" kern="0" dirty="0" smtClean="0">
                <a:solidFill>
                  <a:schemeClr val="tx1">
                    <a:lumMod val="75000"/>
                    <a:lumOff val="25000"/>
                  </a:schemeClr>
                </a:solidFill>
                <a:latin typeface="Arial"/>
                <a:ea typeface="微软雅黑"/>
                <a:cs typeface="+mn-ea"/>
                <a:sym typeface="+mn-lt"/>
              </a:rPr>
              <a:t>添加二级标题</a:t>
            </a:r>
            <a:endParaRPr lang="en-US" altLang="zh-CN" sz="2000" b="1" kern="0" dirty="0" smtClean="0">
              <a:solidFill>
                <a:schemeClr val="tx1">
                  <a:lumMod val="75000"/>
                  <a:lumOff val="25000"/>
                </a:schemeClr>
              </a:solidFill>
              <a:latin typeface="Arial"/>
              <a:ea typeface="微软雅黑"/>
              <a:cs typeface="+mn-ea"/>
              <a:sym typeface="+mn-lt"/>
            </a:endParaRPr>
          </a:p>
          <a:p>
            <a:pPr lvl="2" defTabSz="913875">
              <a:lnSpc>
                <a:spcPts val="2000"/>
              </a:lnSpc>
              <a:defRPr/>
            </a:pPr>
            <a:endParaRPr lang="en-US" altLang="zh-CN" sz="2000" b="1" kern="0" dirty="0" smtClean="0">
              <a:solidFill>
                <a:schemeClr val="tx1">
                  <a:lumMod val="75000"/>
                  <a:lumOff val="25000"/>
                </a:schemeClr>
              </a:solidFill>
              <a:latin typeface="Arial"/>
              <a:ea typeface="微软雅黑"/>
              <a:cs typeface="+mn-ea"/>
              <a:sym typeface="+mn-lt"/>
            </a:endParaRPr>
          </a:p>
          <a:p>
            <a:pPr marL="1828800" lvl="3" indent="-457200" defTabSz="913875">
              <a:lnSpc>
                <a:spcPts val="2000"/>
              </a:lnSpc>
              <a:buFont typeface="Wingdings" pitchFamily="2" charset="2"/>
              <a:buChar char="n"/>
              <a:defRPr/>
            </a:pPr>
            <a:r>
              <a:rPr kumimoji="0" lang="zh-CN" altLang="en-US"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rPr>
              <a:t>添加三级标题</a:t>
            </a:r>
            <a:endParaRPr kumimoji="0" lang="en-US" altLang="zh-CN"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lvl="3" defTabSz="913875">
              <a:lnSpc>
                <a:spcPts val="2000"/>
              </a:lnSpc>
              <a:defRPr/>
            </a:pPr>
            <a:endParaRPr kumimoji="0" lang="en-US" altLang="zh-CN" b="1" i="0" u="none" strike="noStrike" kern="0" cap="none" spc="0" normalizeH="0" baseline="0" noProof="0" dirty="0" smtClean="0">
              <a:ln>
                <a:noFill/>
              </a:ln>
              <a:solidFill>
                <a:schemeClr val="tx1">
                  <a:lumMod val="75000"/>
                  <a:lumOff val="25000"/>
                </a:schemeClr>
              </a:solidFill>
              <a:effectLst/>
              <a:uLnTx/>
              <a:uFillTx/>
              <a:latin typeface="Arial"/>
              <a:ea typeface="微软雅黑"/>
              <a:cs typeface="+mn-ea"/>
              <a:sym typeface="+mn-lt"/>
            </a:endParaRPr>
          </a:p>
          <a:p>
            <a:pPr marL="2286000" lvl="4" indent="-457200" defTabSz="913875">
              <a:lnSpc>
                <a:spcPts val="2000"/>
              </a:lnSpc>
              <a:buFont typeface="Wingdings" pitchFamily="2" charset="2"/>
              <a:buChar char="Ø"/>
              <a:defRPr/>
            </a:pPr>
            <a:r>
              <a:rPr lang="zh-CN" altLang="en-US" sz="1600" b="1" kern="0" dirty="0" smtClean="0">
                <a:solidFill>
                  <a:schemeClr val="tx1">
                    <a:lumMod val="75000"/>
                    <a:lumOff val="25000"/>
                  </a:schemeClr>
                </a:solidFill>
                <a:latin typeface="Arial"/>
                <a:ea typeface="微软雅黑"/>
                <a:cs typeface="+mn-ea"/>
                <a:sym typeface="+mn-lt"/>
              </a:rPr>
              <a:t>添加四级标题</a:t>
            </a:r>
            <a:endParaRPr kumimoji="0" lang="en-US" altLang="zh-CN" sz="1600" b="1" i="0" u="none" strike="noStrike" kern="0" cap="none" spc="0" normalizeH="0" baseline="0" noProof="0" dirty="0">
              <a:ln>
                <a:noFill/>
              </a:ln>
              <a:solidFill>
                <a:schemeClr val="tx1">
                  <a:lumMod val="75000"/>
                  <a:lumOff val="25000"/>
                </a:schemeClr>
              </a:solidFill>
              <a:effectLst/>
              <a:uLnTx/>
              <a:uFillTx/>
              <a:latin typeface="Arial"/>
              <a:ea typeface="微软雅黑"/>
              <a:cs typeface="+mn-ea"/>
              <a:sym typeface="+mn-lt"/>
            </a:endParaRPr>
          </a:p>
        </p:txBody>
      </p:sp>
      <p:grpSp>
        <p:nvGrpSpPr>
          <p:cNvPr id="4" name="组合 3"/>
          <p:cNvGrpSpPr/>
          <p:nvPr/>
        </p:nvGrpSpPr>
        <p:grpSpPr>
          <a:xfrm>
            <a:off x="6850841" y="1268760"/>
            <a:ext cx="4503661" cy="4608512"/>
            <a:chOff x="6850841" y="1268760"/>
            <a:chExt cx="4503661" cy="4608512"/>
          </a:xfrm>
        </p:grpSpPr>
        <p:pic>
          <p:nvPicPr>
            <p:cNvPr id="2050" name="Picture 2" descr="E:\美丽的校园\2016校园风光\DSCF673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622" r="17228"/>
            <a:stretch/>
          </p:blipFill>
          <p:spPr bwMode="auto">
            <a:xfrm>
              <a:off x="6850841" y="1268760"/>
              <a:ext cx="4503661" cy="46085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183438" y="5499556"/>
              <a:ext cx="2376264" cy="369332"/>
            </a:xfrm>
            <a:prstGeom prst="rect">
              <a:avLst/>
            </a:prstGeom>
            <a:solidFill>
              <a:schemeClr val="bg1"/>
            </a:solidFill>
          </p:spPr>
          <p:txBody>
            <a:bodyPr wrap="square" rtlCol="0">
              <a:spAutoFit/>
            </a:bodyPr>
            <a:lstStyle/>
            <a:p>
              <a:pPr algn="ctr"/>
              <a:r>
                <a:rPr lang="zh-CN" altLang="en-US" dirty="0" smtClean="0"/>
                <a:t>图片可替换</a:t>
              </a:r>
              <a:endParaRPr lang="zh-CN" altLang="en-US" dirty="0"/>
            </a:p>
          </p:txBody>
        </p:sp>
      </p:grpSp>
      <p:sp>
        <p:nvSpPr>
          <p:cNvPr id="8"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C30806"/>
                </a:solidFill>
                <a:latin typeface="微软雅黑" pitchFamily="34" charset="-122"/>
                <a:ea typeface="微软雅黑" pitchFamily="34" charset="-122"/>
              </a:rPr>
              <a:t>请</a:t>
            </a:r>
            <a:r>
              <a:rPr lang="zh-CN" altLang="en-US" sz="3000" b="1" dirty="0" smtClean="0">
                <a:solidFill>
                  <a:srgbClr val="C30806"/>
                </a:solidFill>
                <a:latin typeface="微软雅黑" pitchFamily="34" charset="-122"/>
                <a:ea typeface="微软雅黑" pitchFamily="34" charset="-122"/>
              </a:rPr>
              <a:t>输入</a:t>
            </a:r>
            <a:r>
              <a:rPr lang="zh-CN" altLang="en-US" sz="3000" b="1" dirty="0">
                <a:solidFill>
                  <a:srgbClr val="C30806"/>
                </a:solidFill>
                <a:latin typeface="微软雅黑" pitchFamily="34" charset="-122"/>
                <a:ea typeface="微软雅黑" pitchFamily="34" charset="-122"/>
              </a:rPr>
              <a:t>第一章节</a:t>
            </a:r>
          </a:p>
        </p:txBody>
      </p:sp>
    </p:spTree>
    <p:extLst>
      <p:ext uri="{BB962C8B-B14F-4D97-AF65-F5344CB8AC3E}">
        <p14:creationId xmlns:p14="http://schemas.microsoft.com/office/powerpoint/2010/main" val="37474961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6</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grpSp>
        <p:nvGrpSpPr>
          <p:cNvPr id="42" name="组合 41"/>
          <p:cNvGrpSpPr/>
          <p:nvPr/>
        </p:nvGrpSpPr>
        <p:grpSpPr>
          <a:xfrm>
            <a:off x="478582" y="2574626"/>
            <a:ext cx="3532947" cy="1214414"/>
            <a:chOff x="2569892" y="1485438"/>
            <a:chExt cx="3532947" cy="1214414"/>
          </a:xfrm>
        </p:grpSpPr>
        <p:sp>
          <p:nvSpPr>
            <p:cNvPr id="43" name="文本框 29"/>
            <p:cNvSpPr txBox="1"/>
            <p:nvPr/>
          </p:nvSpPr>
          <p:spPr>
            <a:xfrm>
              <a:off x="2569892" y="1485438"/>
              <a:ext cx="3532947"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r">
                <a:buFont typeface="Wingdings" pitchFamily="2" charset="2"/>
                <a:buChar char="u"/>
              </a:pPr>
              <a:r>
                <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2000" b="1" noProof="0" dirty="0" smtClean="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二级标题</a:t>
              </a:r>
              <a:endPar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endParaRPr>
            </a:p>
          </p:txBody>
        </p:sp>
        <p:sp>
          <p:nvSpPr>
            <p:cNvPr id="44" name="Text Placeholder 32"/>
            <p:cNvSpPr txBox="1"/>
            <p:nvPr/>
          </p:nvSpPr>
          <p:spPr>
            <a:xfrm>
              <a:off x="2575216" y="1944163"/>
              <a:ext cx="3455615" cy="7556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请输入内容请</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输入内容请输入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624640" y="1268760"/>
            <a:ext cx="2447288" cy="982341"/>
            <a:chOff x="5624640" y="1393502"/>
            <a:chExt cx="2447288" cy="982341"/>
          </a:xfrm>
        </p:grpSpPr>
        <p:sp>
          <p:nvSpPr>
            <p:cNvPr id="35" name="Freeform 15"/>
            <p:cNvSpPr/>
            <p:nvPr/>
          </p:nvSpPr>
          <p:spPr>
            <a:xfrm>
              <a:off x="5624640" y="1393502"/>
              <a:ext cx="2447288" cy="982341"/>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rgbClr val="C30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p:cNvSpPr txBox="1"/>
            <p:nvPr/>
          </p:nvSpPr>
          <p:spPr>
            <a:xfrm>
              <a:off x="5762470" y="1583755"/>
              <a:ext cx="792088" cy="646331"/>
            </a:xfrm>
            <a:prstGeom prst="rect">
              <a:avLst/>
            </a:prstGeom>
            <a:noFill/>
          </p:spPr>
          <p:txBody>
            <a:bodyPr wrap="square" rtlCol="0">
              <a:spAutoFit/>
            </a:bodyPr>
            <a:lstStyle/>
            <a:p>
              <a:r>
                <a:rPr lang="en-US" altLang="zh-CN" sz="3600" dirty="0" smtClean="0">
                  <a:solidFill>
                    <a:schemeClr val="bg1"/>
                  </a:solidFill>
                  <a:latin typeface="微软雅黑" pitchFamily="34" charset="-122"/>
                  <a:ea typeface="微软雅黑" pitchFamily="34" charset="-122"/>
                </a:rPr>
                <a:t>01</a:t>
              </a:r>
              <a:endParaRPr lang="zh-CN" altLang="en-US" sz="3600" dirty="0">
                <a:solidFill>
                  <a:schemeClr val="bg1"/>
                </a:solidFill>
                <a:latin typeface="微软雅黑" pitchFamily="34" charset="-122"/>
                <a:ea typeface="微软雅黑" pitchFamily="34" charset="-122"/>
              </a:endParaRPr>
            </a:p>
          </p:txBody>
        </p:sp>
      </p:grpSp>
      <p:grpSp>
        <p:nvGrpSpPr>
          <p:cNvPr id="7" name="组合 6"/>
          <p:cNvGrpSpPr/>
          <p:nvPr/>
        </p:nvGrpSpPr>
        <p:grpSpPr>
          <a:xfrm>
            <a:off x="4151974" y="2501486"/>
            <a:ext cx="2447288" cy="982341"/>
            <a:chOff x="4123590" y="2595587"/>
            <a:chExt cx="2447288" cy="982341"/>
          </a:xfrm>
        </p:grpSpPr>
        <p:sp>
          <p:nvSpPr>
            <p:cNvPr id="39" name="Freeform 13"/>
            <p:cNvSpPr/>
            <p:nvPr/>
          </p:nvSpPr>
          <p:spPr>
            <a:xfrm flipH="1">
              <a:off x="4123590" y="2595587"/>
              <a:ext cx="2447288" cy="982341"/>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rgbClr val="325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p:cNvSpPr txBox="1"/>
            <p:nvPr/>
          </p:nvSpPr>
          <p:spPr>
            <a:xfrm>
              <a:off x="5706782" y="2782669"/>
              <a:ext cx="792088" cy="646331"/>
            </a:xfrm>
            <a:prstGeom prst="rect">
              <a:avLst/>
            </a:prstGeom>
            <a:noFill/>
          </p:spPr>
          <p:txBody>
            <a:bodyPr wrap="square" rtlCol="0">
              <a:spAutoFit/>
            </a:bodyPr>
            <a:lstStyle/>
            <a:p>
              <a:r>
                <a:rPr lang="en-US" altLang="zh-CN" sz="3600" dirty="0" smtClean="0">
                  <a:solidFill>
                    <a:schemeClr val="bg1"/>
                  </a:solidFill>
                  <a:latin typeface="微软雅黑" pitchFamily="34" charset="-122"/>
                  <a:ea typeface="微软雅黑" pitchFamily="34" charset="-122"/>
                </a:rPr>
                <a:t>02</a:t>
              </a:r>
              <a:endParaRPr lang="zh-CN" altLang="en-US" sz="3600" dirty="0">
                <a:solidFill>
                  <a:schemeClr val="bg1"/>
                </a:solidFill>
                <a:latin typeface="微软雅黑" pitchFamily="34" charset="-122"/>
                <a:ea typeface="微软雅黑" pitchFamily="34" charset="-122"/>
              </a:endParaRPr>
            </a:p>
          </p:txBody>
        </p:sp>
      </p:grpSp>
      <p:grpSp>
        <p:nvGrpSpPr>
          <p:cNvPr id="8" name="组合 7"/>
          <p:cNvGrpSpPr/>
          <p:nvPr/>
        </p:nvGrpSpPr>
        <p:grpSpPr>
          <a:xfrm>
            <a:off x="5624641" y="3734212"/>
            <a:ext cx="2447289" cy="982341"/>
            <a:chOff x="5624641" y="3725300"/>
            <a:chExt cx="2447289" cy="982341"/>
          </a:xfrm>
        </p:grpSpPr>
        <p:sp>
          <p:nvSpPr>
            <p:cNvPr id="24" name="Freeform 14"/>
            <p:cNvSpPr/>
            <p:nvPr/>
          </p:nvSpPr>
          <p:spPr>
            <a:xfrm>
              <a:off x="5624641" y="3725300"/>
              <a:ext cx="2447289" cy="982341"/>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rgbClr val="C30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p:cNvSpPr txBox="1"/>
            <p:nvPr/>
          </p:nvSpPr>
          <p:spPr>
            <a:xfrm>
              <a:off x="5762470" y="3893304"/>
              <a:ext cx="792088" cy="646331"/>
            </a:xfrm>
            <a:prstGeom prst="rect">
              <a:avLst/>
            </a:prstGeom>
            <a:noFill/>
          </p:spPr>
          <p:txBody>
            <a:bodyPr wrap="square" rtlCol="0">
              <a:spAutoFit/>
            </a:bodyPr>
            <a:lstStyle/>
            <a:p>
              <a:r>
                <a:rPr lang="en-US" altLang="zh-CN" sz="3600" dirty="0" smtClean="0">
                  <a:solidFill>
                    <a:schemeClr val="bg1"/>
                  </a:solidFill>
                  <a:latin typeface="微软雅黑" pitchFamily="34" charset="-122"/>
                  <a:ea typeface="微软雅黑" pitchFamily="34" charset="-122"/>
                </a:rPr>
                <a:t>03</a:t>
              </a:r>
              <a:endParaRPr lang="zh-CN" altLang="en-US" sz="3600" dirty="0">
                <a:solidFill>
                  <a:schemeClr val="bg1"/>
                </a:solidFill>
                <a:latin typeface="微软雅黑" pitchFamily="34" charset="-122"/>
                <a:ea typeface="微软雅黑" pitchFamily="34" charset="-122"/>
              </a:endParaRPr>
            </a:p>
          </p:txBody>
        </p:sp>
      </p:grpSp>
      <p:grpSp>
        <p:nvGrpSpPr>
          <p:cNvPr id="9" name="组合 8"/>
          <p:cNvGrpSpPr/>
          <p:nvPr/>
        </p:nvGrpSpPr>
        <p:grpSpPr>
          <a:xfrm>
            <a:off x="4151974" y="4966939"/>
            <a:ext cx="2447288" cy="982341"/>
            <a:chOff x="4151974" y="4778475"/>
            <a:chExt cx="2447288" cy="982341"/>
          </a:xfrm>
        </p:grpSpPr>
        <p:sp>
          <p:nvSpPr>
            <p:cNvPr id="20" name="Freeform 9"/>
            <p:cNvSpPr/>
            <p:nvPr/>
          </p:nvSpPr>
          <p:spPr>
            <a:xfrm flipH="1">
              <a:off x="4151974" y="4778475"/>
              <a:ext cx="2447288" cy="982341"/>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rgbClr val="325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p:cNvSpPr txBox="1"/>
            <p:nvPr/>
          </p:nvSpPr>
          <p:spPr>
            <a:xfrm>
              <a:off x="5735166" y="4962972"/>
              <a:ext cx="792088" cy="646331"/>
            </a:xfrm>
            <a:prstGeom prst="rect">
              <a:avLst/>
            </a:prstGeom>
            <a:noFill/>
          </p:spPr>
          <p:txBody>
            <a:bodyPr wrap="square" rtlCol="0">
              <a:spAutoFit/>
            </a:bodyPr>
            <a:lstStyle/>
            <a:p>
              <a:r>
                <a:rPr lang="en-US" altLang="zh-CN" sz="3600" dirty="0" smtClean="0">
                  <a:solidFill>
                    <a:schemeClr val="bg1"/>
                  </a:solidFill>
                  <a:latin typeface="微软雅黑" pitchFamily="34" charset="-122"/>
                  <a:ea typeface="微软雅黑" pitchFamily="34" charset="-122"/>
                </a:rPr>
                <a:t>04</a:t>
              </a:r>
              <a:endParaRPr lang="zh-CN" altLang="en-US" sz="3600" dirty="0">
                <a:solidFill>
                  <a:schemeClr val="bg1"/>
                </a:solidFill>
                <a:latin typeface="微软雅黑" pitchFamily="34" charset="-122"/>
                <a:ea typeface="微软雅黑" pitchFamily="34" charset="-122"/>
              </a:endParaRPr>
            </a:p>
          </p:txBody>
        </p:sp>
      </p:grpSp>
      <p:sp>
        <p:nvSpPr>
          <p:cNvPr id="25"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C30806"/>
                </a:solidFill>
                <a:latin typeface="微软雅黑" pitchFamily="34" charset="-122"/>
                <a:ea typeface="微软雅黑" pitchFamily="34" charset="-122"/>
              </a:rPr>
              <a:t>请</a:t>
            </a:r>
            <a:r>
              <a:rPr lang="zh-CN" altLang="en-US" sz="3000" b="1" dirty="0" smtClean="0">
                <a:solidFill>
                  <a:srgbClr val="C30806"/>
                </a:solidFill>
                <a:latin typeface="微软雅黑" pitchFamily="34" charset="-122"/>
                <a:ea typeface="微软雅黑" pitchFamily="34" charset="-122"/>
              </a:rPr>
              <a:t>输入</a:t>
            </a:r>
            <a:r>
              <a:rPr lang="zh-CN" altLang="en-US" sz="3000" b="1" dirty="0">
                <a:solidFill>
                  <a:srgbClr val="C30806"/>
                </a:solidFill>
                <a:latin typeface="微软雅黑" pitchFamily="34" charset="-122"/>
                <a:ea typeface="微软雅黑" pitchFamily="34" charset="-122"/>
              </a:rPr>
              <a:t>第一章节</a:t>
            </a:r>
          </a:p>
        </p:txBody>
      </p:sp>
      <p:grpSp>
        <p:nvGrpSpPr>
          <p:cNvPr id="34" name="组合 33"/>
          <p:cNvGrpSpPr/>
          <p:nvPr/>
        </p:nvGrpSpPr>
        <p:grpSpPr>
          <a:xfrm>
            <a:off x="8106875" y="1268760"/>
            <a:ext cx="3604955" cy="1214414"/>
            <a:chOff x="2493329" y="1485438"/>
            <a:chExt cx="3604955" cy="1214414"/>
          </a:xfrm>
        </p:grpSpPr>
        <p:sp>
          <p:nvSpPr>
            <p:cNvPr id="36" name="文本框 29"/>
            <p:cNvSpPr txBox="1"/>
            <p:nvPr/>
          </p:nvSpPr>
          <p:spPr>
            <a:xfrm>
              <a:off x="2493329" y="1485438"/>
              <a:ext cx="3532947"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Wingdings" pitchFamily="2" charset="2"/>
                <a:buChar char="u"/>
              </a:pPr>
              <a:r>
                <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2000" b="1" noProof="0" dirty="0" smtClean="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二级标题</a:t>
              </a:r>
              <a:endPar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endParaRPr>
            </a:p>
          </p:txBody>
        </p:sp>
        <p:sp>
          <p:nvSpPr>
            <p:cNvPr id="37" name="Text Placeholder 32"/>
            <p:cNvSpPr txBox="1"/>
            <p:nvPr/>
          </p:nvSpPr>
          <p:spPr>
            <a:xfrm>
              <a:off x="2642669" y="1944163"/>
              <a:ext cx="3455615" cy="7556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请输入内容请</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输入内容请输入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83906" y="5013176"/>
            <a:ext cx="3532947" cy="1214414"/>
            <a:chOff x="2569892" y="1485438"/>
            <a:chExt cx="3532947" cy="1214414"/>
          </a:xfrm>
        </p:grpSpPr>
        <p:sp>
          <p:nvSpPr>
            <p:cNvPr id="40" name="文本框 29"/>
            <p:cNvSpPr txBox="1"/>
            <p:nvPr/>
          </p:nvSpPr>
          <p:spPr>
            <a:xfrm>
              <a:off x="2569892" y="1485438"/>
              <a:ext cx="3532947"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r">
                <a:buFont typeface="Wingdings" pitchFamily="2" charset="2"/>
                <a:buChar char="u"/>
              </a:pPr>
              <a:r>
                <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2000" b="1" noProof="0" dirty="0" smtClean="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二级标题</a:t>
              </a:r>
              <a:endPar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endParaRPr>
            </a:p>
          </p:txBody>
        </p:sp>
        <p:sp>
          <p:nvSpPr>
            <p:cNvPr id="41" name="Text Placeholder 32"/>
            <p:cNvSpPr txBox="1"/>
            <p:nvPr/>
          </p:nvSpPr>
          <p:spPr>
            <a:xfrm>
              <a:off x="2575216" y="1944163"/>
              <a:ext cx="3455615" cy="7556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请输入内容请</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输入内容请输入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8106875" y="3734212"/>
            <a:ext cx="3604955" cy="1214414"/>
            <a:chOff x="2493329" y="1485438"/>
            <a:chExt cx="3604955" cy="1214414"/>
          </a:xfrm>
        </p:grpSpPr>
        <p:sp>
          <p:nvSpPr>
            <p:cNvPr id="55" name="文本框 29"/>
            <p:cNvSpPr txBox="1"/>
            <p:nvPr/>
          </p:nvSpPr>
          <p:spPr>
            <a:xfrm>
              <a:off x="2493329" y="1485438"/>
              <a:ext cx="3532947"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Wingdings" pitchFamily="2" charset="2"/>
                <a:buChar char="u"/>
              </a:pPr>
              <a:r>
                <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2000" b="1" noProof="0" dirty="0" smtClean="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二级标题</a:t>
              </a:r>
              <a:endParaRPr lang="en-US" altLang="zh-CN" sz="2000" b="1"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endParaRPr>
            </a:p>
          </p:txBody>
        </p:sp>
        <p:sp>
          <p:nvSpPr>
            <p:cNvPr id="59" name="Text Placeholder 32"/>
            <p:cNvSpPr txBox="1"/>
            <p:nvPr/>
          </p:nvSpPr>
          <p:spPr>
            <a:xfrm>
              <a:off x="2642669" y="1944163"/>
              <a:ext cx="3455615" cy="7556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请输入内容请</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输入内容请输入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请输入</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8422151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right)">
                                      <p:cBhvr>
                                        <p:cTn id="19" dur="500"/>
                                        <p:tgtEl>
                                          <p:spTgt spid="4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500"/>
                                        <p:tgtEl>
                                          <p:spTgt spid="5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right)">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 xmlns:a16="http://schemas.microsoft.com/office/drawing/2014/main" id="{A61E916E-BCEE-4FE0-8343-9C8A36C33705}"/>
              </a:ext>
            </a:extLst>
          </p:cNvPr>
          <p:cNvCxnSpPr>
            <a:cxnSpLocks/>
          </p:cNvCxnSpPr>
          <p:nvPr/>
        </p:nvCxnSpPr>
        <p:spPr>
          <a:xfrm>
            <a:off x="4150990" y="1700808"/>
            <a:ext cx="0" cy="3960442"/>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11 Rectángulo">
            <a:extLst>
              <a:ext uri="{FF2B5EF4-FFF2-40B4-BE49-F238E27FC236}">
                <a16:creationId xmlns="" xmlns:a16="http://schemas.microsoft.com/office/drawing/2014/main" id="{78E65F3D-DA1E-4274-BB6A-2A234A6FAEAA}"/>
              </a:ext>
            </a:extLst>
          </p:cNvPr>
          <p:cNvSpPr/>
          <p:nvPr/>
        </p:nvSpPr>
        <p:spPr>
          <a:xfrm>
            <a:off x="1126654" y="1911759"/>
            <a:ext cx="2291286" cy="913731"/>
          </a:xfrm>
          <a:prstGeom prst="rect">
            <a:avLst/>
          </a:prstGeom>
          <a:solidFill>
            <a:srgbClr val="C30806"/>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85750" lvl="0" indent="-285750" algn="ctr" fontAlgn="base">
              <a:spcBef>
                <a:spcPct val="0"/>
              </a:spcBef>
              <a:spcAft>
                <a:spcPct val="0"/>
              </a:spcAft>
              <a:buFont typeface="Wingdings" pitchFamily="2" charset="2"/>
              <a:buChar char="u"/>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添加二级标题</a:t>
            </a:r>
            <a:endParaRPr lang="en-US" altLang="zh-CN" sz="20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endParaRPr lang="en-US" altLang="zh-CN" sz="8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此处添加文字内容</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组合 20">
            <a:extLst>
              <a:ext uri="{FF2B5EF4-FFF2-40B4-BE49-F238E27FC236}">
                <a16:creationId xmlns="" xmlns:a16="http://schemas.microsoft.com/office/drawing/2014/main" id="{F19020B6-17CC-47E4-8EC4-75E026B52B02}"/>
              </a:ext>
            </a:extLst>
          </p:cNvPr>
          <p:cNvGrpSpPr/>
          <p:nvPr/>
        </p:nvGrpSpPr>
        <p:grpSpPr>
          <a:xfrm>
            <a:off x="1126654" y="3140971"/>
            <a:ext cx="2291286" cy="1847925"/>
            <a:chOff x="503237" y="2548492"/>
            <a:chExt cx="2738774" cy="1847355"/>
          </a:xfrm>
        </p:grpSpPr>
        <p:sp>
          <p:nvSpPr>
            <p:cNvPr id="7" name="矩形 6">
              <a:extLst>
                <a:ext uri="{FF2B5EF4-FFF2-40B4-BE49-F238E27FC236}">
                  <a16:creationId xmlns="" xmlns:a16="http://schemas.microsoft.com/office/drawing/2014/main" id="{6E5033A7-6E2C-4331-B207-3DB91BE54EAB}"/>
                </a:ext>
              </a:extLst>
            </p:cNvPr>
            <p:cNvSpPr/>
            <p:nvPr/>
          </p:nvSpPr>
          <p:spPr>
            <a:xfrm>
              <a:off x="503238" y="2548492"/>
              <a:ext cx="2221108" cy="369218"/>
            </a:xfrm>
            <a:prstGeom prst="rect">
              <a:avLst/>
            </a:prstGeom>
          </p:spPr>
          <p:txBody>
            <a:bodyPr wrap="none">
              <a:spAutoFit/>
            </a:bodyPr>
            <a:lstStyle/>
            <a:p>
              <a:pPr marL="285750" lvl="0" indent="-285750" eaLnBrk="0" fontAlgn="base" hangingPunct="0">
                <a:spcBef>
                  <a:spcPct val="0"/>
                </a:spcBef>
                <a:spcAft>
                  <a:spcPct val="0"/>
                </a:spcAft>
                <a:buFont typeface="Wingdings" pitchFamily="2" charset="2"/>
                <a:buChar char="n"/>
                <a:defRPr/>
              </a:pPr>
              <a:r>
                <a:rPr lang="zh-CN" altLang="en-US" b="1" kern="0" dirty="0" smtClean="0">
                  <a:solidFill>
                    <a:schemeClr val="tx1">
                      <a:lumMod val="75000"/>
                      <a:lumOff val="25000"/>
                    </a:schemeClr>
                  </a:solidFill>
                  <a:latin typeface="微软雅黑" panose="020B0503020204020204" pitchFamily="34" charset="-122"/>
                  <a:ea typeface="微软雅黑" panose="020B0503020204020204" pitchFamily="34" charset="-122"/>
                </a:rPr>
                <a:t>添加三级标题</a:t>
              </a:r>
              <a:endParaRPr lang="en-US" altLang="zh-CN"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50C0A138-2B17-48BA-A560-DF1370B64311}"/>
                </a:ext>
              </a:extLst>
            </p:cNvPr>
            <p:cNvSpPr/>
            <p:nvPr/>
          </p:nvSpPr>
          <p:spPr>
            <a:xfrm>
              <a:off x="503237" y="3011279"/>
              <a:ext cx="2738774" cy="1384568"/>
            </a:xfrm>
            <a:prstGeom prst="rect">
              <a:avLst/>
            </a:prstGeom>
          </p:spPr>
          <p:txBody>
            <a:bodyPr wrap="square">
              <a:spAutoFit/>
            </a:bodyPr>
            <a:lstStyle/>
            <a:p>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20" name="直接连接符 19">
            <a:extLst>
              <a:ext uri="{FF2B5EF4-FFF2-40B4-BE49-F238E27FC236}">
                <a16:creationId xmlns="" xmlns:a16="http://schemas.microsoft.com/office/drawing/2014/main" id="{9B8508CA-0820-43A8-A57F-3858C344F2DE}"/>
              </a:ext>
            </a:extLst>
          </p:cNvPr>
          <p:cNvCxnSpPr>
            <a:cxnSpLocks/>
          </p:cNvCxnSpPr>
          <p:nvPr/>
        </p:nvCxnSpPr>
        <p:spPr>
          <a:xfrm>
            <a:off x="7938887" y="1700808"/>
            <a:ext cx="0" cy="3960442"/>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11 Rectángulo">
            <a:extLst>
              <a:ext uri="{FF2B5EF4-FFF2-40B4-BE49-F238E27FC236}">
                <a16:creationId xmlns="" xmlns:a16="http://schemas.microsoft.com/office/drawing/2014/main" id="{3BAD03BD-ADB0-4876-B8D1-7924573D16E1}"/>
              </a:ext>
            </a:extLst>
          </p:cNvPr>
          <p:cNvSpPr/>
          <p:nvPr/>
        </p:nvSpPr>
        <p:spPr>
          <a:xfrm>
            <a:off x="4914551" y="1911759"/>
            <a:ext cx="2291286" cy="913731"/>
          </a:xfrm>
          <a:prstGeom prst="rect">
            <a:avLst/>
          </a:prstGeom>
          <a:solidFill>
            <a:srgbClr val="325470"/>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85750" lvl="0" indent="-285750" algn="ctr" fontAlgn="base">
              <a:spcBef>
                <a:spcPct val="0"/>
              </a:spcBef>
              <a:spcAft>
                <a:spcPct val="0"/>
              </a:spcAft>
              <a:buFont typeface="Wingdings" pitchFamily="2" charset="2"/>
              <a:buChar char="u"/>
              <a:defRPr/>
            </a:pPr>
            <a:r>
              <a:rPr lang="zh-CN" altLang="en-US" sz="2000" b="1" kern="0" dirty="0">
                <a:solidFill>
                  <a:schemeClr val="bg1"/>
                </a:solidFill>
                <a:latin typeface="微软雅黑" panose="020B0503020204020204" pitchFamily="34" charset="-122"/>
                <a:ea typeface="微软雅黑" panose="020B0503020204020204" pitchFamily="34" charset="-122"/>
              </a:rPr>
              <a:t>添加二级标题</a:t>
            </a:r>
            <a:endParaRPr lang="en-US" altLang="zh-CN" sz="20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endParaRPr lang="en-US" altLang="zh-CN" sz="7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2" name="组合 20">
            <a:extLst>
              <a:ext uri="{FF2B5EF4-FFF2-40B4-BE49-F238E27FC236}">
                <a16:creationId xmlns="" xmlns:a16="http://schemas.microsoft.com/office/drawing/2014/main" id="{41DCEDF9-3F76-49FE-844F-47977D1B840B}"/>
              </a:ext>
            </a:extLst>
          </p:cNvPr>
          <p:cNvGrpSpPr/>
          <p:nvPr/>
        </p:nvGrpSpPr>
        <p:grpSpPr>
          <a:xfrm>
            <a:off x="4914551" y="3140970"/>
            <a:ext cx="2291286" cy="1847925"/>
            <a:chOff x="503237" y="2548492"/>
            <a:chExt cx="2738774" cy="1847356"/>
          </a:xfrm>
        </p:grpSpPr>
        <p:sp>
          <p:nvSpPr>
            <p:cNvPr id="23" name="矩形 22">
              <a:extLst>
                <a:ext uri="{FF2B5EF4-FFF2-40B4-BE49-F238E27FC236}">
                  <a16:creationId xmlns="" xmlns:a16="http://schemas.microsoft.com/office/drawing/2014/main" id="{EC9D3ECC-69DB-407D-89E2-8D491E9FC1EA}"/>
                </a:ext>
              </a:extLst>
            </p:cNvPr>
            <p:cNvSpPr/>
            <p:nvPr/>
          </p:nvSpPr>
          <p:spPr>
            <a:xfrm>
              <a:off x="503238" y="2548492"/>
              <a:ext cx="2221108" cy="369218"/>
            </a:xfrm>
            <a:prstGeom prst="rect">
              <a:avLst/>
            </a:prstGeom>
          </p:spPr>
          <p:txBody>
            <a:bodyPr wrap="none">
              <a:spAutoFit/>
            </a:bodyPr>
            <a:lstStyle/>
            <a:p>
              <a:pPr marL="285750" indent="-285750" eaLnBrk="0" fontAlgn="base" hangingPunct="0">
                <a:spcBef>
                  <a:spcPct val="0"/>
                </a:spcBef>
                <a:spcAft>
                  <a:spcPct val="0"/>
                </a:spcAft>
                <a:buFont typeface="Wingdings" pitchFamily="2" charset="2"/>
                <a:buChar char="n"/>
                <a:defRPr/>
              </a:pPr>
              <a:r>
                <a:rPr lang="zh-CN" altLang="en-US" b="1" kern="0" dirty="0" smtClean="0">
                  <a:solidFill>
                    <a:schemeClr val="tx1">
                      <a:lumMod val="75000"/>
                      <a:lumOff val="25000"/>
                    </a:schemeClr>
                  </a:solidFill>
                  <a:latin typeface="微软雅黑" panose="020B0503020204020204" pitchFamily="34" charset="-122"/>
                  <a:ea typeface="微软雅黑" panose="020B0503020204020204" pitchFamily="34" charset="-122"/>
                </a:rPr>
                <a:t>添加三级标题</a:t>
              </a:r>
              <a:endParaRPr lang="en-US" altLang="zh-CN"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50F473FF-F968-46A7-93D1-6FE776ECD245}"/>
                </a:ext>
              </a:extLst>
            </p:cNvPr>
            <p:cNvSpPr/>
            <p:nvPr/>
          </p:nvSpPr>
          <p:spPr>
            <a:xfrm>
              <a:off x="503237" y="3011279"/>
              <a:ext cx="2738774" cy="1384569"/>
            </a:xfrm>
            <a:prstGeom prst="rect">
              <a:avLst/>
            </a:prstGeom>
          </p:spPr>
          <p:txBody>
            <a:bodyPr wrap="square">
              <a:spAutoFit/>
            </a:bodyPr>
            <a:lstStyle/>
            <a:p>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grpSp>
      <p:sp>
        <p:nvSpPr>
          <p:cNvPr id="25" name="11 Rectángulo">
            <a:extLst>
              <a:ext uri="{FF2B5EF4-FFF2-40B4-BE49-F238E27FC236}">
                <a16:creationId xmlns="" xmlns:a16="http://schemas.microsoft.com/office/drawing/2014/main" id="{3C301CCE-ECE1-48F9-B957-CB755034A987}"/>
              </a:ext>
            </a:extLst>
          </p:cNvPr>
          <p:cNvSpPr/>
          <p:nvPr/>
        </p:nvSpPr>
        <p:spPr>
          <a:xfrm>
            <a:off x="8678250" y="1909325"/>
            <a:ext cx="2291286" cy="913731"/>
          </a:xfrm>
          <a:prstGeom prst="rect">
            <a:avLst/>
          </a:prstGeom>
          <a:solidFill>
            <a:schemeClr val="tx1">
              <a:lumMod val="50000"/>
              <a:lumOff val="50000"/>
            </a:schemeClr>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85750" lvl="0" indent="-285750" algn="ctr" fontAlgn="base">
              <a:spcBef>
                <a:spcPct val="0"/>
              </a:spcBef>
              <a:spcAft>
                <a:spcPct val="0"/>
              </a:spcAft>
              <a:buFont typeface="Wingdings" pitchFamily="2" charset="2"/>
              <a:buChar char="u"/>
              <a:defRPr/>
            </a:pPr>
            <a:r>
              <a:rPr lang="zh-CN" altLang="en-US" sz="2000" b="1" kern="0" dirty="0">
                <a:solidFill>
                  <a:schemeClr val="bg1"/>
                </a:solidFill>
                <a:latin typeface="微软雅黑" panose="020B0503020204020204" pitchFamily="34" charset="-122"/>
                <a:ea typeface="微软雅黑" panose="020B0503020204020204" pitchFamily="34" charset="-122"/>
              </a:rPr>
              <a:t>添加二级标题</a:t>
            </a:r>
            <a:endParaRPr lang="en-US" altLang="zh-CN" sz="20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endParaRPr lang="en-US" altLang="zh-CN" sz="7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6" name="组合 20">
            <a:extLst>
              <a:ext uri="{FF2B5EF4-FFF2-40B4-BE49-F238E27FC236}">
                <a16:creationId xmlns="" xmlns:a16="http://schemas.microsoft.com/office/drawing/2014/main" id="{4B9EC923-0F87-4E2E-BFDF-4CC30DB043A6}"/>
              </a:ext>
            </a:extLst>
          </p:cNvPr>
          <p:cNvGrpSpPr/>
          <p:nvPr/>
        </p:nvGrpSpPr>
        <p:grpSpPr>
          <a:xfrm>
            <a:off x="8678250" y="3138536"/>
            <a:ext cx="2291286" cy="1847925"/>
            <a:chOff x="503237" y="2548492"/>
            <a:chExt cx="2738774" cy="1847356"/>
          </a:xfrm>
        </p:grpSpPr>
        <p:sp>
          <p:nvSpPr>
            <p:cNvPr id="27" name="矩形 26">
              <a:extLst>
                <a:ext uri="{FF2B5EF4-FFF2-40B4-BE49-F238E27FC236}">
                  <a16:creationId xmlns="" xmlns:a16="http://schemas.microsoft.com/office/drawing/2014/main" id="{CCBA3981-BB86-4602-A6B2-8EB35DC02B47}"/>
                </a:ext>
              </a:extLst>
            </p:cNvPr>
            <p:cNvSpPr/>
            <p:nvPr/>
          </p:nvSpPr>
          <p:spPr>
            <a:xfrm>
              <a:off x="503238" y="2548492"/>
              <a:ext cx="2221108" cy="369218"/>
            </a:xfrm>
            <a:prstGeom prst="rect">
              <a:avLst/>
            </a:prstGeom>
          </p:spPr>
          <p:txBody>
            <a:bodyPr wrap="none">
              <a:spAutoFit/>
            </a:bodyPr>
            <a:lstStyle/>
            <a:p>
              <a:pPr marL="285750" lvl="0" indent="-285750" eaLnBrk="0" fontAlgn="base" hangingPunct="0">
                <a:spcBef>
                  <a:spcPct val="0"/>
                </a:spcBef>
                <a:spcAft>
                  <a:spcPct val="0"/>
                </a:spcAft>
                <a:buFont typeface="Wingdings" pitchFamily="2" charset="2"/>
                <a:buChar char="n"/>
                <a:defRPr/>
              </a:pPr>
              <a:r>
                <a:rPr lang="zh-CN" altLang="en-US" b="1" kern="0" dirty="0" smtClean="0">
                  <a:solidFill>
                    <a:schemeClr val="tx1">
                      <a:lumMod val="75000"/>
                      <a:lumOff val="25000"/>
                    </a:schemeClr>
                  </a:solidFill>
                  <a:latin typeface="微软雅黑" panose="020B0503020204020204" pitchFamily="34" charset="-122"/>
                  <a:ea typeface="微软雅黑" panose="020B0503020204020204" pitchFamily="34" charset="-122"/>
                </a:rPr>
                <a:t>添加三级标题</a:t>
              </a:r>
              <a:endParaRPr lang="en-US" altLang="zh-CN"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 xmlns:a16="http://schemas.microsoft.com/office/drawing/2014/main" id="{4845785B-BDE7-41FC-9602-0A93F56D6B15}"/>
                </a:ext>
              </a:extLst>
            </p:cNvPr>
            <p:cNvSpPr/>
            <p:nvPr/>
          </p:nvSpPr>
          <p:spPr>
            <a:xfrm>
              <a:off x="503237" y="3011279"/>
              <a:ext cx="2738774" cy="1384569"/>
            </a:xfrm>
            <a:prstGeom prst="rect">
              <a:avLst/>
            </a:prstGeom>
          </p:spPr>
          <p:txBody>
            <a:bodyPr wrap="square">
              <a:spAutoFit/>
            </a:bodyPr>
            <a:lstStyle/>
            <a:p>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grpSp>
      <p:sp>
        <p:nvSpPr>
          <p:cNvPr id="2" name="灯片编号占位符 1"/>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7</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sp>
        <p:nvSpPr>
          <p:cNvPr id="19"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C30806"/>
                </a:solidFill>
                <a:latin typeface="微软雅黑" pitchFamily="34" charset="-122"/>
                <a:ea typeface="微软雅黑" pitchFamily="34" charset="-122"/>
              </a:rPr>
              <a:t>请</a:t>
            </a:r>
            <a:r>
              <a:rPr lang="zh-CN" altLang="en-US" sz="3000" b="1" dirty="0" smtClean="0">
                <a:solidFill>
                  <a:srgbClr val="C30806"/>
                </a:solidFill>
                <a:latin typeface="微软雅黑" pitchFamily="34" charset="-122"/>
                <a:ea typeface="微软雅黑" pitchFamily="34" charset="-122"/>
              </a:rPr>
              <a:t>输入</a:t>
            </a:r>
            <a:r>
              <a:rPr lang="zh-CN" altLang="en-US" sz="3000" b="1" dirty="0">
                <a:solidFill>
                  <a:srgbClr val="C30806"/>
                </a:solidFill>
                <a:latin typeface="微软雅黑" pitchFamily="34" charset="-122"/>
                <a:ea typeface="微软雅黑" pitchFamily="34" charset="-122"/>
              </a:rPr>
              <a:t>第一章节</a:t>
            </a:r>
          </a:p>
        </p:txBody>
      </p:sp>
    </p:spTree>
    <p:extLst>
      <p:ext uri="{BB962C8B-B14F-4D97-AF65-F5344CB8AC3E}">
        <p14:creationId xmlns:p14="http://schemas.microsoft.com/office/powerpoint/2010/main" val="35474420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8535654" y="-3539"/>
            <a:ext cx="3680232" cy="6888923"/>
            <a:chOff x="8535654" y="-3539"/>
            <a:chExt cx="3680232" cy="6888923"/>
          </a:xfrm>
        </p:grpSpPr>
        <p:grpSp>
          <p:nvGrpSpPr>
            <p:cNvPr id="13" name="组合 12">
              <a:extLst>
                <a:ext uri="{FF2B5EF4-FFF2-40B4-BE49-F238E27FC236}">
                  <a16:creationId xmlns="" xmlns:a16="http://schemas.microsoft.com/office/drawing/2014/main" id="{A6315333-95DD-41F3-8AF2-2E5CF7F66A28}"/>
                </a:ext>
              </a:extLst>
            </p:cNvPr>
            <p:cNvGrpSpPr/>
            <p:nvPr/>
          </p:nvGrpSpPr>
          <p:grpSpPr>
            <a:xfrm>
              <a:off x="8535654" y="-3539"/>
              <a:ext cx="3392200" cy="6861539"/>
              <a:chOff x="6597803" y="0"/>
              <a:chExt cx="2546197" cy="5145088"/>
            </a:xfrm>
            <a:solidFill>
              <a:srgbClr val="B30509"/>
            </a:solidFill>
            <a:effectLst>
              <a:outerShdw blurRad="50800" dist="38100" dir="8100000" algn="tr" rotWithShape="0">
                <a:prstClr val="black">
                  <a:alpha val="40000"/>
                </a:prstClr>
              </a:outerShdw>
            </a:effectLst>
          </p:grpSpPr>
          <p:sp>
            <p:nvSpPr>
              <p:cNvPr id="15" name="直角三角形 14">
                <a:extLst>
                  <a:ext uri="{FF2B5EF4-FFF2-40B4-BE49-F238E27FC236}">
                    <a16:creationId xmlns="" xmlns:a16="http://schemas.microsoft.com/office/drawing/2014/main" id="{606E59C8-319B-49F2-8606-364E9036E5B7}"/>
                  </a:ext>
                </a:extLst>
              </p:cNvPr>
              <p:cNvSpPr/>
              <p:nvPr/>
            </p:nvSpPr>
            <p:spPr>
              <a:xfrm rot="16200000">
                <a:off x="4871814" y="1725989"/>
                <a:ext cx="5145088" cy="16931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327A628C-F4E1-4083-BFC7-90633BC41D4E}"/>
                  </a:ext>
                </a:extLst>
              </p:cNvPr>
              <p:cNvSpPr/>
              <p:nvPr/>
            </p:nvSpPr>
            <p:spPr>
              <a:xfrm>
                <a:off x="8288213" y="936"/>
                <a:ext cx="855787" cy="51441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4" descr="E:\江财PPT\003qsayrzy6LkUDUG53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316" y="0"/>
              <a:ext cx="3357570" cy="6885384"/>
            </a:xfrm>
            <a:prstGeom prst="rect">
              <a:avLst/>
            </a:prstGeom>
            <a:noFill/>
            <a:effectLst>
              <a:outerShdw blurRad="50800" dist="38100" dir="8100000" algn="tr" rotWithShape="0">
                <a:prstClr val="black">
                  <a:alpha val="30000"/>
                </a:prstClr>
              </a:outerShdw>
            </a:effectLst>
            <a:extLst>
              <a:ext uri="{909E8E84-426E-40DD-AFC4-6F175D3DCCD1}">
                <a14:hiddenFill xmlns:a14="http://schemas.microsoft.com/office/drawing/2010/main">
                  <a:solidFill>
                    <a:srgbClr val="FFFFFF"/>
                  </a:solidFill>
                </a14:hiddenFill>
              </a:ext>
            </a:extLst>
          </p:spPr>
        </p:pic>
      </p:grpSp>
      <p:sp>
        <p:nvSpPr>
          <p:cNvPr id="2" name="灯片编号占位符 1"/>
          <p:cNvSpPr>
            <a:spLocks noGrp="1"/>
          </p:cNvSpPr>
          <p:nvPr>
            <p:ph type="sldNum" sz="quarter" idx="12"/>
          </p:nvPr>
        </p:nvSpPr>
        <p:spPr/>
        <p:txBody>
          <a:bodyPr/>
          <a:lstStyle/>
          <a:p>
            <a:fld id="{0C913308-F349-4B6D-A68A-DD1791B4A57B}" type="slidenum">
              <a:rPr lang="zh-CN" altLang="en-US" smtClean="0"/>
              <a:t>8</a:t>
            </a:fld>
            <a:r>
              <a:rPr lang="en-US" altLang="zh-CN" dirty="0"/>
              <a:t> </a:t>
            </a:r>
            <a:r>
              <a:rPr lang="en-US" altLang="zh-CN" dirty="0" smtClean="0"/>
              <a:t>/23</a:t>
            </a:r>
            <a:endParaRPr lang="zh-CN" altLang="en-US" dirty="0"/>
          </a:p>
        </p:txBody>
      </p:sp>
      <p:grpSp>
        <p:nvGrpSpPr>
          <p:cNvPr id="18" name="组合 17"/>
          <p:cNvGrpSpPr/>
          <p:nvPr/>
        </p:nvGrpSpPr>
        <p:grpSpPr>
          <a:xfrm>
            <a:off x="2535256" y="1994623"/>
            <a:ext cx="4784086" cy="2082449"/>
            <a:chOff x="8039077" y="2905035"/>
            <a:chExt cx="4784086" cy="2082449"/>
          </a:xfrm>
        </p:grpSpPr>
        <p:sp>
          <p:nvSpPr>
            <p:cNvPr id="19" name="文本框 22"/>
            <p:cNvSpPr txBox="1"/>
            <p:nvPr/>
          </p:nvSpPr>
          <p:spPr>
            <a:xfrm>
              <a:off x="8039077" y="2905035"/>
              <a:ext cx="4653907" cy="1446550"/>
            </a:xfrm>
            <a:prstGeom prst="rect">
              <a:avLst/>
            </a:prstGeom>
            <a:noFill/>
          </p:spPr>
          <p:txBody>
            <a:bodyPr wrap="square" rtlCol="0">
              <a:spAutoFit/>
            </a:bodyPr>
            <a:lstStyle/>
            <a:p>
              <a:pPr algn="ctr"/>
              <a:r>
                <a:rPr lang="en-US" altLang="zh-CN" sz="8800" dirty="0">
                  <a:solidFill>
                    <a:srgbClr val="C00000"/>
                  </a:solidFill>
                  <a:latin typeface="微软雅黑" pitchFamily="34" charset="-122"/>
                  <a:ea typeface="微软雅黑" pitchFamily="34" charset="-122"/>
                </a:rPr>
                <a:t>Part </a:t>
              </a:r>
              <a:r>
                <a:rPr lang="en-US" altLang="zh-CN" sz="8800" dirty="0" smtClean="0">
                  <a:solidFill>
                    <a:srgbClr val="C00000"/>
                  </a:solidFill>
                  <a:latin typeface="微软雅黑" pitchFamily="34" charset="-122"/>
                  <a:ea typeface="微软雅黑" pitchFamily="34" charset="-122"/>
                </a:rPr>
                <a:t>02</a:t>
              </a:r>
              <a:endParaRPr lang="en-US" altLang="zh-CN" sz="8800" dirty="0">
                <a:solidFill>
                  <a:srgbClr val="C00000"/>
                </a:solidFill>
                <a:latin typeface="微软雅黑" pitchFamily="34" charset="-122"/>
                <a:ea typeface="微软雅黑" pitchFamily="34" charset="-122"/>
              </a:endParaRPr>
            </a:p>
          </p:txBody>
        </p:sp>
        <p:sp>
          <p:nvSpPr>
            <p:cNvPr id="20" name="文本框 23"/>
            <p:cNvSpPr txBox="1"/>
            <p:nvPr/>
          </p:nvSpPr>
          <p:spPr>
            <a:xfrm>
              <a:off x="8234671" y="4341153"/>
              <a:ext cx="4588492" cy="646331"/>
            </a:xfrm>
            <a:prstGeom prst="rect">
              <a:avLst/>
            </a:prstGeom>
            <a:noFill/>
          </p:spPr>
          <p:txBody>
            <a:bodyPr wrap="square" rtlCol="0">
              <a:spAutoFit/>
            </a:bodyPr>
            <a:lstStyle/>
            <a:p>
              <a:pPr algn="ctr"/>
              <a:r>
                <a:rPr lang="zh-CN" altLang="en-US" sz="3600" dirty="0" smtClean="0">
                  <a:solidFill>
                    <a:srgbClr val="C00000"/>
                  </a:solidFill>
                  <a:latin typeface="微软雅黑" pitchFamily="34" charset="-122"/>
                  <a:ea typeface="微软雅黑" pitchFamily="34" charset="-122"/>
                </a:rPr>
                <a:t>点击输入第二章标题</a:t>
              </a:r>
              <a:endParaRPr lang="en-US" altLang="zh-CN" sz="3600" dirty="0">
                <a:solidFill>
                  <a:srgbClr val="C00000"/>
                </a:solidFill>
                <a:latin typeface="微软雅黑" pitchFamily="34" charset="-122"/>
                <a:ea typeface="微软雅黑" pitchFamily="34" charset="-122"/>
              </a:endParaRPr>
            </a:p>
          </p:txBody>
        </p:sp>
      </p:grpSp>
      <p:grpSp>
        <p:nvGrpSpPr>
          <p:cNvPr id="28" name="组合 27"/>
          <p:cNvGrpSpPr/>
          <p:nvPr/>
        </p:nvGrpSpPr>
        <p:grpSpPr>
          <a:xfrm>
            <a:off x="4247919" y="4365104"/>
            <a:ext cx="1120683" cy="162424"/>
            <a:chOff x="5145681" y="4540621"/>
            <a:chExt cx="1120683" cy="162424"/>
          </a:xfrm>
          <a:solidFill>
            <a:srgbClr val="C30806"/>
          </a:solidFill>
        </p:grpSpPr>
        <p:sp>
          <p:nvSpPr>
            <p:cNvPr id="29" name="矩形 28"/>
            <p:cNvSpPr/>
            <p:nvPr/>
          </p:nvSpPr>
          <p:spPr>
            <a:xfrm>
              <a:off x="5145681"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矩形 29"/>
            <p:cNvSpPr/>
            <p:nvPr/>
          </p:nvSpPr>
          <p:spPr>
            <a:xfrm>
              <a:off x="5449309"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矩形 30"/>
            <p:cNvSpPr/>
            <p:nvPr/>
          </p:nvSpPr>
          <p:spPr>
            <a:xfrm>
              <a:off x="5772992"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矩形 31"/>
            <p:cNvSpPr/>
            <p:nvPr/>
          </p:nvSpPr>
          <p:spPr>
            <a:xfrm>
              <a:off x="6096675" y="4540621"/>
              <a:ext cx="169689" cy="162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Tree>
    <p:extLst>
      <p:ext uri="{BB962C8B-B14F-4D97-AF65-F5344CB8AC3E}">
        <p14:creationId xmlns:p14="http://schemas.microsoft.com/office/powerpoint/2010/main" val="3486729478"/>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60FBEAA3-1438-4F52-9249-0F149052C20F}"/>
              </a:ext>
            </a:extLst>
          </p:cNvPr>
          <p:cNvGrpSpPr/>
          <p:nvPr/>
        </p:nvGrpSpPr>
        <p:grpSpPr>
          <a:xfrm>
            <a:off x="1305371" y="2892619"/>
            <a:ext cx="2351472" cy="2046432"/>
            <a:chOff x="3624780" y="2412339"/>
            <a:chExt cx="2351472" cy="2046432"/>
          </a:xfrm>
        </p:grpSpPr>
        <p:sp>
          <p:nvSpPr>
            <p:cNvPr id="19" name="文本框 18">
              <a:extLst>
                <a:ext uri="{FF2B5EF4-FFF2-40B4-BE49-F238E27FC236}">
                  <a16:creationId xmlns="" xmlns:a16="http://schemas.microsoft.com/office/drawing/2014/main" id="{D10C5E8A-1FEC-4EE3-9C9A-D3041BAF06F6}"/>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pPr marL="285750" indent="-285750">
                <a:buFont typeface="Wingdings" pitchFamily="2" charset="2"/>
                <a:buChar char="u"/>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20" name="文本框 19">
              <a:extLst>
                <a:ext uri="{FF2B5EF4-FFF2-40B4-BE49-F238E27FC236}">
                  <a16:creationId xmlns="" xmlns:a16="http://schemas.microsoft.com/office/drawing/2014/main" id="{B3F373ED-0402-4C2F-8414-5A1C896CFB07}"/>
                </a:ext>
              </a:extLst>
            </p:cNvPr>
            <p:cNvSpPr txBox="1"/>
            <p:nvPr/>
          </p:nvSpPr>
          <p:spPr>
            <a:xfrm>
              <a:off x="3624780" y="2892958"/>
              <a:ext cx="2351472" cy="1565813"/>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a:solidFill>
                    <a:schemeClr val="tx1">
                      <a:lumMod val="65000"/>
                      <a:lumOff val="35000"/>
                    </a:schemeClr>
                  </a:solidFill>
                  <a:latin typeface="微软雅黑" pitchFamily="34" charset="-122"/>
                  <a:ea typeface="微软雅黑" pitchFamily="34" charset="-122"/>
                </a:rPr>
                <a:t>请输入</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a:solidFill>
                    <a:schemeClr val="tx1">
                      <a:lumMod val="65000"/>
                      <a:lumOff val="35000"/>
                    </a:schemeClr>
                  </a:solidFill>
                  <a:latin typeface="微软雅黑" pitchFamily="34" charset="-122"/>
                  <a:ea typeface="微软雅黑" pitchFamily="34" charset="-122"/>
                </a:rPr>
                <a:t>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grpSp>
      <p:grpSp>
        <p:nvGrpSpPr>
          <p:cNvPr id="16" name="组合 15">
            <a:extLst>
              <a:ext uri="{FF2B5EF4-FFF2-40B4-BE49-F238E27FC236}">
                <a16:creationId xmlns="" xmlns:a16="http://schemas.microsoft.com/office/drawing/2014/main" id="{416FAC50-D273-4F6F-A60D-19EE18222487}"/>
              </a:ext>
            </a:extLst>
          </p:cNvPr>
          <p:cNvGrpSpPr/>
          <p:nvPr/>
        </p:nvGrpSpPr>
        <p:grpSpPr>
          <a:xfrm>
            <a:off x="4924425" y="2892619"/>
            <a:ext cx="2351472" cy="2027774"/>
            <a:chOff x="3624780" y="2412339"/>
            <a:chExt cx="2351472" cy="2027774"/>
          </a:xfrm>
        </p:grpSpPr>
        <p:sp>
          <p:nvSpPr>
            <p:cNvPr id="17" name="文本框 16">
              <a:extLst>
                <a:ext uri="{FF2B5EF4-FFF2-40B4-BE49-F238E27FC236}">
                  <a16:creationId xmlns="" xmlns:a16="http://schemas.microsoft.com/office/drawing/2014/main" id="{54E0050D-39B7-4B48-A67E-E53BB3B27C20}"/>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pPr marL="285750" indent="-285750">
                <a:buFont typeface="Wingdings" pitchFamily="2" charset="2"/>
                <a:buChar char="u"/>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8" name="文本框 17">
              <a:extLst>
                <a:ext uri="{FF2B5EF4-FFF2-40B4-BE49-F238E27FC236}">
                  <a16:creationId xmlns="" xmlns:a16="http://schemas.microsoft.com/office/drawing/2014/main" id="{5F85063E-DB4D-4E1E-B31D-C84D7E2B140F}"/>
                </a:ext>
              </a:extLst>
            </p:cNvPr>
            <p:cNvSpPr txBox="1"/>
            <p:nvPr/>
          </p:nvSpPr>
          <p:spPr>
            <a:xfrm>
              <a:off x="3624780" y="2892958"/>
              <a:ext cx="2351472" cy="154715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grpSp>
      <p:grpSp>
        <p:nvGrpSpPr>
          <p:cNvPr id="27" name="组合 26">
            <a:extLst>
              <a:ext uri="{FF2B5EF4-FFF2-40B4-BE49-F238E27FC236}">
                <a16:creationId xmlns="" xmlns:a16="http://schemas.microsoft.com/office/drawing/2014/main" id="{8DBA9121-5F74-4543-B4D2-859203882AF7}"/>
              </a:ext>
            </a:extLst>
          </p:cNvPr>
          <p:cNvGrpSpPr/>
          <p:nvPr/>
        </p:nvGrpSpPr>
        <p:grpSpPr>
          <a:xfrm>
            <a:off x="1270669" y="1196752"/>
            <a:ext cx="9674143" cy="1333916"/>
            <a:chOff x="267452" y="2336139"/>
            <a:chExt cx="5657265" cy="1333916"/>
          </a:xfrm>
        </p:grpSpPr>
        <p:sp>
          <p:nvSpPr>
            <p:cNvPr id="28" name="文本框 27">
              <a:extLst>
                <a:ext uri="{FF2B5EF4-FFF2-40B4-BE49-F238E27FC236}">
                  <a16:creationId xmlns="" xmlns:a16="http://schemas.microsoft.com/office/drawing/2014/main" id="{7D266E36-1216-41DA-8CB6-4ED8B7A7ED62}"/>
                </a:ext>
              </a:extLst>
            </p:cNvPr>
            <p:cNvSpPr txBox="1"/>
            <p:nvPr/>
          </p:nvSpPr>
          <p:spPr>
            <a:xfrm>
              <a:off x="267452" y="2336139"/>
              <a:ext cx="2133781" cy="461665"/>
            </a:xfrm>
            <a:prstGeom prst="rect">
              <a:avLst/>
            </a:prstGeom>
            <a:noFill/>
          </p:spPr>
          <p:txBody>
            <a:bodyPr wrap="square" rtlCol="0">
              <a:spAutoFit/>
              <a:scene3d>
                <a:camera prst="orthographicFront"/>
                <a:lightRig rig="threePt" dir="t"/>
              </a:scene3d>
              <a:sp3d contourW="12700"/>
            </a:bodyPr>
            <a:lstStyle/>
            <a:p>
              <a:pPr marL="342900" indent="-342900">
                <a:buFont typeface="Wingdings" pitchFamily="2" charset="2"/>
                <a:buChar char="l"/>
              </a:pPr>
              <a:r>
                <a:rPr lang="zh-CN" altLang="en-US" sz="2400" b="1" dirty="0" smtClean="0">
                  <a:solidFill>
                    <a:schemeClr val="tx1">
                      <a:lumMod val="75000"/>
                      <a:lumOff val="25000"/>
                    </a:schemeClr>
                  </a:solidFill>
                  <a:latin typeface="微软雅黑" pitchFamily="34" charset="-122"/>
                  <a:ea typeface="微软雅黑" pitchFamily="34" charset="-122"/>
                </a:rPr>
                <a:t>添加</a:t>
              </a:r>
              <a:r>
                <a:rPr lang="zh-CN" altLang="en-US" sz="2400" b="1" dirty="0">
                  <a:solidFill>
                    <a:schemeClr val="tx1">
                      <a:lumMod val="75000"/>
                      <a:lumOff val="25000"/>
                    </a:schemeClr>
                  </a:solidFill>
                  <a:latin typeface="微软雅黑" pitchFamily="34" charset="-122"/>
                  <a:ea typeface="微软雅黑" pitchFamily="34" charset="-122"/>
                </a:rPr>
                <a:t>一</a:t>
              </a:r>
              <a:r>
                <a:rPr lang="zh-CN" altLang="en-US" sz="2400" b="1" dirty="0" smtClean="0">
                  <a:solidFill>
                    <a:schemeClr val="tx1">
                      <a:lumMod val="75000"/>
                      <a:lumOff val="25000"/>
                    </a:schemeClr>
                  </a:solidFill>
                  <a:latin typeface="微软雅黑" pitchFamily="34" charset="-122"/>
                  <a:ea typeface="微软雅黑" pitchFamily="34" charset="-122"/>
                </a:rPr>
                <a:t>级</a:t>
              </a:r>
              <a:r>
                <a:rPr lang="zh-CN" altLang="en-US" sz="2400" b="1" dirty="0">
                  <a:solidFill>
                    <a:schemeClr val="tx1">
                      <a:lumMod val="75000"/>
                      <a:lumOff val="25000"/>
                    </a:schemeClr>
                  </a:solidFill>
                  <a:latin typeface="微软雅黑" pitchFamily="34" charset="-122"/>
                  <a:ea typeface="微软雅黑" pitchFamily="34" charset="-122"/>
                </a:rPr>
                <a:t>标题</a:t>
              </a:r>
            </a:p>
          </p:txBody>
        </p:sp>
        <p:sp>
          <p:nvSpPr>
            <p:cNvPr id="29" name="文本框 28">
              <a:extLst>
                <a:ext uri="{FF2B5EF4-FFF2-40B4-BE49-F238E27FC236}">
                  <a16:creationId xmlns="" xmlns:a16="http://schemas.microsoft.com/office/drawing/2014/main" id="{1CC76125-A3CB-486F-9B9D-FA21E483E727}"/>
                </a:ext>
              </a:extLst>
            </p:cNvPr>
            <p:cNvSpPr txBox="1"/>
            <p:nvPr/>
          </p:nvSpPr>
          <p:spPr>
            <a:xfrm>
              <a:off x="267452" y="2750893"/>
              <a:ext cx="5657265" cy="919162"/>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6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a:t>
              </a:r>
              <a:r>
                <a:rPr lang="zh-CN" altLang="en-US" sz="1600" dirty="0" smtClean="0">
                  <a:solidFill>
                    <a:schemeClr val="tx1">
                      <a:lumMod val="65000"/>
                      <a:lumOff val="35000"/>
                    </a:schemeClr>
                  </a:solidFill>
                  <a:latin typeface="微软雅黑" pitchFamily="34" charset="-122"/>
                  <a:ea typeface="微软雅黑" pitchFamily="34" charset="-122"/>
                </a:rPr>
                <a:t>内容</a:t>
              </a:r>
              <a:r>
                <a:rPr lang="zh-CN" altLang="en-US" sz="1600" dirty="0">
                  <a:solidFill>
                    <a:schemeClr val="tx1">
                      <a:lumMod val="65000"/>
                      <a:lumOff val="35000"/>
                    </a:schemeClr>
                  </a:solidFill>
                  <a:latin typeface="微软雅黑" pitchFamily="34" charset="-122"/>
                  <a:ea typeface="微软雅黑" pitchFamily="34" charset="-122"/>
                </a:rPr>
                <a:t>请输入</a:t>
              </a:r>
              <a:r>
                <a:rPr lang="zh-CN" altLang="en-US" sz="1600" dirty="0" smtClean="0">
                  <a:solidFill>
                    <a:schemeClr val="tx1">
                      <a:lumMod val="65000"/>
                      <a:lumOff val="35000"/>
                    </a:schemeClr>
                  </a:solidFill>
                  <a:latin typeface="微软雅黑" pitchFamily="34" charset="-122"/>
                  <a:ea typeface="微软雅黑" pitchFamily="34" charset="-122"/>
                </a:rPr>
                <a:t>内容</a:t>
              </a:r>
              <a:r>
                <a:rPr lang="zh-CN" altLang="en-US" sz="1600" dirty="0">
                  <a:solidFill>
                    <a:schemeClr val="tx1">
                      <a:lumMod val="65000"/>
                      <a:lumOff val="35000"/>
                    </a:schemeClr>
                  </a:solidFill>
                  <a:latin typeface="微软雅黑" pitchFamily="34" charset="-122"/>
                  <a:ea typeface="微软雅黑" pitchFamily="34" charset="-122"/>
                </a:rPr>
                <a:t>请输入内容</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14000"/>
                </a:lnSpc>
              </a:pPr>
              <a:endParaRPr lang="en-US" altLang="zh-CN" sz="1600" dirty="0">
                <a:solidFill>
                  <a:schemeClr val="tx1">
                    <a:lumMod val="65000"/>
                    <a:lumOff val="35000"/>
                  </a:schemeClr>
                </a:solidFill>
                <a:latin typeface="+mj-lt"/>
                <a:ea typeface="方正黑体简体" panose="03000509000000000000" pitchFamily="65" charset="-122"/>
              </a:endParaRPr>
            </a:p>
          </p:txBody>
        </p:sp>
      </p:grpSp>
      <p:sp>
        <p:nvSpPr>
          <p:cNvPr id="13" name="灯片编号占位符 12"/>
          <p:cNvSpPr>
            <a:spLocks noGrp="1"/>
          </p:cNvSpPr>
          <p:nvPr>
            <p:ph type="sldNum" sz="quarter" idx="12"/>
          </p:nvPr>
        </p:nvSpPr>
        <p:spPr/>
        <p:txBody>
          <a:bodyPr/>
          <a:lstStyle/>
          <a:p>
            <a:fld id="{B106F25C-65D8-4A29-99E5-15CACFF5B628}" type="slidenum">
              <a:rPr lang="zh-CN" altLang="en-US" smtClean="0">
                <a:solidFill>
                  <a:schemeClr val="tx1">
                    <a:lumMod val="85000"/>
                    <a:lumOff val="15000"/>
                  </a:schemeClr>
                </a:solidFill>
              </a:rPr>
              <a:t>9</a:t>
            </a:fld>
            <a:r>
              <a:rPr lang="en-US" altLang="zh-CN" dirty="0">
                <a:solidFill>
                  <a:schemeClr val="tx1">
                    <a:lumMod val="85000"/>
                    <a:lumOff val="15000"/>
                  </a:schemeClr>
                </a:solidFill>
              </a:rPr>
              <a:t> </a:t>
            </a:r>
            <a:r>
              <a:rPr lang="en-US" altLang="zh-CN" dirty="0" smtClean="0">
                <a:solidFill>
                  <a:schemeClr val="tx1">
                    <a:lumMod val="85000"/>
                    <a:lumOff val="15000"/>
                  </a:schemeClr>
                </a:solidFill>
              </a:rPr>
              <a:t>/23</a:t>
            </a:r>
            <a:endParaRPr lang="zh-CN" altLang="en-US" dirty="0">
              <a:solidFill>
                <a:schemeClr val="tx1">
                  <a:lumMod val="85000"/>
                  <a:lumOff val="15000"/>
                </a:schemeClr>
              </a:solidFill>
            </a:endParaRPr>
          </a:p>
        </p:txBody>
      </p:sp>
      <p:grpSp>
        <p:nvGrpSpPr>
          <p:cNvPr id="71" name="组合 70">
            <a:extLst>
              <a:ext uri="{FF2B5EF4-FFF2-40B4-BE49-F238E27FC236}">
                <a16:creationId xmlns="" xmlns:a16="http://schemas.microsoft.com/office/drawing/2014/main" id="{416FAC50-D273-4F6F-A60D-19EE18222487}"/>
              </a:ext>
            </a:extLst>
          </p:cNvPr>
          <p:cNvGrpSpPr/>
          <p:nvPr/>
        </p:nvGrpSpPr>
        <p:grpSpPr>
          <a:xfrm>
            <a:off x="8543478" y="2892619"/>
            <a:ext cx="2351472" cy="2027774"/>
            <a:chOff x="3624780" y="2412339"/>
            <a:chExt cx="2351472" cy="2027774"/>
          </a:xfrm>
        </p:grpSpPr>
        <p:sp>
          <p:nvSpPr>
            <p:cNvPr id="72" name="文本框 16">
              <a:extLst>
                <a:ext uri="{FF2B5EF4-FFF2-40B4-BE49-F238E27FC236}">
                  <a16:creationId xmlns="" xmlns:a16="http://schemas.microsoft.com/office/drawing/2014/main" id="{54E0050D-39B7-4B48-A67E-E53BB3B27C20}"/>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pPr marL="285750" indent="-285750">
                <a:buFont typeface="Wingdings" pitchFamily="2" charset="2"/>
                <a:buChar char="u"/>
              </a:pPr>
              <a:r>
                <a:rPr lang="zh-CN" altLang="en-US" b="1" dirty="0" smtClean="0">
                  <a:solidFill>
                    <a:schemeClr val="tx1">
                      <a:lumMod val="75000"/>
                      <a:lumOff val="25000"/>
                    </a:schemeClr>
                  </a:solidFill>
                  <a:latin typeface="微软雅黑" pitchFamily="34" charset="-122"/>
                  <a:ea typeface="微软雅黑" pitchFamily="34" charset="-122"/>
                </a:rPr>
                <a:t>添加二级标题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73" name="文本框 17">
              <a:extLst>
                <a:ext uri="{FF2B5EF4-FFF2-40B4-BE49-F238E27FC236}">
                  <a16:creationId xmlns="" xmlns:a16="http://schemas.microsoft.com/office/drawing/2014/main" id="{5F85063E-DB4D-4E1E-B31D-C84D7E2B140F}"/>
                </a:ext>
              </a:extLst>
            </p:cNvPr>
            <p:cNvSpPr txBox="1"/>
            <p:nvPr/>
          </p:nvSpPr>
          <p:spPr>
            <a:xfrm>
              <a:off x="3624780" y="2892958"/>
              <a:ext cx="2351472" cy="154715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rPr>
                <a:t>请输入内容请输入内容请输入内容请输入内容请输入内容请输入内容请输入内容请输入内容请输入内容请输入内容请输入内容请输入内容请输入内容</a:t>
              </a:r>
              <a:endParaRPr lang="en-US" altLang="zh-CN" sz="1400" dirty="0">
                <a:solidFill>
                  <a:schemeClr val="tx1">
                    <a:lumMod val="65000"/>
                    <a:lumOff val="35000"/>
                  </a:schemeClr>
                </a:solidFill>
                <a:latin typeface="微软雅黑" pitchFamily="34" charset="-122"/>
                <a:ea typeface="微软雅黑" pitchFamily="34" charset="-122"/>
              </a:endParaRPr>
            </a:p>
          </p:txBody>
        </p:sp>
      </p:grpSp>
      <p:sp>
        <p:nvSpPr>
          <p:cNvPr id="21" name="文本框 55">
            <a:extLst>
              <a:ext uri="{FF2B5EF4-FFF2-40B4-BE49-F238E27FC236}">
                <a16:creationId xmlns="" xmlns:a16="http://schemas.microsoft.com/office/drawing/2014/main" id="{9F3866E8-9AE6-4416-8FE6-62B454EF4988}"/>
              </a:ext>
            </a:extLst>
          </p:cNvPr>
          <p:cNvSpPr txBox="1"/>
          <p:nvPr/>
        </p:nvSpPr>
        <p:spPr>
          <a:xfrm>
            <a:off x="1126654" y="282714"/>
            <a:ext cx="3816424" cy="553998"/>
          </a:xfrm>
          <a:prstGeom prst="rect">
            <a:avLst/>
          </a:prstGeom>
          <a:noFill/>
        </p:spPr>
        <p:txBody>
          <a:bodyPr wrap="square" rtlCol="0">
            <a:spAutoFit/>
          </a:bodyPr>
          <a:lstStyle/>
          <a:p>
            <a:r>
              <a:rPr lang="zh-CN" altLang="en-US" sz="3000" b="1" dirty="0">
                <a:solidFill>
                  <a:srgbClr val="325470"/>
                </a:solidFill>
                <a:latin typeface="微软雅黑" pitchFamily="34" charset="-122"/>
                <a:ea typeface="微软雅黑" pitchFamily="34" charset="-122"/>
              </a:rPr>
              <a:t>请</a:t>
            </a:r>
            <a:r>
              <a:rPr lang="zh-CN" altLang="en-US" sz="3000" b="1" dirty="0" smtClean="0">
                <a:solidFill>
                  <a:srgbClr val="325470"/>
                </a:solidFill>
                <a:latin typeface="微软雅黑" pitchFamily="34" charset="-122"/>
                <a:ea typeface="微软雅黑" pitchFamily="34" charset="-122"/>
              </a:rPr>
              <a:t>输入第二章节</a:t>
            </a:r>
            <a:endParaRPr lang="zh-CN" altLang="en-US" sz="3000" b="1" dirty="0">
              <a:solidFill>
                <a:srgbClr val="325470"/>
              </a:solidFill>
              <a:latin typeface="微软雅黑" pitchFamily="34" charset="-122"/>
              <a:ea typeface="微软雅黑" pitchFamily="34" charset="-122"/>
            </a:endParaRPr>
          </a:p>
        </p:txBody>
      </p:sp>
      <p:cxnSp>
        <p:nvCxnSpPr>
          <p:cNvPr id="3" name="直接连接符 2"/>
          <p:cNvCxnSpPr/>
          <p:nvPr/>
        </p:nvCxnSpPr>
        <p:spPr>
          <a:xfrm>
            <a:off x="4222998" y="2708920"/>
            <a:ext cx="0" cy="25922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23398" y="2708920"/>
            <a:ext cx="0" cy="25922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9312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par>
                                <p:cTn id="18" presetID="3" presetClass="entr" presetSubtype="1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par>
                                <p:cTn id="21" presetID="3" presetClass="entr" presetSubtype="10"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linds(horizontal)">
                                      <p:cBhvr>
                                        <p:cTn id="2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802160349"/>
  <p:tag name="MH_LIBRARY" val="CONTENTS"/>
  <p:tag name="MH_TYPE" val="OTHERS"/>
  <p:tag name="ID" val="547143"/>
</p:tagLst>
</file>

<file path=ppt/tags/tag10.xml><?xml version="1.0" encoding="utf-8"?>
<p:tagLst xmlns:a="http://schemas.openxmlformats.org/drawingml/2006/main" xmlns:r="http://schemas.openxmlformats.org/officeDocument/2006/relationships" xmlns:p="http://schemas.openxmlformats.org/presentationml/2006/main">
  <p:tag name="PA" val="v5.1.2"/>
</p:tagLst>
</file>

<file path=ppt/tags/tag11.xml><?xml version="1.0" encoding="utf-8"?>
<p:tagLst xmlns:a="http://schemas.openxmlformats.org/drawingml/2006/main" xmlns:r="http://schemas.openxmlformats.org/officeDocument/2006/relationships" xmlns:p="http://schemas.openxmlformats.org/presentationml/2006/main">
  <p:tag name="PA" val="v5.1.2"/>
</p:tagLst>
</file>

<file path=ppt/tags/tag12.xml><?xml version="1.0" encoding="utf-8"?>
<p:tagLst xmlns:a="http://schemas.openxmlformats.org/drawingml/2006/main" xmlns:r="http://schemas.openxmlformats.org/officeDocument/2006/relationships" xmlns:p="http://schemas.openxmlformats.org/presentationml/2006/main">
  <p:tag name="PA" val="v5.1.2"/>
</p:tagLst>
</file>

<file path=ppt/tags/tag13.xml><?xml version="1.0" encoding="utf-8"?>
<p:tagLst xmlns:a="http://schemas.openxmlformats.org/drawingml/2006/main" xmlns:r="http://schemas.openxmlformats.org/officeDocument/2006/relationships" xmlns:p="http://schemas.openxmlformats.org/presentationml/2006/main">
  <p:tag name="PA" val="v5.1.2"/>
</p:tagLst>
</file>

<file path=ppt/tags/tag14.xml><?xml version="1.0" encoding="utf-8"?>
<p:tagLst xmlns:a="http://schemas.openxmlformats.org/drawingml/2006/main" xmlns:r="http://schemas.openxmlformats.org/officeDocument/2006/relationships" xmlns:p="http://schemas.openxmlformats.org/presentationml/2006/main">
  <p:tag name="PA" val="v5.1.2"/>
</p:tagLst>
</file>

<file path=ppt/tags/tag15.xml><?xml version="1.0" encoding="utf-8"?>
<p:tagLst xmlns:a="http://schemas.openxmlformats.org/drawingml/2006/main" xmlns:r="http://schemas.openxmlformats.org/officeDocument/2006/relationships" xmlns:p="http://schemas.openxmlformats.org/presentationml/2006/main">
  <p:tag name="PA" val="v5.1.2"/>
</p:tagLst>
</file>

<file path=ppt/tags/tag16.xml><?xml version="1.0" encoding="utf-8"?>
<p:tagLst xmlns:a="http://schemas.openxmlformats.org/drawingml/2006/main" xmlns:r="http://schemas.openxmlformats.org/officeDocument/2006/relationships" xmlns:p="http://schemas.openxmlformats.org/presentationml/2006/main">
  <p:tag name="PA" val="v5.1.2"/>
</p:tagLst>
</file>

<file path=ppt/tags/tag17.xml><?xml version="1.0" encoding="utf-8"?>
<p:tagLst xmlns:a="http://schemas.openxmlformats.org/drawingml/2006/main" xmlns:r="http://schemas.openxmlformats.org/officeDocument/2006/relationships" xmlns:p="http://schemas.openxmlformats.org/presentationml/2006/main">
  <p:tag name="PA" val="v5.1.2"/>
</p:tagLst>
</file>

<file path=ppt/tags/tag18.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MH" val="20170802160349"/>
  <p:tag name="MH_LIBRARY" val="CONTENTS"/>
  <p:tag name="MH_TYPE" val="OTHERS"/>
  <p:tag name="ID" val="547143"/>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主题1">
  <a:themeElements>
    <a:clrScheme name="自定义 1">
      <a:dk1>
        <a:srgbClr val="000000"/>
      </a:dk1>
      <a:lt1>
        <a:srgbClr val="FFFFFF"/>
      </a:lt1>
      <a:dk2>
        <a:srgbClr val="778495"/>
      </a:dk2>
      <a:lt2>
        <a:srgbClr val="F0F0F0"/>
      </a:lt2>
      <a:accent1>
        <a:srgbClr val="BE1832"/>
      </a:accent1>
      <a:accent2>
        <a:srgbClr val="5D5D5D"/>
      </a:accent2>
      <a:accent3>
        <a:srgbClr val="3C486E"/>
      </a:accent3>
      <a:accent4>
        <a:srgbClr val="D7B368"/>
      </a:accent4>
      <a:accent5>
        <a:srgbClr val="554D8A"/>
      </a:accent5>
      <a:accent6>
        <a:srgbClr val="5D5D5D"/>
      </a:accent6>
      <a:hlink>
        <a:srgbClr val="BE1832"/>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690</TotalTime>
  <Words>2055</Words>
  <Application>Microsoft Office PowerPoint</Application>
  <PresentationFormat>自定义</PresentationFormat>
  <Paragraphs>238</Paragraphs>
  <Slides>23</Slides>
  <Notes>1</Notes>
  <HiddenSlides>0</HiddenSlides>
  <MMClips>0</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主题1</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149</cp:revision>
  <dcterms:created xsi:type="dcterms:W3CDTF">2019-06-04T09:35:11Z</dcterms:created>
  <dcterms:modified xsi:type="dcterms:W3CDTF">2019-06-24T03:38:51Z</dcterms:modified>
</cp:coreProperties>
</file>