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charts/colors2.xml" ContentType="application/vnd.ms-office.chartcolorstyle+xml"/>
  <Override PartName="/ppt/charts/colors3.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harts/colors1.xml" ContentType="application/vnd.ms-office.chartcolorstyl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charts/style3.xml" ContentType="application/vnd.ms-office.chartstyle+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0"/>
  </p:notesMasterIdLst>
  <p:handoutMasterIdLst>
    <p:handoutMasterId r:id="rId21"/>
  </p:handoutMasterIdLst>
  <p:sldIdLst>
    <p:sldId id="256" r:id="rId2"/>
    <p:sldId id="257" r:id="rId3"/>
    <p:sldId id="258" r:id="rId4"/>
    <p:sldId id="259" r:id="rId5"/>
    <p:sldId id="261" r:id="rId6"/>
    <p:sldId id="260" r:id="rId7"/>
    <p:sldId id="264" r:id="rId8"/>
    <p:sldId id="265" r:id="rId9"/>
    <p:sldId id="272" r:id="rId10"/>
    <p:sldId id="266" r:id="rId11"/>
    <p:sldId id="269" r:id="rId12"/>
    <p:sldId id="268" r:id="rId13"/>
    <p:sldId id="270" r:id="rId14"/>
    <p:sldId id="271" r:id="rId15"/>
    <p:sldId id="267" r:id="rId16"/>
    <p:sldId id="262" r:id="rId17"/>
    <p:sldId id="263" r:id="rId18"/>
    <p:sldId id="274"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1F571DF-20E7-4F1B-BF56-C85E182A0CD0}">
          <p14:sldIdLst>
            <p14:sldId id="257"/>
            <p14:sldId id="260"/>
            <p14:sldId id="265"/>
            <p14:sldId id="272"/>
            <p14:sldId id="266"/>
            <p14:sldId id="269"/>
            <p14:sldId id="268"/>
            <p14:sldId id="270"/>
            <p14:sldId id="267"/>
            <p14:sldId id="262"/>
            <p14:sldId id="263"/>
            <p14:sldId id="274"/>
            <p14:sldId id="258"/>
            <p14:sldId id="261"/>
            <p14:sldId id="256"/>
            <p14:sldId id="259"/>
            <p14:sldId id="264"/>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94" autoAdjust="0"/>
    <p:restoredTop sz="94660"/>
  </p:normalViewPr>
  <p:slideViewPr>
    <p:cSldViewPr snapToGrid="0">
      <p:cViewPr varScale="1">
        <p:scale>
          <a:sx n="100" d="100"/>
          <a:sy n="100" d="100"/>
        </p:scale>
        <p:origin x="-282"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3.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3"/>
  <c:chart>
    <c:title>
      <c:layout/>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zh-CN"/>
        </a:p>
      </c:txPr>
    </c:title>
    <c:plotArea>
      <c:layout/>
      <c:pieChart>
        <c:varyColors val="1"/>
        <c:ser>
          <c:idx val="0"/>
          <c:order val="0"/>
          <c:tx>
            <c:strRef>
              <c:f>Sheet1!$B$1</c:f>
              <c:strCache>
                <c:ptCount val="1"/>
                <c:pt idx="0">
                  <c:v>销售额</c:v>
                </c:pt>
              </c:strCache>
            </c:strRef>
          </c:tx>
          <c:dPt>
            <c:idx val="0"/>
            <c:spPr>
              <a:solidFill>
                <a:srgbClr val="C00000"/>
              </a:solidFill>
              <a:ln w="19050">
                <a:solidFill>
                  <a:schemeClr val="lt1"/>
                </a:solidFill>
              </a:ln>
              <a:effectLst/>
            </c:spPr>
          </c:dPt>
          <c:dPt>
            <c:idx val="1"/>
            <c:spPr>
              <a:solidFill>
                <a:srgbClr val="FFC000"/>
              </a:solidFill>
              <a:ln w="19050">
                <a:solidFill>
                  <a:schemeClr val="lt1"/>
                </a:solidFill>
              </a:ln>
              <a:effectLst/>
            </c:spPr>
          </c:dPt>
          <c:dPt>
            <c:idx val="2"/>
            <c:spPr>
              <a:solidFill>
                <a:schemeClr val="accent1">
                  <a:tint val="86000"/>
                </a:schemeClr>
              </a:solidFill>
              <a:ln w="19050">
                <a:solidFill>
                  <a:schemeClr val="lt1"/>
                </a:solidFill>
              </a:ln>
              <a:effectLst/>
            </c:spPr>
          </c:dPt>
          <c:dPt>
            <c:idx val="3"/>
            <c:spPr>
              <a:solidFill>
                <a:schemeClr val="bg1">
                  <a:lumMod val="75000"/>
                </a:schemeClr>
              </a:solidFill>
              <a:ln w="19050">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firstSliceAng val="0"/>
      </c:pieChart>
      <c:spPr>
        <a:noFill/>
        <a:ln>
          <a:noFill/>
        </a:ln>
        <a:effectLst/>
      </c:spPr>
    </c:plotArea>
    <c:legend>
      <c:legendPos val="b"/>
      <c:layout/>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zero"/>
  </c:chart>
  <c:spPr>
    <a:noFill/>
    <a:ln>
      <a:noFill/>
    </a:ln>
    <a:effectLst/>
  </c:spPr>
  <c:txPr>
    <a:bodyPr/>
    <a:lstStyle/>
    <a:p>
      <a:pPr>
        <a:defRPr lang="zh-CN"/>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style val="5"/>
  <c:chart>
    <c:autoTitleDeleted val="1"/>
    <c:plotArea>
      <c:layout/>
      <c:barChart>
        <c:barDir val="col"/>
        <c:grouping val="clustered"/>
        <c:ser>
          <c:idx val="0"/>
          <c:order val="0"/>
          <c:tx>
            <c:strRef>
              <c:f>Sheet1!$B$1</c:f>
              <c:strCache>
                <c:ptCount val="1"/>
                <c:pt idx="0">
                  <c:v>系列 1</c:v>
                </c:pt>
              </c:strCache>
            </c:strRef>
          </c:tx>
          <c:spPr>
            <a:solidFill>
              <a:srgbClr val="C62F35"/>
            </a:solid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FFD6DA"/>
            </a:soli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列1</c:v>
                </c:pt>
              </c:strCache>
            </c:strRef>
          </c:tx>
          <c:spPr>
            <a:solidFill>
              <a:schemeClr val="accent3">
                <a:tint val="65000"/>
              </a:schemeClr>
            </a:solidFill>
            <a:ln>
              <a:noFill/>
            </a:ln>
            <a:effectLst/>
          </c:spPr>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axId val="67673088"/>
        <c:axId val="163408896"/>
      </c:barChart>
      <c:catAx>
        <c:axId val="67673088"/>
        <c:scaling>
          <c:orientation val="minMax"/>
        </c:scaling>
        <c:axPos val="b"/>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63408896"/>
        <c:crosses val="autoZero"/>
        <c:auto val="1"/>
        <c:lblAlgn val="ctr"/>
        <c:lblOffset val="100"/>
      </c:catAx>
      <c:valAx>
        <c:axId val="16340889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67673088"/>
        <c:crosses val="autoZero"/>
        <c:crossBetween val="between"/>
      </c:valAx>
      <c:spPr>
        <a:noFill/>
        <a:ln>
          <a:noFill/>
        </a:ln>
        <a:effectLst/>
      </c:spPr>
    </c:plotArea>
    <c:legend>
      <c:legendPos val="r"/>
      <c:legendEntry>
        <c:idx val="2"/>
        <c:delete val="1"/>
      </c:legendEntry>
      <c:layout/>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a:noFill/>
    </a:ln>
    <a:effectLst/>
  </c:spPr>
  <c:txPr>
    <a:bodyPr/>
    <a:lstStyle/>
    <a:p>
      <a:pPr>
        <a:defRPr lang="zh-CN"/>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title>
      <c:layout/>
      <c:spPr>
        <a:noFill/>
        <a:ln>
          <a:noFill/>
        </a:ln>
        <a:effectLst/>
      </c:spPr>
      <c:txPr>
        <a:bodyPr rot="0" spcFirstLastPara="1" vertOverflow="ellipsis" vert="horz" wrap="square" anchor="ctr" anchorCtr="1"/>
        <a:lstStyle/>
        <a:p>
          <a:pPr>
            <a:defRPr lang="zh-CN" sz="1860" b="0" i="0" u="none" strike="noStrike" kern="1200" cap="none" spc="20" baseline="0">
              <a:solidFill>
                <a:schemeClr val="dk1">
                  <a:lumMod val="50000"/>
                  <a:lumOff val="50000"/>
                </a:schemeClr>
              </a:solidFill>
              <a:latin typeface="+mn-lt"/>
              <a:ea typeface="+mn-ea"/>
              <a:cs typeface="+mn-cs"/>
            </a:defRPr>
          </a:pPr>
          <a:endParaRPr lang="zh-CN"/>
        </a:p>
      </c:txPr>
    </c:title>
    <c:plotArea>
      <c:layout/>
      <c:lineChart>
        <c:grouping val="standard"/>
        <c:ser>
          <c:idx val="0"/>
          <c:order val="0"/>
          <c:tx>
            <c:strRef>
              <c:f>Sheet1!$B$1</c:f>
              <c:strCache>
                <c:ptCount val="1"/>
                <c:pt idx="0">
                  <c:v>系列 1</c:v>
                </c:pt>
              </c:strCache>
            </c:strRef>
          </c:tx>
          <c:spPr>
            <a:ln w="22225" cap="rnd" cmpd="sng" algn="ctr">
              <a:solidFill>
                <a:schemeClr val="accent1"/>
              </a:solidFill>
              <a:round/>
            </a:ln>
            <a:effectLst/>
          </c:spPr>
          <c:marker>
            <c:symbol val="square"/>
            <c:size val="13"/>
            <c:spPr>
              <a:solidFill>
                <a:schemeClr val="accent1"/>
              </a:solidFill>
              <a:ln w="9525" cap="flat" cmpd="sng" algn="ctr">
                <a:solidFill>
                  <a:schemeClr val="accent1"/>
                </a:solidFill>
                <a:round/>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ln w="22225" cap="rnd" cmpd="sng" algn="ctr">
              <a:solidFill>
                <a:srgbClr val="C62F35"/>
              </a:solidFill>
              <a:round/>
            </a:ln>
            <a:effectLst/>
          </c:spPr>
          <c:marker>
            <c:symbol val="square"/>
            <c:size val="13"/>
            <c:spPr>
              <a:solidFill>
                <a:srgbClr val="C62F35"/>
              </a:solidFill>
              <a:ln w="9525" cap="flat" cmpd="sng" algn="ctr">
                <a:solidFill>
                  <a:schemeClr val="accent2"/>
                </a:solidFill>
                <a:round/>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列1</c:v>
                </c:pt>
              </c:strCache>
            </c:strRef>
          </c:tx>
          <c:spPr>
            <a:ln w="22225" cap="rnd" cmpd="sng" algn="ctr">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dropLines>
          <c:spPr>
            <a:ln w="9525" cap="flat" cmpd="sng" algn="ctr">
              <a:solidFill>
                <a:schemeClr val="dk1">
                  <a:lumMod val="35000"/>
                  <a:lumOff val="65000"/>
                  <a:alpha val="33000"/>
                </a:schemeClr>
              </a:solidFill>
              <a:round/>
            </a:ln>
            <a:effectLst/>
          </c:spPr>
        </c:dropLines>
        <c:marker val="1"/>
        <c:axId val="161192192"/>
        <c:axId val="200712576"/>
      </c:lineChart>
      <c:catAx>
        <c:axId val="161192192"/>
        <c:scaling>
          <c:orientation val="minMax"/>
        </c:scaling>
        <c:axPos val="b"/>
        <c:numFmt formatCode="General" sourceLinked="1"/>
        <c:maj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spc="20" baseline="0">
                <a:solidFill>
                  <a:schemeClr val="dk1">
                    <a:lumMod val="65000"/>
                    <a:lumOff val="35000"/>
                  </a:schemeClr>
                </a:solidFill>
                <a:latin typeface="+mn-lt"/>
                <a:ea typeface="+mn-ea"/>
                <a:cs typeface="+mn-cs"/>
              </a:defRPr>
            </a:pPr>
            <a:endParaRPr lang="zh-CN"/>
          </a:p>
        </c:txPr>
        <c:crossAx val="200712576"/>
        <c:crosses val="autoZero"/>
        <c:auto val="1"/>
        <c:lblAlgn val="ctr"/>
        <c:lblOffset val="100"/>
      </c:catAx>
      <c:valAx>
        <c:axId val="200712576"/>
        <c:scaling>
          <c:orientation val="minMax"/>
        </c:scaling>
        <c:axPos val="l"/>
        <c:numFmt formatCode="General" sourceLinked="1"/>
        <c:majorTickMark val="none"/>
        <c:tickLblPos val="nextTo"/>
        <c:spPr>
          <a:noFill/>
          <a:ln>
            <a:noFill/>
          </a:ln>
          <a:effectLst/>
        </c:spPr>
        <c:txPr>
          <a:bodyPr rot="-60000000" spcFirstLastPara="1" vertOverflow="ellipsis" vert="horz" wrap="square" anchor="ctr" anchorCtr="1"/>
          <a:lstStyle/>
          <a:p>
            <a:pPr>
              <a:defRPr lang="zh-CN" sz="1195" b="0" i="0" u="none" strike="noStrike" kern="1200" spc="20" baseline="0">
                <a:solidFill>
                  <a:schemeClr val="dk1">
                    <a:lumMod val="65000"/>
                    <a:lumOff val="35000"/>
                  </a:schemeClr>
                </a:solidFill>
                <a:latin typeface="+mn-lt"/>
                <a:ea typeface="+mn-ea"/>
                <a:cs typeface="+mn-cs"/>
              </a:defRPr>
            </a:pPr>
            <a:endParaRPr lang="zh-CN"/>
          </a:p>
        </c:txPr>
        <c:crossAx val="161192192"/>
        <c:crosses val="autoZero"/>
        <c:crossBetween val="between"/>
      </c:valAx>
      <c:spPr>
        <a:gradFill>
          <a:gsLst>
            <a:gs pos="100000">
              <a:schemeClr val="lt1">
                <a:lumMod val="95000"/>
              </a:schemeClr>
            </a:gs>
            <a:gs pos="0">
              <a:schemeClr val="lt1"/>
            </a:gs>
          </a:gsLst>
          <a:lin ang="5400000" scaled="0"/>
        </a:gradFill>
        <a:ln>
          <a:noFill/>
        </a:ln>
        <a:effectLst/>
      </c:spPr>
    </c:plotArea>
    <c:legend>
      <c:legendPos val="b"/>
      <c:legendEntry>
        <c:idx val="2"/>
        <c:delete val="1"/>
      </c:legendEntry>
      <c:layout/>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endParaRPr lang="zh-CN"/>
        </a:p>
      </c:txPr>
    </c:legend>
    <c:plotVisOnly val="1"/>
    <c:dispBlanksAs val="gap"/>
  </c:chart>
  <c:spPr>
    <a:solidFill>
      <a:schemeClr val="lt1"/>
    </a:solidFill>
    <a:ln w="9525" cap="flat" cmpd="sng" algn="ctr">
      <a:noFill/>
      <a:round/>
    </a:ln>
    <a:effectLst/>
  </c:spPr>
  <c:txPr>
    <a:bodyPr/>
    <a:lstStyle/>
    <a:p>
      <a:pPr>
        <a:defRPr lang="zh-CN"/>
      </a:pPr>
      <a:endParaRPr lang="zh-CN"/>
    </a:p>
  </c:txPr>
  <c:externalData r:id="rId1"/>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5"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65000"/>
        <a:lumOff val="3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0"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5" kern="1200" spc="20" baseline="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294D17-E2B9-4931-9E35-84B9F066B5CB}" type="datetimeFigureOut">
              <a:rPr lang="zh-CN" altLang="en-US" smtClean="0"/>
              <a:pPr/>
              <a:t>2019-6-21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E714319-4EA4-4C5B-A302-760C198A939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1267A1-3111-4086-B7FB-23D49015C242}" type="datetimeFigureOut">
              <a:rPr lang="zh-CN" altLang="en-US" smtClean="0"/>
              <a:pPr/>
              <a:t>2019-6-21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EE1A8C-8BCE-419A-B340-61715273BE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EE1A8C-8BCE-419A-B340-61715273BEA3}"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EE1A8C-8BCE-419A-B340-61715273BEA3}"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EE1A8C-8BCE-419A-B340-61715273BEA3}"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EE1A8C-8BCE-419A-B340-61715273BEA3}"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EE1A8C-8BCE-419A-B340-61715273BEA3}"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008E29-EDA1-49D6-ACD2-7F6679664F86}" type="datetime1">
              <a:rPr lang="zh-CN" altLang="en-US" smtClean="0"/>
              <a:pPr/>
              <a:t>2019-6-21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E92B7-FE64-45AB-A95B-C53F27011C1F}"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63BD93-D5C7-4969-8259-9871FD893F72}" type="datetime1">
              <a:rPr lang="zh-CN" altLang="en-US" smtClean="0"/>
              <a:pPr/>
              <a:t>2019-6-21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8582A0E-3496-4BAE-9CB9-6743B5C33559}" type="datetime1">
              <a:rPr lang="zh-CN" altLang="en-US" smtClean="0"/>
              <a:pPr/>
              <a:t>2019-6-21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图文混排1">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8" name="矩形 7"/>
          <p:cNvSpPr/>
          <p:nvPr userDrawn="1"/>
        </p:nvSpPr>
        <p:spPr>
          <a:xfrm>
            <a:off x="194395" y="1114597"/>
            <a:ext cx="11838277" cy="5535585"/>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B18CE4-524C-48C6-867E-997ED1118A21}" type="datetime1">
              <a:rPr lang="zh-CN" altLang="en-US" smtClean="0"/>
              <a:pPr/>
              <a:t>2019-6-21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表与文本">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10" name="矩形 9"/>
          <p:cNvSpPr/>
          <p:nvPr userDrawn="1"/>
        </p:nvSpPr>
        <p:spPr>
          <a:xfrm>
            <a:off x="194395" y="1114597"/>
            <a:ext cx="11838277" cy="5535585"/>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3"/>
          <p:cNvSpPr>
            <a:spLocks noGrp="1"/>
          </p:cNvSpPr>
          <p:nvPr>
            <p:ph sz="half" idx="2"/>
          </p:nvPr>
        </p:nvSpPr>
        <p:spPr>
          <a:xfrm>
            <a:off x="838200" y="1535257"/>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FC29176-1C3B-45AF-8B91-7A3E621E06E2}" type="datetime1">
              <a:rPr lang="zh-CN" altLang="en-US" smtClean="0"/>
              <a:pPr/>
              <a:t>2019-6-21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smtClean="0"/>
          </a:p>
        </p:txBody>
      </p:sp>
      <p:sp>
        <p:nvSpPr>
          <p:cNvPr id="12" name="文本占位符 11"/>
          <p:cNvSpPr>
            <a:spLocks noGrp="1"/>
          </p:cNvSpPr>
          <p:nvPr>
            <p:ph type="body" sz="quarter" idx="13"/>
          </p:nvPr>
        </p:nvSpPr>
        <p:spPr>
          <a:xfrm>
            <a:off x="7148512" y="1801813"/>
            <a:ext cx="4392323" cy="415564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6" name="矩形 5"/>
          <p:cNvSpPr/>
          <p:nvPr userDrawn="1"/>
        </p:nvSpPr>
        <p:spPr>
          <a:xfrm>
            <a:off x="194395" y="1114597"/>
            <a:ext cx="11838277" cy="5535585"/>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7297DF30-2A50-4399-98B9-DC4749C2B393}" type="datetime1">
              <a:rPr lang="zh-CN" altLang="en-US" smtClean="0"/>
              <a:pPr/>
              <a:t>2019-6-21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文本页">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6" name="矩形 5"/>
          <p:cNvSpPr/>
          <p:nvPr userDrawn="1"/>
        </p:nvSpPr>
        <p:spPr>
          <a:xfrm>
            <a:off x="194395" y="1114597"/>
            <a:ext cx="11838277" cy="5535585"/>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71EE9C-F367-4AD0-903F-8D7D5311960A}" type="datetime1">
              <a:rPr lang="zh-CN" altLang="en-US" smtClean="0"/>
              <a:pPr/>
              <a:t>2019-6-21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图文混排2">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8" name="矩形 7"/>
          <p:cNvSpPr/>
          <p:nvPr userDrawn="1"/>
        </p:nvSpPr>
        <p:spPr>
          <a:xfrm>
            <a:off x="194395" y="1114597"/>
            <a:ext cx="11838277" cy="5535585"/>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37E5A4E-2DC1-4475-A6E9-8EEF3A012FB6}" type="datetime1">
              <a:rPr lang="zh-CN" altLang="en-US" smtClean="0"/>
              <a:pPr/>
              <a:t>2019-6-21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8" name="矩形 7"/>
          <p:cNvSpPr/>
          <p:nvPr userDrawn="1"/>
        </p:nvSpPr>
        <p:spPr>
          <a:xfrm>
            <a:off x="194395" y="1114597"/>
            <a:ext cx="11838277" cy="5535585"/>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466E284-B3A2-4BD3-9E57-72AD61E2C4BA}" type="datetime1">
              <a:rPr lang="zh-CN" altLang="en-US" smtClean="0"/>
              <a:pPr/>
              <a:t>2019-6-21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E92B7-FE64-45AB-A95B-C53F27011C1F}" type="slidenum">
              <a:rPr lang="zh-CN" altLang="en-US" smtClean="0"/>
              <a:pPr/>
              <a:t>‹#›</a:t>
            </a:fld>
            <a:r>
              <a:rPr lang="en-US" altLang="zh-CN" dirty="0" smtClean="0"/>
              <a:t>/19</a:t>
            </a:r>
            <a:endParaRPr lang="zh-CN" altLang="en-US" dirty="0" smtClean="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BEAA16-E006-4C8A-A291-71C81F4784DF}" type="datetime1">
              <a:rPr lang="zh-CN" altLang="en-US" smtClean="0"/>
              <a:pPr/>
              <a:t>2019-6-21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DE92B7-FE64-45AB-A95B-C53F27011C1F}"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003540" y="4069715"/>
            <a:ext cx="4385945" cy="3270885"/>
            <a:chOff x="7118104" y="3387804"/>
            <a:chExt cx="5237327" cy="3905577"/>
          </a:xfrm>
        </p:grpSpPr>
        <p:pic>
          <p:nvPicPr>
            <p:cNvPr id="10" name="图片 9"/>
            <p:cNvPicPr>
              <a:picLocks noChangeAspect="1"/>
            </p:cNvPicPr>
            <p:nvPr/>
          </p:nvPicPr>
          <p:blipFill>
            <a:blip r:embed="rId3" cstate="email">
              <a:clrChange>
                <a:clrFrom>
                  <a:srgbClr val="000000">
                    <a:alpha val="0"/>
                  </a:srgbClr>
                </a:clrFrom>
                <a:clrTo>
                  <a:srgbClr val="000000">
                    <a:alpha val="0"/>
                  </a:srgbClr>
                </a:clrTo>
              </a:clrChange>
              <a:lum bright="70000" contrast="-70000"/>
            </a:blip>
            <a:stretch>
              <a:fillRect/>
            </a:stretch>
          </p:blipFill>
          <p:spPr>
            <a:xfrm>
              <a:off x="11148555" y="4535133"/>
              <a:ext cx="1206876" cy="1206876"/>
            </a:xfrm>
            <a:prstGeom prst="rect">
              <a:avLst/>
            </a:prstGeom>
            <a:noFill/>
          </p:spPr>
        </p:pic>
        <p:pic>
          <p:nvPicPr>
            <p:cNvPr id="11" name="图片 10"/>
            <p:cNvPicPr>
              <a:picLocks noChangeAspect="1"/>
            </p:cNvPicPr>
            <p:nvPr/>
          </p:nvPicPr>
          <p:blipFill>
            <a:blip r:embed="rId4" cstate="email">
              <a:clrChange>
                <a:clrFrom>
                  <a:srgbClr val="000000">
                    <a:alpha val="0"/>
                  </a:srgbClr>
                </a:clrFrom>
                <a:clrTo>
                  <a:srgbClr val="000000">
                    <a:alpha val="0"/>
                  </a:srgbClr>
                </a:clrTo>
              </a:clrChange>
              <a:lum bright="70000" contrast="-70000"/>
            </a:blip>
            <a:stretch>
              <a:fillRect/>
            </a:stretch>
          </p:blipFill>
          <p:spPr>
            <a:xfrm>
              <a:off x="10738243" y="5331693"/>
              <a:ext cx="1265838" cy="1265838"/>
            </a:xfrm>
            <a:prstGeom prst="rect">
              <a:avLst/>
            </a:prstGeom>
            <a:noFill/>
          </p:spPr>
        </p:pic>
        <p:pic>
          <p:nvPicPr>
            <p:cNvPr id="12" name="图片 11"/>
            <p:cNvPicPr>
              <a:picLocks noChangeAspect="1"/>
            </p:cNvPicPr>
            <p:nvPr/>
          </p:nvPicPr>
          <p:blipFill>
            <a:blip r:embed="rId5" cstate="email">
              <a:clrChange>
                <a:clrFrom>
                  <a:srgbClr val="000000">
                    <a:alpha val="0"/>
                  </a:srgbClr>
                </a:clrFrom>
                <a:clrTo>
                  <a:srgbClr val="000000">
                    <a:alpha val="0"/>
                  </a:srgbClr>
                </a:clrTo>
              </a:clrChange>
              <a:lum bright="70000" contrast="-70000"/>
            </a:blip>
            <a:stretch>
              <a:fillRect/>
            </a:stretch>
          </p:blipFill>
          <p:spPr>
            <a:xfrm>
              <a:off x="8598688" y="3387804"/>
              <a:ext cx="1665849" cy="1665849"/>
            </a:xfrm>
            <a:prstGeom prst="rect">
              <a:avLst/>
            </a:prstGeom>
            <a:noFill/>
          </p:spPr>
        </p:pic>
        <p:pic>
          <p:nvPicPr>
            <p:cNvPr id="13" name="图片 12"/>
            <p:cNvPicPr>
              <a:picLocks noChangeAspect="1"/>
            </p:cNvPicPr>
            <p:nvPr/>
          </p:nvPicPr>
          <p:blipFill>
            <a:blip r:embed="rId6" cstate="email">
              <a:clrChange>
                <a:clrFrom>
                  <a:srgbClr val="000000">
                    <a:alpha val="0"/>
                  </a:srgbClr>
                </a:clrFrom>
                <a:clrTo>
                  <a:srgbClr val="000000">
                    <a:alpha val="0"/>
                  </a:srgbClr>
                </a:clrTo>
              </a:clrChange>
              <a:lum bright="70000" contrast="-70000"/>
            </a:blip>
            <a:stretch>
              <a:fillRect/>
            </a:stretch>
          </p:blipFill>
          <p:spPr>
            <a:xfrm>
              <a:off x="10346121" y="3947658"/>
              <a:ext cx="1111405" cy="1111405"/>
            </a:xfrm>
            <a:prstGeom prst="rect">
              <a:avLst/>
            </a:prstGeom>
            <a:noFill/>
          </p:spPr>
        </p:pic>
        <p:pic>
          <p:nvPicPr>
            <p:cNvPr id="14" name="图片 13"/>
            <p:cNvPicPr>
              <a:picLocks noChangeAspect="1"/>
            </p:cNvPicPr>
            <p:nvPr/>
          </p:nvPicPr>
          <p:blipFill>
            <a:blip r:embed="rId7" cstate="email">
              <a:clrChange>
                <a:clrFrom>
                  <a:srgbClr val="000000">
                    <a:alpha val="0"/>
                  </a:srgbClr>
                </a:clrFrom>
                <a:clrTo>
                  <a:srgbClr val="000000">
                    <a:alpha val="0"/>
                  </a:srgbClr>
                </a:clrTo>
              </a:clrChange>
              <a:lum bright="70000" contrast="-70000"/>
            </a:blip>
            <a:stretch>
              <a:fillRect/>
            </a:stretch>
          </p:blipFill>
          <p:spPr>
            <a:xfrm>
              <a:off x="10217173" y="5370775"/>
              <a:ext cx="939426" cy="939426"/>
            </a:xfrm>
            <a:prstGeom prst="rect">
              <a:avLst/>
            </a:prstGeom>
            <a:noFill/>
          </p:spPr>
        </p:pic>
        <p:pic>
          <p:nvPicPr>
            <p:cNvPr id="15" name="图片 14"/>
            <p:cNvPicPr>
              <a:picLocks noChangeAspect="1"/>
            </p:cNvPicPr>
            <p:nvPr/>
          </p:nvPicPr>
          <p:blipFill>
            <a:blip r:embed="rId8" cstate="email">
              <a:clrChange>
                <a:clrFrom>
                  <a:srgbClr val="000000">
                    <a:alpha val="0"/>
                  </a:srgbClr>
                </a:clrFrom>
                <a:clrTo>
                  <a:srgbClr val="000000">
                    <a:alpha val="0"/>
                  </a:srgbClr>
                </a:clrTo>
              </a:clrChange>
              <a:lum bright="70000" contrast="-70000"/>
            </a:blip>
            <a:stretch>
              <a:fillRect/>
            </a:stretch>
          </p:blipFill>
          <p:spPr>
            <a:xfrm>
              <a:off x="9426158" y="4134034"/>
              <a:ext cx="1943426" cy="1943426"/>
            </a:xfrm>
            <a:prstGeom prst="rect">
              <a:avLst/>
            </a:prstGeom>
            <a:noFill/>
          </p:spPr>
        </p:pic>
        <p:pic>
          <p:nvPicPr>
            <p:cNvPr id="16" name="图片 15"/>
            <p:cNvPicPr>
              <a:picLocks noChangeAspect="1"/>
            </p:cNvPicPr>
            <p:nvPr/>
          </p:nvPicPr>
          <p:blipFill>
            <a:blip r:embed="rId9" cstate="email">
              <a:clrChange>
                <a:clrFrom>
                  <a:srgbClr val="000000">
                    <a:alpha val="0"/>
                  </a:srgbClr>
                </a:clrFrom>
                <a:clrTo>
                  <a:srgbClr val="000000">
                    <a:alpha val="0"/>
                  </a:srgbClr>
                </a:clrTo>
              </a:clrChange>
              <a:lum bright="70000" contrast="-70000"/>
            </a:blip>
            <a:stretch>
              <a:fillRect/>
            </a:stretch>
          </p:blipFill>
          <p:spPr>
            <a:xfrm>
              <a:off x="9029932" y="5636378"/>
              <a:ext cx="1657003" cy="1657003"/>
            </a:xfrm>
            <a:prstGeom prst="rect">
              <a:avLst/>
            </a:prstGeom>
            <a:noFill/>
          </p:spPr>
        </p:pic>
        <p:pic>
          <p:nvPicPr>
            <p:cNvPr id="17" name="图片 16"/>
            <p:cNvPicPr>
              <a:picLocks noChangeAspect="1"/>
            </p:cNvPicPr>
            <p:nvPr/>
          </p:nvPicPr>
          <p:blipFill>
            <a:blip r:embed="rId10" cstate="email">
              <a:clrChange>
                <a:clrFrom>
                  <a:srgbClr val="000000">
                    <a:alpha val="0"/>
                  </a:srgbClr>
                </a:clrFrom>
                <a:clrTo>
                  <a:srgbClr val="000000">
                    <a:alpha val="0"/>
                  </a:srgbClr>
                </a:clrTo>
              </a:clrChange>
              <a:lum bright="70000" contrast="-70000"/>
            </a:blip>
            <a:stretch>
              <a:fillRect/>
            </a:stretch>
          </p:blipFill>
          <p:spPr>
            <a:xfrm>
              <a:off x="8261561" y="4774485"/>
              <a:ext cx="1419346" cy="1419346"/>
            </a:xfrm>
            <a:prstGeom prst="rect">
              <a:avLst/>
            </a:prstGeom>
            <a:noFill/>
          </p:spPr>
        </p:pic>
        <p:pic>
          <p:nvPicPr>
            <p:cNvPr id="18" name="图片 17"/>
            <p:cNvPicPr>
              <a:picLocks noChangeAspect="1"/>
            </p:cNvPicPr>
            <p:nvPr/>
          </p:nvPicPr>
          <p:blipFill>
            <a:blip r:embed="rId7" cstate="email">
              <a:clrChange>
                <a:clrFrom>
                  <a:srgbClr val="000000">
                    <a:alpha val="0"/>
                  </a:srgbClr>
                </a:clrFrom>
                <a:clrTo>
                  <a:srgbClr val="000000">
                    <a:alpha val="0"/>
                  </a:srgbClr>
                </a:clrTo>
              </a:clrChange>
              <a:lum bright="70000" contrast="-70000"/>
            </a:blip>
            <a:stretch>
              <a:fillRect/>
            </a:stretch>
          </p:blipFill>
          <p:spPr>
            <a:xfrm>
              <a:off x="7463713" y="5033685"/>
              <a:ext cx="939426" cy="939426"/>
            </a:xfrm>
            <a:prstGeom prst="rect">
              <a:avLst/>
            </a:prstGeom>
            <a:noFill/>
          </p:spPr>
        </p:pic>
        <p:pic>
          <p:nvPicPr>
            <p:cNvPr id="19" name="图片 18"/>
            <p:cNvPicPr>
              <a:picLocks noChangeAspect="1"/>
            </p:cNvPicPr>
            <p:nvPr/>
          </p:nvPicPr>
          <p:blipFill>
            <a:blip r:embed="rId10" cstate="email">
              <a:clrChange>
                <a:clrFrom>
                  <a:srgbClr val="000000">
                    <a:alpha val="0"/>
                  </a:srgbClr>
                </a:clrFrom>
                <a:clrTo>
                  <a:srgbClr val="000000">
                    <a:alpha val="0"/>
                  </a:srgbClr>
                </a:clrTo>
              </a:clrChange>
              <a:lum bright="70000" contrast="-70000"/>
            </a:blip>
            <a:stretch>
              <a:fillRect/>
            </a:stretch>
          </p:blipFill>
          <p:spPr>
            <a:xfrm>
              <a:off x="7118104" y="5874337"/>
              <a:ext cx="1104674" cy="1104674"/>
            </a:xfrm>
            <a:prstGeom prst="rect">
              <a:avLst/>
            </a:prstGeom>
            <a:noFill/>
          </p:spPr>
        </p:pic>
        <p:pic>
          <p:nvPicPr>
            <p:cNvPr id="20" name="图片 19"/>
            <p:cNvPicPr>
              <a:picLocks noChangeAspect="1"/>
            </p:cNvPicPr>
            <p:nvPr/>
          </p:nvPicPr>
          <p:blipFill>
            <a:blip r:embed="rId11" cstate="email">
              <a:clrChange>
                <a:clrFrom>
                  <a:srgbClr val="000000">
                    <a:alpha val="0"/>
                  </a:srgbClr>
                </a:clrFrom>
                <a:clrTo>
                  <a:srgbClr val="000000">
                    <a:alpha val="0"/>
                  </a:srgbClr>
                </a:clrTo>
              </a:clrChange>
              <a:lum bright="70000" contrast="-70000"/>
            </a:blip>
            <a:stretch>
              <a:fillRect/>
            </a:stretch>
          </p:blipFill>
          <p:spPr>
            <a:xfrm>
              <a:off x="8049723" y="5720689"/>
              <a:ext cx="1057770" cy="1057770"/>
            </a:xfrm>
            <a:prstGeom prst="rect">
              <a:avLst/>
            </a:prstGeom>
            <a:noFill/>
          </p:spPr>
        </p:pic>
        <p:pic>
          <p:nvPicPr>
            <p:cNvPr id="21" name="图片 20"/>
            <p:cNvPicPr>
              <a:picLocks noChangeAspect="1"/>
            </p:cNvPicPr>
            <p:nvPr/>
          </p:nvPicPr>
          <p:blipFill>
            <a:blip r:embed="rId12" cstate="email">
              <a:clrChange>
                <a:clrFrom>
                  <a:srgbClr val="000000">
                    <a:alpha val="0"/>
                  </a:srgbClr>
                </a:clrFrom>
                <a:clrTo>
                  <a:srgbClr val="000000">
                    <a:alpha val="0"/>
                  </a:srgbClr>
                </a:clrTo>
              </a:clrChange>
              <a:lum bright="70000" contrast="-70000"/>
            </a:blip>
            <a:stretch>
              <a:fillRect/>
            </a:stretch>
          </p:blipFill>
          <p:spPr>
            <a:xfrm>
              <a:off x="8117979" y="4351020"/>
              <a:ext cx="993996" cy="993996"/>
            </a:xfrm>
            <a:prstGeom prst="rect">
              <a:avLst/>
            </a:prstGeom>
            <a:noFill/>
          </p:spPr>
        </p:pic>
      </p:grpSp>
      <p:pic>
        <p:nvPicPr>
          <p:cNvPr id="25" name="图片 24" descr="麦庐"/>
          <p:cNvPicPr>
            <a:picLocks noChangeAspect="1"/>
          </p:cNvPicPr>
          <p:nvPr/>
        </p:nvPicPr>
        <p:blipFill>
          <a:blip r:embed="rId13" cstate="print"/>
          <a:srcRect l="17325" t="20481" r="16478" b="33459"/>
          <a:stretch>
            <a:fillRect/>
          </a:stretch>
        </p:blipFill>
        <p:spPr>
          <a:xfrm>
            <a:off x="5596890" y="1464310"/>
            <a:ext cx="6596380" cy="2999740"/>
          </a:xfrm>
          <a:prstGeom prst="rect">
            <a:avLst/>
          </a:prstGeom>
        </p:spPr>
      </p:pic>
      <p:sp>
        <p:nvSpPr>
          <p:cNvPr id="4" name="任意多边形 3"/>
          <p:cNvSpPr/>
          <p:nvPr/>
        </p:nvSpPr>
        <p:spPr>
          <a:xfrm>
            <a:off x="0" y="2080260"/>
            <a:ext cx="6614160" cy="2383790"/>
          </a:xfrm>
          <a:custGeom>
            <a:avLst/>
            <a:gdLst>
              <a:gd name="connsiteX0" fmla="*/ 13150 w 7148252"/>
              <a:gd name="connsiteY0" fmla="*/ 0 h 2686616"/>
              <a:gd name="connsiteX1" fmla="*/ 6351321 w 7148252"/>
              <a:gd name="connsiteY1" fmla="*/ 0 h 2686616"/>
              <a:gd name="connsiteX2" fmla="*/ 7148252 w 7148252"/>
              <a:gd name="connsiteY2" fmla="*/ 2686616 h 2686616"/>
              <a:gd name="connsiteX3" fmla="*/ 0 w 7148252"/>
              <a:gd name="connsiteY3" fmla="*/ 2686616 h 2686616"/>
              <a:gd name="connsiteX4" fmla="*/ 0 w 7148252"/>
              <a:gd name="connsiteY4" fmla="*/ 44331 h 268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8252" h="2686616">
                <a:moveTo>
                  <a:pt x="13150" y="0"/>
                </a:moveTo>
                <a:lnTo>
                  <a:pt x="6351321" y="0"/>
                </a:lnTo>
                <a:lnTo>
                  <a:pt x="7148252" y="2686616"/>
                </a:lnTo>
                <a:lnTo>
                  <a:pt x="0" y="2686616"/>
                </a:lnTo>
                <a:lnTo>
                  <a:pt x="0" y="44331"/>
                </a:lnTo>
                <a:close/>
              </a:path>
            </a:pathLst>
          </a:custGeom>
          <a:solidFill>
            <a:srgbClr val="C42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副标题 4"/>
          <p:cNvSpPr>
            <a:spLocks noGrp="1"/>
          </p:cNvSpPr>
          <p:nvPr>
            <p:ph type="subTitle" idx="1"/>
          </p:nvPr>
        </p:nvSpPr>
        <p:spPr>
          <a:xfrm>
            <a:off x="-635" y="3641725"/>
            <a:ext cx="6614160" cy="523875"/>
          </a:xfrm>
        </p:spPr>
        <p:txBody>
          <a:bodyPr>
            <a:normAutofit/>
          </a:bodyPr>
          <a:lstStyle/>
          <a:p>
            <a:r>
              <a:rPr lang="zh-CN" altLang="en-US" sz="2000" dirty="0" smtClean="0">
                <a:solidFill>
                  <a:schemeClr val="bg1"/>
                </a:solidFill>
              </a:rPr>
              <a:t>学术和会议类</a:t>
            </a:r>
            <a:r>
              <a:rPr lang="zh-CN" altLang="en-US" sz="2000" dirty="0">
                <a:solidFill>
                  <a:schemeClr val="bg1"/>
                </a:solidFill>
              </a:rPr>
              <a:t>模板</a:t>
            </a:r>
          </a:p>
        </p:txBody>
      </p:sp>
      <p:sp>
        <p:nvSpPr>
          <p:cNvPr id="24" name="文本框 23"/>
          <p:cNvSpPr txBox="1"/>
          <p:nvPr/>
        </p:nvSpPr>
        <p:spPr>
          <a:xfrm>
            <a:off x="0" y="2701290"/>
            <a:ext cx="6614160" cy="860425"/>
          </a:xfrm>
          <a:prstGeom prst="rect">
            <a:avLst/>
          </a:prstGeom>
          <a:noFill/>
        </p:spPr>
        <p:txBody>
          <a:bodyPr wrap="square" rtlCol="0">
            <a:spAutoFit/>
          </a:bodyPr>
          <a:lstStyle/>
          <a:p>
            <a:pPr algn="ctr"/>
            <a:r>
              <a:rPr lang="zh-CN" altLang="en-US" sz="5000">
                <a:solidFill>
                  <a:schemeClr val="bg1"/>
                </a:solidFill>
                <a:latin typeface="汉仪中黑简" panose="02010609000101010101" charset="-122"/>
                <a:ea typeface="汉仪中黑简" panose="02010609000101010101" charset="-122"/>
              </a:rPr>
              <a:t>江西财经大学</a:t>
            </a:r>
          </a:p>
        </p:txBody>
      </p:sp>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 calcmode="lin" valueType="num">
                                      <p:cBhvr additive="base">
                                        <p:cTn id="2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build="p"/>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38DE92B7-FE64-45AB-A95B-C53F27011C1F}" type="slidenum">
              <a:rPr lang="zh-CN" altLang="en-US" smtClean="0"/>
              <a:pPr/>
              <a:t>10</a:t>
            </a:fld>
            <a:r>
              <a:rPr lang="en-US" altLang="zh-CN" smtClean="0"/>
              <a:t>/19</a:t>
            </a:r>
            <a:endParaRPr lang="zh-CN" altLang="en-US" dirty="0"/>
          </a:p>
        </p:txBody>
      </p:sp>
      <p:sp>
        <p:nvSpPr>
          <p:cNvPr id="12" name="任意多边形 11"/>
          <p:cNvSpPr>
            <a:spLocks noChangeAspect="1"/>
          </p:cNvSpPr>
          <p:nvPr/>
        </p:nvSpPr>
        <p:spPr>
          <a:xfrm>
            <a:off x="0" y="865672"/>
            <a:ext cx="2202873" cy="1145083"/>
          </a:xfrm>
          <a:custGeom>
            <a:avLst/>
            <a:gdLst>
              <a:gd name="connsiteX0" fmla="*/ 2675813 w 3335789"/>
              <a:gd name="connsiteY0" fmla="*/ 0 h 1319952"/>
              <a:gd name="connsiteX1" fmla="*/ 2675823 w 3335789"/>
              <a:gd name="connsiteY1" fmla="*/ 1 h 1319952"/>
              <a:gd name="connsiteX2" fmla="*/ 2755072 w 3335789"/>
              <a:gd name="connsiteY2" fmla="*/ 1 h 1319952"/>
              <a:gd name="connsiteX3" fmla="*/ 2760703 w 3335789"/>
              <a:gd name="connsiteY3" fmla="*/ 8558 h 1319952"/>
              <a:gd name="connsiteX4" fmla="*/ 2808821 w 3335789"/>
              <a:gd name="connsiteY4" fmla="*/ 13408 h 1319952"/>
              <a:gd name="connsiteX5" fmla="*/ 3335789 w 3335789"/>
              <a:gd name="connsiteY5" fmla="*/ 659976 h 1319952"/>
              <a:gd name="connsiteX6" fmla="*/ 2808821 w 3335789"/>
              <a:gd name="connsiteY6" fmla="*/ 1306544 h 1319952"/>
              <a:gd name="connsiteX7" fmla="*/ 2729413 w 3335789"/>
              <a:gd name="connsiteY7" fmla="*/ 1314549 h 1319952"/>
              <a:gd name="connsiteX8" fmla="*/ 2724928 w 3335789"/>
              <a:gd name="connsiteY8" fmla="*/ 1319952 h 1319952"/>
              <a:gd name="connsiteX9" fmla="*/ 2675813 w 3335789"/>
              <a:gd name="connsiteY9" fmla="*/ 1319952 h 1319952"/>
              <a:gd name="connsiteX10" fmla="*/ 0 w 3335789"/>
              <a:gd name="connsiteY10" fmla="*/ 1319952 h 1319952"/>
              <a:gd name="connsiteX11" fmla="*/ 0 w 3335789"/>
              <a:gd name="connsiteY11" fmla="*/ 1 h 1319952"/>
              <a:gd name="connsiteX12" fmla="*/ 2675803 w 3335789"/>
              <a:gd name="connsiteY12" fmla="*/ 1 h 131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789" h="1319952">
                <a:moveTo>
                  <a:pt x="2675813" y="0"/>
                </a:moveTo>
                <a:lnTo>
                  <a:pt x="2675823" y="1"/>
                </a:lnTo>
                <a:lnTo>
                  <a:pt x="2755072" y="1"/>
                </a:lnTo>
                <a:lnTo>
                  <a:pt x="2760703" y="8558"/>
                </a:lnTo>
                <a:lnTo>
                  <a:pt x="2808821" y="13408"/>
                </a:lnTo>
                <a:cubicBezTo>
                  <a:pt x="3109561" y="74949"/>
                  <a:pt x="3335789" y="341043"/>
                  <a:pt x="3335789" y="659976"/>
                </a:cubicBezTo>
                <a:cubicBezTo>
                  <a:pt x="3335789" y="978909"/>
                  <a:pt x="3109561" y="1245004"/>
                  <a:pt x="2808821" y="1306544"/>
                </a:cubicBezTo>
                <a:lnTo>
                  <a:pt x="2729413" y="1314549"/>
                </a:lnTo>
                <a:lnTo>
                  <a:pt x="2724928" y="1319952"/>
                </a:lnTo>
                <a:lnTo>
                  <a:pt x="2675813" y="1319952"/>
                </a:lnTo>
                <a:lnTo>
                  <a:pt x="0" y="1319952"/>
                </a:lnTo>
                <a:lnTo>
                  <a:pt x="0" y="1"/>
                </a:lnTo>
                <a:lnTo>
                  <a:pt x="2675803" y="1"/>
                </a:lnTo>
                <a:close/>
              </a:path>
            </a:pathLst>
          </a:custGeom>
          <a:solidFill>
            <a:srgbClr val="C4272E"/>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mn-ea"/>
              </a:rPr>
              <a:t>  </a:t>
            </a:r>
            <a:r>
              <a:rPr lang="en-US" altLang="zh-CN" sz="7000" b="1" dirty="0" smtClean="0">
                <a:latin typeface="微软雅黑" panose="020B0503020204020204" charset="-122"/>
                <a:ea typeface="微软雅黑" panose="020B0503020204020204" charset="-122"/>
              </a:rPr>
              <a:t> 3</a:t>
            </a:r>
          </a:p>
        </p:txBody>
      </p:sp>
      <p:sp>
        <p:nvSpPr>
          <p:cNvPr id="13" name="矩形 12"/>
          <p:cNvSpPr/>
          <p:nvPr/>
        </p:nvSpPr>
        <p:spPr>
          <a:xfrm>
            <a:off x="0" y="0"/>
            <a:ext cx="145474" cy="6858000"/>
          </a:xfrm>
          <a:prstGeom prst="rect">
            <a:avLst/>
          </a:prstGeom>
          <a:solidFill>
            <a:srgbClr val="C4272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793615" y="2854325"/>
            <a:ext cx="3256280" cy="829945"/>
          </a:xfrm>
          <a:prstGeom prst="rect">
            <a:avLst/>
          </a:prstGeom>
          <a:noFill/>
        </p:spPr>
        <p:txBody>
          <a:bodyPr wrap="square" rtlCol="0">
            <a:spAutoFit/>
          </a:bodyPr>
          <a:lstStyle/>
          <a:p>
            <a:r>
              <a:rPr lang="zh-CN" altLang="en-US" sz="4800" b="1" dirty="0">
                <a:solidFill>
                  <a:srgbClr val="201A18"/>
                </a:solidFill>
                <a:latin typeface="+mj-ea"/>
                <a:ea typeface="+mj-ea"/>
              </a:rPr>
              <a:t>标题添加处</a:t>
            </a:r>
          </a:p>
        </p:txBody>
      </p:sp>
      <p:sp>
        <p:nvSpPr>
          <p:cNvPr id="2" name="文本框 1"/>
          <p:cNvSpPr txBox="1"/>
          <p:nvPr/>
        </p:nvSpPr>
        <p:spPr>
          <a:xfrm>
            <a:off x="6620510" y="3959225"/>
            <a:ext cx="4732655" cy="645160"/>
          </a:xfrm>
          <a:prstGeom prst="rect">
            <a:avLst/>
          </a:prstGeom>
          <a:noFill/>
        </p:spPr>
        <p:txBody>
          <a:bodyPr wrap="square" rtlCol="0">
            <a:spAutoFit/>
          </a:bodyPr>
          <a:lstStyle/>
          <a:p>
            <a:pPr algn="r"/>
            <a:r>
              <a:rPr lang="zh-CN" altLang="en-US" dirty="0" smtClean="0"/>
              <a:t>单击此处编辑文字</a:t>
            </a:r>
            <a:r>
              <a:rPr lang="zh-CN" altLang="en-US" dirty="0"/>
              <a:t>单击此处编辑文字</a:t>
            </a:r>
          </a:p>
          <a:p>
            <a:pPr algn="r"/>
            <a:r>
              <a:rPr lang="zh-CN" altLang="en-US" dirty="0"/>
              <a:t>单击此处编辑</a:t>
            </a:r>
            <a:r>
              <a:rPr lang="zh-CN" altLang="en-US" dirty="0" smtClean="0"/>
              <a:t>文字</a:t>
            </a:r>
            <a:r>
              <a:rPr lang="zh-CN" altLang="en-US" dirty="0"/>
              <a:t>单击此处编辑</a:t>
            </a:r>
            <a:r>
              <a:rPr lang="zh-CN" altLang="en-US" dirty="0" smtClean="0"/>
              <a:t>文字</a:t>
            </a:r>
            <a:endParaRPr lang="zh-CN" altLang="en-US" dirty="0"/>
          </a:p>
        </p:txBody>
      </p:sp>
      <p:sp>
        <p:nvSpPr>
          <p:cNvPr id="3" name="矩形 2"/>
          <p:cNvSpPr/>
          <p:nvPr/>
        </p:nvSpPr>
        <p:spPr>
          <a:xfrm>
            <a:off x="4837430" y="3764915"/>
            <a:ext cx="7361555" cy="43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7" grpId="0"/>
      <p:bldP spid="2"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45" name="组合 44"/>
          <p:cNvGrpSpPr/>
          <p:nvPr/>
        </p:nvGrpSpPr>
        <p:grpSpPr>
          <a:xfrm>
            <a:off x="663045" y="4681746"/>
            <a:ext cx="2864910" cy="894044"/>
            <a:chOff x="6585160" y="1598371"/>
            <a:chExt cx="2864910" cy="894044"/>
          </a:xfrm>
        </p:grpSpPr>
        <p:sp>
          <p:nvSpPr>
            <p:cNvPr id="46" name="矩形 45"/>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47" name="矩形 46"/>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grpSp>
        <p:nvGrpSpPr>
          <p:cNvPr id="48" name="组合 47"/>
          <p:cNvGrpSpPr/>
          <p:nvPr/>
        </p:nvGrpSpPr>
        <p:grpSpPr>
          <a:xfrm>
            <a:off x="8763000" y="4628759"/>
            <a:ext cx="2864910" cy="894044"/>
            <a:chOff x="6585160" y="1598371"/>
            <a:chExt cx="2864910" cy="894044"/>
          </a:xfrm>
        </p:grpSpPr>
        <p:sp>
          <p:nvSpPr>
            <p:cNvPr id="49" name="矩形 48"/>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50" name="矩形 49"/>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sp>
        <p:nvSpPr>
          <p:cNvPr id="51" name="任意多边形 50"/>
          <p:cNvSpPr/>
          <p:nvPr/>
        </p:nvSpPr>
        <p:spPr>
          <a:xfrm>
            <a:off x="2592914" y="1866909"/>
            <a:ext cx="6774873" cy="885565"/>
          </a:xfrm>
          <a:custGeom>
            <a:avLst/>
            <a:gdLst>
              <a:gd name="connsiteX0" fmla="*/ 0 w 6774873"/>
              <a:gd name="connsiteY0" fmla="*/ 333860 h 885565"/>
              <a:gd name="connsiteX1" fmla="*/ 1537855 w 6774873"/>
              <a:gd name="connsiteY1" fmla="*/ 22133 h 885565"/>
              <a:gd name="connsiteX2" fmla="*/ 4197928 w 6774873"/>
              <a:gd name="connsiteY2" fmla="*/ 874187 h 885565"/>
              <a:gd name="connsiteX3" fmla="*/ 6774873 w 6774873"/>
              <a:gd name="connsiteY3" fmla="*/ 520896 h 885565"/>
            </a:gdLst>
            <a:ahLst/>
            <a:cxnLst>
              <a:cxn ang="0">
                <a:pos x="connsiteX0" y="connsiteY0"/>
              </a:cxn>
              <a:cxn ang="0">
                <a:pos x="connsiteX1" y="connsiteY1"/>
              </a:cxn>
              <a:cxn ang="0">
                <a:pos x="connsiteX2" y="connsiteY2"/>
              </a:cxn>
              <a:cxn ang="0">
                <a:pos x="connsiteX3" y="connsiteY3"/>
              </a:cxn>
            </a:cxnLst>
            <a:rect l="l" t="t" r="r" b="b"/>
            <a:pathLst>
              <a:path w="6774873" h="885565">
                <a:moveTo>
                  <a:pt x="0" y="333860"/>
                </a:moveTo>
                <a:cubicBezTo>
                  <a:pt x="419100" y="132969"/>
                  <a:pt x="838200" y="-67922"/>
                  <a:pt x="1537855" y="22133"/>
                </a:cubicBezTo>
                <a:cubicBezTo>
                  <a:pt x="2237510" y="112187"/>
                  <a:pt x="3325092" y="791060"/>
                  <a:pt x="4197928" y="874187"/>
                </a:cubicBezTo>
                <a:cubicBezTo>
                  <a:pt x="5070764" y="957314"/>
                  <a:pt x="6307282" y="558996"/>
                  <a:pt x="6774873" y="520896"/>
                </a:cubicBezTo>
              </a:path>
            </a:pathLst>
          </a:custGeom>
          <a:noFill/>
          <a:ln w="34925">
            <a:solidFill>
              <a:schemeClr val="bg2">
                <a:lumMod val="1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3363030" y="4252084"/>
            <a:ext cx="2864910" cy="894044"/>
            <a:chOff x="6585160" y="1598371"/>
            <a:chExt cx="2864910" cy="894044"/>
          </a:xfrm>
        </p:grpSpPr>
        <p:sp>
          <p:nvSpPr>
            <p:cNvPr id="53" name="矩形 52"/>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54" name="矩形 53"/>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grpSp>
        <p:nvGrpSpPr>
          <p:cNvPr id="55" name="组合 54"/>
          <p:cNvGrpSpPr/>
          <p:nvPr/>
        </p:nvGrpSpPr>
        <p:grpSpPr>
          <a:xfrm>
            <a:off x="6063015" y="5506673"/>
            <a:ext cx="2864910" cy="894044"/>
            <a:chOff x="6585160" y="1598371"/>
            <a:chExt cx="2864910" cy="894044"/>
          </a:xfrm>
        </p:grpSpPr>
        <p:sp>
          <p:nvSpPr>
            <p:cNvPr id="56" name="矩形 55"/>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57" name="矩形 56"/>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cxnSp>
        <p:nvCxnSpPr>
          <p:cNvPr id="58" name="直接箭头连接符 57"/>
          <p:cNvCxnSpPr>
            <a:stCxn id="62" idx="2"/>
          </p:cNvCxnSpPr>
          <p:nvPr/>
        </p:nvCxnSpPr>
        <p:spPr>
          <a:xfrm flipH="1">
            <a:off x="2095500" y="2940110"/>
            <a:ext cx="1" cy="1561978"/>
          </a:xfrm>
          <a:prstGeom prst="straightConnector1">
            <a:avLst/>
          </a:prstGeom>
          <a:ln w="25400">
            <a:solidFill>
              <a:schemeClr val="bg2">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H="1">
            <a:off x="4712475" y="2404296"/>
            <a:ext cx="1" cy="1561978"/>
          </a:xfrm>
          <a:prstGeom prst="straightConnector1">
            <a:avLst/>
          </a:prstGeom>
          <a:ln w="25400">
            <a:solidFill>
              <a:schemeClr val="bg2">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H="1">
            <a:off x="7329450" y="3444931"/>
            <a:ext cx="2" cy="1847039"/>
          </a:xfrm>
          <a:prstGeom prst="straightConnector1">
            <a:avLst/>
          </a:prstGeom>
          <a:ln w="25400">
            <a:solidFill>
              <a:schemeClr val="bg2">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9946425" y="2841976"/>
            <a:ext cx="1" cy="1561978"/>
          </a:xfrm>
          <a:prstGeom prst="straightConnector1">
            <a:avLst/>
          </a:prstGeom>
          <a:ln w="25400">
            <a:solidFill>
              <a:schemeClr val="bg2">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a:xfrm>
            <a:off x="1535007" y="1834354"/>
            <a:ext cx="1120987" cy="110575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S</a:t>
            </a:r>
            <a:endParaRPr lang="zh-CN" altLang="en-US" sz="5400" b="1" dirty="0"/>
          </a:p>
        </p:txBody>
      </p:sp>
      <p:sp>
        <p:nvSpPr>
          <p:cNvPr id="63" name="圆角矩形 62"/>
          <p:cNvSpPr/>
          <p:nvPr/>
        </p:nvSpPr>
        <p:spPr>
          <a:xfrm>
            <a:off x="4151983" y="1343127"/>
            <a:ext cx="1120987" cy="1105756"/>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W</a:t>
            </a:r>
            <a:endParaRPr lang="zh-CN" altLang="en-US" sz="5400" b="1" dirty="0"/>
          </a:p>
        </p:txBody>
      </p:sp>
      <p:sp>
        <p:nvSpPr>
          <p:cNvPr id="64" name="圆角矩形 63"/>
          <p:cNvSpPr/>
          <p:nvPr/>
        </p:nvSpPr>
        <p:spPr>
          <a:xfrm>
            <a:off x="6768959" y="2351917"/>
            <a:ext cx="1120987" cy="110575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O</a:t>
            </a:r>
            <a:endParaRPr lang="zh-CN" altLang="en-US" sz="5400" b="1" dirty="0"/>
          </a:p>
        </p:txBody>
      </p:sp>
      <p:sp>
        <p:nvSpPr>
          <p:cNvPr id="65" name="圆角矩形 64"/>
          <p:cNvSpPr/>
          <p:nvPr/>
        </p:nvSpPr>
        <p:spPr>
          <a:xfrm>
            <a:off x="9385936" y="1799039"/>
            <a:ext cx="1120987" cy="1105756"/>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T</a:t>
            </a:r>
            <a:endParaRPr lang="zh-CN" altLang="en-US" sz="5400" b="1" dirty="0"/>
          </a:p>
        </p:txBody>
      </p:sp>
      <p:sp>
        <p:nvSpPr>
          <p:cNvPr id="8" name="灯片编号占位符 7"/>
          <p:cNvSpPr>
            <a:spLocks noGrp="1"/>
          </p:cNvSpPr>
          <p:nvPr>
            <p:ph type="sldNum" sz="quarter" idx="12"/>
          </p:nvPr>
        </p:nvSpPr>
        <p:spPr/>
        <p:txBody>
          <a:bodyPr/>
          <a:lstStyle/>
          <a:p>
            <a:fld id="{38DE92B7-FE64-45AB-A95B-C53F27011C1F}" type="slidenum">
              <a:rPr lang="zh-CN" altLang="en-US" smtClean="0"/>
              <a:pPr/>
              <a:t>11</a:t>
            </a:fld>
            <a:r>
              <a:rPr lang="en-US" altLang="zh-CN" smtClean="0"/>
              <a:t>/19</a:t>
            </a:r>
            <a:endParaRPr lang="zh-CN" altLang="en-US" dirty="0" smtClean="0"/>
          </a:p>
        </p:txBody>
      </p:sp>
      <p:sp>
        <p:nvSpPr>
          <p:cNvPr id="2"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3"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barn(inVertical)">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barn(outHorizontal)">
                                      <p:cBhvr>
                                        <p:cTn id="32" dur="500"/>
                                        <p:tgtEl>
                                          <p:spTgt spid="58"/>
                                        </p:tgtEl>
                                      </p:cBhvr>
                                    </p:animEffect>
                                  </p:childTnLst>
                                </p:cTn>
                              </p:par>
                              <p:par>
                                <p:cTn id="33" presetID="16" presetClass="entr" presetSubtype="42"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barn(outHorizontal)">
                                      <p:cBhvr>
                                        <p:cTn id="35" dur="500"/>
                                        <p:tgtEl>
                                          <p:spTgt spid="60"/>
                                        </p:tgtEl>
                                      </p:cBhvr>
                                    </p:animEffect>
                                  </p:childTnLst>
                                </p:cTn>
                              </p:par>
                              <p:par>
                                <p:cTn id="36" presetID="16" presetClass="entr" presetSubtype="42" fill="hold"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barn(outHorizontal)">
                                      <p:cBhvr>
                                        <p:cTn id="38" dur="500"/>
                                        <p:tgtEl>
                                          <p:spTgt spid="59"/>
                                        </p:tgtEl>
                                      </p:cBhvr>
                                    </p:animEffect>
                                  </p:childTnLst>
                                </p:cTn>
                              </p:par>
                              <p:par>
                                <p:cTn id="39" presetID="16" presetClass="entr" presetSubtype="42"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barn(outHorizontal)">
                                      <p:cBhvr>
                                        <p:cTn id="41" dur="500"/>
                                        <p:tgtEl>
                                          <p:spTgt spid="61"/>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52"/>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55"/>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2" grpId="0" bldLvl="0" animBg="1"/>
      <p:bldP spid="63" grpId="0" animBg="1"/>
      <p:bldP spid="64" grpId="0" bldLvl="0" animBg="1"/>
      <p:bldP spid="65" grpId="0" animBg="1"/>
      <p:bldP spid="2" grpId="0"/>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任意多边形 9"/>
          <p:cNvSpPr>
            <a:spLocks noChangeAspect="1"/>
          </p:cNvSpPr>
          <p:nvPr/>
        </p:nvSpPr>
        <p:spPr>
          <a:xfrm>
            <a:off x="1174389" y="3037675"/>
            <a:ext cx="1296000" cy="1296000"/>
          </a:xfrm>
          <a:custGeom>
            <a:avLst/>
            <a:gdLst>
              <a:gd name="connsiteX0" fmla="*/ 742094 w 1484186"/>
              <a:gd name="connsiteY0" fmla="*/ 222523 h 1484186"/>
              <a:gd name="connsiteX1" fmla="*/ 222523 w 1484186"/>
              <a:gd name="connsiteY1" fmla="*/ 742094 h 1484186"/>
              <a:gd name="connsiteX2" fmla="*/ 742094 w 1484186"/>
              <a:gd name="connsiteY2" fmla="*/ 1261665 h 1484186"/>
              <a:gd name="connsiteX3" fmla="*/ 1261665 w 1484186"/>
              <a:gd name="connsiteY3" fmla="*/ 742094 h 1484186"/>
              <a:gd name="connsiteX4" fmla="*/ 742094 w 1484186"/>
              <a:gd name="connsiteY4" fmla="*/ 222523 h 1484186"/>
              <a:gd name="connsiteX5" fmla="*/ 742093 w 1484186"/>
              <a:gd name="connsiteY5" fmla="*/ 0 h 1484186"/>
              <a:gd name="connsiteX6" fmla="*/ 1484186 w 1484186"/>
              <a:gd name="connsiteY6" fmla="*/ 742093 h 1484186"/>
              <a:gd name="connsiteX7" fmla="*/ 742093 w 1484186"/>
              <a:gd name="connsiteY7" fmla="*/ 1484186 h 1484186"/>
              <a:gd name="connsiteX8" fmla="*/ 0 w 1484186"/>
              <a:gd name="connsiteY8" fmla="*/ 742093 h 1484186"/>
              <a:gd name="connsiteX9" fmla="*/ 742093 w 1484186"/>
              <a:gd name="connsiteY9" fmla="*/ 0 h 148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4186" h="1484186">
                <a:moveTo>
                  <a:pt x="742094" y="222523"/>
                </a:moveTo>
                <a:cubicBezTo>
                  <a:pt x="455143" y="222523"/>
                  <a:pt x="222523" y="455143"/>
                  <a:pt x="222523" y="742094"/>
                </a:cubicBezTo>
                <a:cubicBezTo>
                  <a:pt x="222523" y="1029045"/>
                  <a:pt x="455143" y="1261665"/>
                  <a:pt x="742094" y="1261665"/>
                </a:cubicBezTo>
                <a:cubicBezTo>
                  <a:pt x="1029045" y="1261665"/>
                  <a:pt x="1261665" y="1029045"/>
                  <a:pt x="1261665" y="742094"/>
                </a:cubicBezTo>
                <a:cubicBezTo>
                  <a:pt x="1261665" y="455143"/>
                  <a:pt x="1029045" y="222523"/>
                  <a:pt x="742094" y="222523"/>
                </a:cubicBezTo>
                <a:close/>
                <a:moveTo>
                  <a:pt x="742093" y="0"/>
                </a:moveTo>
                <a:cubicBezTo>
                  <a:pt x="1151940" y="0"/>
                  <a:pt x="1484186" y="332246"/>
                  <a:pt x="1484186" y="742093"/>
                </a:cubicBezTo>
                <a:cubicBezTo>
                  <a:pt x="1484186" y="1151940"/>
                  <a:pt x="1151940" y="1484186"/>
                  <a:pt x="742093" y="1484186"/>
                </a:cubicBezTo>
                <a:cubicBezTo>
                  <a:pt x="332246" y="1484186"/>
                  <a:pt x="0" y="1151940"/>
                  <a:pt x="0" y="742093"/>
                </a:cubicBezTo>
                <a:cubicBezTo>
                  <a:pt x="0" y="332246"/>
                  <a:pt x="332246" y="0"/>
                  <a:pt x="742093" y="0"/>
                </a:cubicBezTo>
                <a:close/>
              </a:path>
            </a:pathLst>
          </a:custGeom>
          <a:solidFill>
            <a:srgbClr val="C62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a:spLocks noChangeAspect="1"/>
          </p:cNvSpPr>
          <p:nvPr/>
        </p:nvSpPr>
        <p:spPr>
          <a:xfrm>
            <a:off x="5185291" y="3037675"/>
            <a:ext cx="1296000" cy="1296000"/>
          </a:xfrm>
          <a:custGeom>
            <a:avLst/>
            <a:gdLst>
              <a:gd name="connsiteX0" fmla="*/ 742094 w 1484186"/>
              <a:gd name="connsiteY0" fmla="*/ 222523 h 1484186"/>
              <a:gd name="connsiteX1" fmla="*/ 222523 w 1484186"/>
              <a:gd name="connsiteY1" fmla="*/ 742094 h 1484186"/>
              <a:gd name="connsiteX2" fmla="*/ 742094 w 1484186"/>
              <a:gd name="connsiteY2" fmla="*/ 1261665 h 1484186"/>
              <a:gd name="connsiteX3" fmla="*/ 1261665 w 1484186"/>
              <a:gd name="connsiteY3" fmla="*/ 742094 h 1484186"/>
              <a:gd name="connsiteX4" fmla="*/ 742094 w 1484186"/>
              <a:gd name="connsiteY4" fmla="*/ 222523 h 1484186"/>
              <a:gd name="connsiteX5" fmla="*/ 742093 w 1484186"/>
              <a:gd name="connsiteY5" fmla="*/ 0 h 1484186"/>
              <a:gd name="connsiteX6" fmla="*/ 1484186 w 1484186"/>
              <a:gd name="connsiteY6" fmla="*/ 742093 h 1484186"/>
              <a:gd name="connsiteX7" fmla="*/ 742093 w 1484186"/>
              <a:gd name="connsiteY7" fmla="*/ 1484186 h 1484186"/>
              <a:gd name="connsiteX8" fmla="*/ 0 w 1484186"/>
              <a:gd name="connsiteY8" fmla="*/ 742093 h 1484186"/>
              <a:gd name="connsiteX9" fmla="*/ 742093 w 1484186"/>
              <a:gd name="connsiteY9" fmla="*/ 0 h 148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4186" h="1484186">
                <a:moveTo>
                  <a:pt x="742094" y="222523"/>
                </a:moveTo>
                <a:cubicBezTo>
                  <a:pt x="455143" y="222523"/>
                  <a:pt x="222523" y="455143"/>
                  <a:pt x="222523" y="742094"/>
                </a:cubicBezTo>
                <a:cubicBezTo>
                  <a:pt x="222523" y="1029045"/>
                  <a:pt x="455143" y="1261665"/>
                  <a:pt x="742094" y="1261665"/>
                </a:cubicBezTo>
                <a:cubicBezTo>
                  <a:pt x="1029045" y="1261665"/>
                  <a:pt x="1261665" y="1029045"/>
                  <a:pt x="1261665" y="742094"/>
                </a:cubicBezTo>
                <a:cubicBezTo>
                  <a:pt x="1261665" y="455143"/>
                  <a:pt x="1029045" y="222523"/>
                  <a:pt x="742094" y="222523"/>
                </a:cubicBezTo>
                <a:close/>
                <a:moveTo>
                  <a:pt x="742093" y="0"/>
                </a:moveTo>
                <a:cubicBezTo>
                  <a:pt x="1151940" y="0"/>
                  <a:pt x="1484186" y="332246"/>
                  <a:pt x="1484186" y="742093"/>
                </a:cubicBezTo>
                <a:cubicBezTo>
                  <a:pt x="1484186" y="1151940"/>
                  <a:pt x="1151940" y="1484186"/>
                  <a:pt x="742093" y="1484186"/>
                </a:cubicBezTo>
                <a:cubicBezTo>
                  <a:pt x="332246" y="1484186"/>
                  <a:pt x="0" y="1151940"/>
                  <a:pt x="0" y="742093"/>
                </a:cubicBezTo>
                <a:cubicBezTo>
                  <a:pt x="0" y="332246"/>
                  <a:pt x="332246" y="0"/>
                  <a:pt x="742093" y="0"/>
                </a:cubicBezTo>
                <a:close/>
              </a:path>
            </a:pathLst>
          </a:custGeom>
          <a:solidFill>
            <a:srgbClr val="C62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9196193" y="3037675"/>
            <a:ext cx="1296000" cy="1296000"/>
          </a:xfrm>
          <a:custGeom>
            <a:avLst/>
            <a:gdLst>
              <a:gd name="connsiteX0" fmla="*/ 742094 w 1484186"/>
              <a:gd name="connsiteY0" fmla="*/ 222523 h 1484186"/>
              <a:gd name="connsiteX1" fmla="*/ 222523 w 1484186"/>
              <a:gd name="connsiteY1" fmla="*/ 742094 h 1484186"/>
              <a:gd name="connsiteX2" fmla="*/ 742094 w 1484186"/>
              <a:gd name="connsiteY2" fmla="*/ 1261665 h 1484186"/>
              <a:gd name="connsiteX3" fmla="*/ 1261665 w 1484186"/>
              <a:gd name="connsiteY3" fmla="*/ 742094 h 1484186"/>
              <a:gd name="connsiteX4" fmla="*/ 742094 w 1484186"/>
              <a:gd name="connsiteY4" fmla="*/ 222523 h 1484186"/>
              <a:gd name="connsiteX5" fmla="*/ 742093 w 1484186"/>
              <a:gd name="connsiteY5" fmla="*/ 0 h 1484186"/>
              <a:gd name="connsiteX6" fmla="*/ 1484186 w 1484186"/>
              <a:gd name="connsiteY6" fmla="*/ 742093 h 1484186"/>
              <a:gd name="connsiteX7" fmla="*/ 742093 w 1484186"/>
              <a:gd name="connsiteY7" fmla="*/ 1484186 h 1484186"/>
              <a:gd name="connsiteX8" fmla="*/ 0 w 1484186"/>
              <a:gd name="connsiteY8" fmla="*/ 742093 h 1484186"/>
              <a:gd name="connsiteX9" fmla="*/ 742093 w 1484186"/>
              <a:gd name="connsiteY9" fmla="*/ 0 h 148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4186" h="1484186">
                <a:moveTo>
                  <a:pt x="742094" y="222523"/>
                </a:moveTo>
                <a:cubicBezTo>
                  <a:pt x="455143" y="222523"/>
                  <a:pt x="222523" y="455143"/>
                  <a:pt x="222523" y="742094"/>
                </a:cubicBezTo>
                <a:cubicBezTo>
                  <a:pt x="222523" y="1029045"/>
                  <a:pt x="455143" y="1261665"/>
                  <a:pt x="742094" y="1261665"/>
                </a:cubicBezTo>
                <a:cubicBezTo>
                  <a:pt x="1029045" y="1261665"/>
                  <a:pt x="1261665" y="1029045"/>
                  <a:pt x="1261665" y="742094"/>
                </a:cubicBezTo>
                <a:cubicBezTo>
                  <a:pt x="1261665" y="455143"/>
                  <a:pt x="1029045" y="222523"/>
                  <a:pt x="742094" y="222523"/>
                </a:cubicBezTo>
                <a:close/>
                <a:moveTo>
                  <a:pt x="742093" y="0"/>
                </a:moveTo>
                <a:cubicBezTo>
                  <a:pt x="1151940" y="0"/>
                  <a:pt x="1484186" y="332246"/>
                  <a:pt x="1484186" y="742093"/>
                </a:cubicBezTo>
                <a:cubicBezTo>
                  <a:pt x="1484186" y="1151940"/>
                  <a:pt x="1151940" y="1484186"/>
                  <a:pt x="742093" y="1484186"/>
                </a:cubicBezTo>
                <a:cubicBezTo>
                  <a:pt x="332246" y="1484186"/>
                  <a:pt x="0" y="1151940"/>
                  <a:pt x="0" y="742093"/>
                </a:cubicBezTo>
                <a:cubicBezTo>
                  <a:pt x="0" y="332246"/>
                  <a:pt x="332246" y="0"/>
                  <a:pt x="742093" y="0"/>
                </a:cubicBezTo>
                <a:close/>
              </a:path>
            </a:pathLst>
          </a:custGeom>
          <a:solidFill>
            <a:srgbClr val="C62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42332" y="3300167"/>
            <a:ext cx="771016" cy="771016"/>
          </a:xfrm>
          <a:prstGeom prst="ellipse">
            <a:avLst/>
          </a:prstGeom>
          <a:solidFill>
            <a:srgbClr val="FFD6DA">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453234" y="3300167"/>
            <a:ext cx="771016" cy="771016"/>
          </a:xfrm>
          <a:prstGeom prst="ellipse">
            <a:avLst/>
          </a:prstGeom>
          <a:solidFill>
            <a:srgbClr val="FFD6DA">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577422" y="4738808"/>
            <a:ext cx="2864910" cy="894044"/>
            <a:chOff x="6585160" y="1598371"/>
            <a:chExt cx="2864910" cy="894044"/>
          </a:xfrm>
        </p:grpSpPr>
        <p:sp>
          <p:nvSpPr>
            <p:cNvPr id="16" name="矩形 15"/>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17" name="矩形 16"/>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grpSp>
        <p:nvGrpSpPr>
          <p:cNvPr id="18" name="组合 17"/>
          <p:cNvGrpSpPr/>
          <p:nvPr/>
        </p:nvGrpSpPr>
        <p:grpSpPr>
          <a:xfrm>
            <a:off x="4588324" y="1824075"/>
            <a:ext cx="2864910" cy="894044"/>
            <a:chOff x="6585160" y="1598371"/>
            <a:chExt cx="2864910" cy="894044"/>
          </a:xfrm>
        </p:grpSpPr>
        <p:sp>
          <p:nvSpPr>
            <p:cNvPr id="19" name="矩形 18"/>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20" name="矩形 19"/>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grpSp>
        <p:nvGrpSpPr>
          <p:cNvPr id="21" name="组合 20"/>
          <p:cNvGrpSpPr/>
          <p:nvPr/>
        </p:nvGrpSpPr>
        <p:grpSpPr>
          <a:xfrm>
            <a:off x="8763000" y="4668178"/>
            <a:ext cx="2864910" cy="894044"/>
            <a:chOff x="6585160" y="1598371"/>
            <a:chExt cx="2864910" cy="894044"/>
          </a:xfrm>
        </p:grpSpPr>
        <p:sp>
          <p:nvSpPr>
            <p:cNvPr id="22" name="矩形 21"/>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t>单击此处编辑文字单击此处编辑文字</a:t>
              </a:r>
            </a:p>
            <a:p>
              <a:r>
                <a:rPr lang="zh-CN" altLang="en-US" sz="1200" dirty="0" smtClean="0"/>
                <a:t>单击此处编辑文字单击此处编辑文字</a:t>
              </a:r>
              <a:endParaRPr lang="zh-CN" altLang="en-US" sz="1200" dirty="0"/>
            </a:p>
          </p:txBody>
        </p:sp>
        <p:sp>
          <p:nvSpPr>
            <p:cNvPr id="23" name="矩形 22"/>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chemeClr val="bg2">
                      <a:lumMod val="25000"/>
                    </a:schemeClr>
                  </a:solidFill>
                </a:rPr>
                <a:t>添加标题</a:t>
              </a:r>
              <a:endParaRPr lang="zh-CN" altLang="en-US" sz="2400" b="1" dirty="0">
                <a:solidFill>
                  <a:schemeClr val="bg2">
                    <a:lumMod val="25000"/>
                  </a:schemeClr>
                </a:solidFill>
              </a:endParaRPr>
            </a:p>
          </p:txBody>
        </p:sp>
      </p:grpSp>
      <p:sp>
        <p:nvSpPr>
          <p:cNvPr id="7" name="灯片编号占位符 6"/>
          <p:cNvSpPr>
            <a:spLocks noGrp="1"/>
          </p:cNvSpPr>
          <p:nvPr>
            <p:ph type="sldNum" sz="quarter" idx="12"/>
          </p:nvPr>
        </p:nvSpPr>
        <p:spPr/>
        <p:txBody>
          <a:bodyPr/>
          <a:lstStyle/>
          <a:p>
            <a:fld id="{38DE92B7-FE64-45AB-A95B-C53F27011C1F}" type="slidenum">
              <a:rPr lang="zh-CN" altLang="en-US" smtClean="0"/>
              <a:pPr/>
              <a:t>12</a:t>
            </a:fld>
            <a:r>
              <a:rPr lang="en-US" altLang="zh-CN" smtClean="0"/>
              <a:t>/19</a:t>
            </a:r>
            <a:endParaRPr lang="zh-CN" altLang="en-US" dirty="0" smtClean="0"/>
          </a:p>
        </p:txBody>
      </p:sp>
      <p:sp>
        <p:nvSpPr>
          <p:cNvPr id="717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717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0-#ppt_w/2"/>
                                          </p:val>
                                        </p:tav>
                                        <p:tav tm="100000">
                                          <p:val>
                                            <p:strVal val="#ppt_x"/>
                                          </p:val>
                                        </p:tav>
                                      </p:tavLst>
                                    </p:anim>
                                    <p:anim calcmode="lin" valueType="num">
                                      <p:cBhvr additive="base">
                                        <p:cTn id="12"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7170" grpId="0"/>
      <p:bldP spid="717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3" name="图表 2"/>
          <p:cNvGraphicFramePr/>
          <p:nvPr/>
        </p:nvGraphicFramePr>
        <p:xfrm>
          <a:off x="751205" y="1939925"/>
          <a:ext cx="5808980" cy="401383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p:cNvGrpSpPr/>
          <p:nvPr/>
        </p:nvGrpSpPr>
        <p:grpSpPr>
          <a:xfrm>
            <a:off x="7448117" y="2353136"/>
            <a:ext cx="3877108" cy="3600344"/>
            <a:chOff x="6585160" y="1598371"/>
            <a:chExt cx="3640958" cy="2406158"/>
          </a:xfrm>
        </p:grpSpPr>
        <p:sp>
          <p:nvSpPr>
            <p:cNvPr id="5" name="矩形 4"/>
            <p:cNvSpPr/>
            <p:nvPr/>
          </p:nvSpPr>
          <p:spPr>
            <a:xfrm>
              <a:off x="6585160" y="2030750"/>
              <a:ext cx="3640958" cy="1973779"/>
            </a:xfrm>
            <a:prstGeom prst="rect">
              <a:avLst/>
            </a:prstGeom>
          </p:spPr>
          <p:txBody>
            <a:bodyPr wrap="square">
              <a:spAutoFit/>
              <a:scene3d>
                <a:camera prst="orthographicFront"/>
                <a:lightRig rig="threePt" dir="t"/>
              </a:scene3d>
              <a:sp3d contourW="12700"/>
            </a:bodyPr>
            <a:lstStyle/>
            <a:p>
              <a:pPr>
                <a:lnSpc>
                  <a:spcPct val="150000"/>
                </a:lnSpc>
              </a:pPr>
              <a:r>
                <a:rPr lang="zh-CN" altLang="en-US" dirty="0" smtClean="0"/>
                <a:t>单击此处编辑文字单击此处编辑文字</a:t>
              </a:r>
            </a:p>
            <a:p>
              <a:pPr>
                <a:lnSpc>
                  <a:spcPct val="150000"/>
                </a:lnSpc>
              </a:pPr>
              <a:r>
                <a:rPr lang="zh-CN" altLang="en-US" dirty="0" smtClean="0"/>
                <a:t>单击此处编辑文字单击此处编辑文字单击此处编辑文字单击此处编辑文字</a:t>
              </a:r>
            </a:p>
            <a:p>
              <a:pPr>
                <a:lnSpc>
                  <a:spcPct val="150000"/>
                </a:lnSpc>
              </a:pPr>
              <a:r>
                <a:rPr lang="zh-CN" altLang="en-US" dirty="0" smtClean="0"/>
                <a:t>单击此处编辑文字单击此处编辑文字</a:t>
              </a:r>
            </a:p>
            <a:p>
              <a:pPr>
                <a:lnSpc>
                  <a:spcPct val="150000"/>
                </a:lnSpc>
              </a:pPr>
              <a:r>
                <a:rPr lang="zh-CN" altLang="en-US" dirty="0" smtClean="0"/>
                <a:t>单击此处编辑文字单击此处编辑文字</a:t>
              </a:r>
            </a:p>
            <a:p>
              <a:pPr>
                <a:lnSpc>
                  <a:spcPct val="150000"/>
                </a:lnSpc>
              </a:pPr>
              <a:r>
                <a:rPr lang="zh-CN" altLang="en-US" dirty="0" smtClean="0"/>
                <a:t>单击此处编辑文字单击此处编辑文字</a:t>
              </a:r>
            </a:p>
            <a:p>
              <a:pPr>
                <a:lnSpc>
                  <a:spcPct val="150000"/>
                </a:lnSpc>
              </a:pPr>
              <a:r>
                <a:rPr lang="zh-CN" altLang="en-US" dirty="0" smtClean="0"/>
                <a:t>单击此处编辑文字单击此处编辑文字</a:t>
              </a:r>
            </a:p>
          </p:txBody>
        </p:sp>
        <p:sp>
          <p:nvSpPr>
            <p:cNvPr id="6" name="矩形 5"/>
            <p:cNvSpPr/>
            <p:nvPr/>
          </p:nvSpPr>
          <p:spPr>
            <a:xfrm>
              <a:off x="6585756" y="1598371"/>
              <a:ext cx="2864735" cy="406131"/>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smtClean="0">
                  <a:solidFill>
                    <a:schemeClr val="bg2">
                      <a:lumMod val="25000"/>
                    </a:schemeClr>
                  </a:solidFill>
                </a:rPr>
                <a:t>添加标题</a:t>
              </a:r>
              <a:endParaRPr lang="zh-CN" altLang="en-US" sz="2800" b="1" dirty="0">
                <a:solidFill>
                  <a:schemeClr val="bg2">
                    <a:lumMod val="25000"/>
                  </a:schemeClr>
                </a:solidFill>
              </a:endParaRPr>
            </a:p>
          </p:txBody>
        </p:sp>
      </p:grpSp>
      <p:sp>
        <p:nvSpPr>
          <p:cNvPr id="16" name="灯片编号占位符 15"/>
          <p:cNvSpPr>
            <a:spLocks noGrp="1"/>
          </p:cNvSpPr>
          <p:nvPr>
            <p:ph type="sldNum" sz="quarter" idx="12"/>
          </p:nvPr>
        </p:nvSpPr>
        <p:spPr/>
        <p:txBody>
          <a:bodyPr/>
          <a:lstStyle/>
          <a:p>
            <a:fld id="{38DE92B7-FE64-45AB-A95B-C53F27011C1F}" type="slidenum">
              <a:rPr lang="zh-CN" altLang="en-US" smtClean="0"/>
              <a:pPr/>
              <a:t>13</a:t>
            </a:fld>
            <a:r>
              <a:rPr lang="en-US" altLang="zh-CN" smtClean="0"/>
              <a:t>/19</a:t>
            </a:r>
            <a:endParaRPr lang="zh-CN" altLang="en-US" dirty="0" smtClean="0"/>
          </a:p>
        </p:txBody>
      </p:sp>
      <p:sp>
        <p:nvSpPr>
          <p:cNvPr id="717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717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0-#ppt_w/2"/>
                                          </p:val>
                                        </p:tav>
                                        <p:tav tm="100000">
                                          <p:val>
                                            <p:strVal val="#ppt_x"/>
                                          </p:val>
                                        </p:tav>
                                      </p:tavLst>
                                    </p:anim>
                                    <p:anim calcmode="lin" valueType="num">
                                      <p:cBhvr additive="base">
                                        <p:cTn id="12" dur="500" fill="hold"/>
                                        <p:tgtEl>
                                          <p:spTgt spid="717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8" name="图表 7"/>
          <p:cNvGraphicFramePr/>
          <p:nvPr/>
        </p:nvGraphicFramePr>
        <p:xfrm>
          <a:off x="488950" y="1458769"/>
          <a:ext cx="6807200" cy="4595283"/>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组合 8"/>
          <p:cNvGrpSpPr/>
          <p:nvPr/>
        </p:nvGrpSpPr>
        <p:grpSpPr>
          <a:xfrm>
            <a:off x="7476692" y="1291603"/>
            <a:ext cx="3877108" cy="1851143"/>
            <a:chOff x="6585160" y="1595802"/>
            <a:chExt cx="3640958" cy="1237144"/>
          </a:xfrm>
        </p:grpSpPr>
        <p:sp>
          <p:nvSpPr>
            <p:cNvPr id="10" name="矩形 9"/>
            <p:cNvSpPr/>
            <p:nvPr/>
          </p:nvSpPr>
          <p:spPr>
            <a:xfrm>
              <a:off x="6585160" y="2030750"/>
              <a:ext cx="3640958" cy="802196"/>
            </a:xfrm>
            <a:prstGeom prst="rect">
              <a:avLst/>
            </a:prstGeom>
          </p:spPr>
          <p:txBody>
            <a:bodyPr wrap="square">
              <a:spAutoFit/>
              <a:scene3d>
                <a:camera prst="orthographicFront"/>
                <a:lightRig rig="threePt" dir="t"/>
              </a:scene3d>
              <a:sp3d contourW="12700"/>
            </a:bodyPr>
            <a:lstStyle/>
            <a:p>
              <a:r>
                <a:rPr lang="zh-CN" altLang="en-US" dirty="0" smtClean="0"/>
                <a:t>单击此处编辑文字单击此处编辑文字</a:t>
              </a:r>
            </a:p>
            <a:p>
              <a:r>
                <a:rPr lang="zh-CN" altLang="en-US" dirty="0" smtClean="0"/>
                <a:t>单击此处编辑文字单击此处编辑文字单击此处编辑文字单击此处编辑文字</a:t>
              </a:r>
            </a:p>
            <a:p>
              <a:r>
                <a:rPr lang="zh-CN" altLang="en-US" dirty="0" smtClean="0"/>
                <a:t>单击此处编辑文字单击此处编辑文字</a:t>
              </a:r>
            </a:p>
          </p:txBody>
        </p:sp>
        <p:sp>
          <p:nvSpPr>
            <p:cNvPr id="11" name="矩形 10"/>
            <p:cNvSpPr/>
            <p:nvPr/>
          </p:nvSpPr>
          <p:spPr>
            <a:xfrm>
              <a:off x="6585160" y="1595802"/>
              <a:ext cx="3100879" cy="406131"/>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smtClean="0">
                  <a:solidFill>
                    <a:schemeClr val="bg2">
                      <a:lumMod val="25000"/>
                    </a:schemeClr>
                  </a:solidFill>
                </a:rPr>
                <a:t>添加标题</a:t>
              </a:r>
              <a:endParaRPr lang="zh-CN" altLang="en-US" sz="2800" b="1" dirty="0">
                <a:solidFill>
                  <a:schemeClr val="bg2">
                    <a:lumMod val="25000"/>
                  </a:schemeClr>
                </a:solidFill>
              </a:endParaRPr>
            </a:p>
          </p:txBody>
        </p:sp>
      </p:grpSp>
      <p:grpSp>
        <p:nvGrpSpPr>
          <p:cNvPr id="12" name="组合 11"/>
          <p:cNvGrpSpPr/>
          <p:nvPr/>
        </p:nvGrpSpPr>
        <p:grpSpPr>
          <a:xfrm>
            <a:off x="7476057" y="3519047"/>
            <a:ext cx="3877743" cy="1832246"/>
            <a:chOff x="6584564" y="1608431"/>
            <a:chExt cx="3641554" cy="1224515"/>
          </a:xfrm>
        </p:grpSpPr>
        <p:sp>
          <p:nvSpPr>
            <p:cNvPr id="13" name="矩形 12"/>
            <p:cNvSpPr/>
            <p:nvPr/>
          </p:nvSpPr>
          <p:spPr>
            <a:xfrm>
              <a:off x="6585160" y="2030750"/>
              <a:ext cx="3640958" cy="802196"/>
            </a:xfrm>
            <a:prstGeom prst="rect">
              <a:avLst/>
            </a:prstGeom>
          </p:spPr>
          <p:txBody>
            <a:bodyPr wrap="square">
              <a:spAutoFit/>
              <a:scene3d>
                <a:camera prst="orthographicFront"/>
                <a:lightRig rig="threePt" dir="t"/>
              </a:scene3d>
              <a:sp3d contourW="12700"/>
            </a:bodyPr>
            <a:lstStyle/>
            <a:p>
              <a:r>
                <a:rPr lang="zh-CN" altLang="en-US" dirty="0" smtClean="0"/>
                <a:t>单击此处编辑文字单击此处编辑文字</a:t>
              </a:r>
            </a:p>
            <a:p>
              <a:r>
                <a:rPr lang="zh-CN" altLang="en-US" dirty="0" smtClean="0"/>
                <a:t>单击此处编辑文字单击此处编辑文字单击此处编辑文字单击此处编辑文字</a:t>
              </a:r>
            </a:p>
            <a:p>
              <a:r>
                <a:rPr lang="zh-CN" altLang="en-US" dirty="0" smtClean="0"/>
                <a:t>单击此处编辑文字单击此处编辑文字</a:t>
              </a:r>
            </a:p>
          </p:txBody>
        </p:sp>
        <p:sp>
          <p:nvSpPr>
            <p:cNvPr id="14" name="矩形 13"/>
            <p:cNvSpPr/>
            <p:nvPr/>
          </p:nvSpPr>
          <p:spPr>
            <a:xfrm>
              <a:off x="6584564" y="1608431"/>
              <a:ext cx="3101475" cy="406131"/>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smtClean="0">
                  <a:solidFill>
                    <a:schemeClr val="bg2">
                      <a:lumMod val="25000"/>
                    </a:schemeClr>
                  </a:solidFill>
                </a:rPr>
                <a:t>添加标题</a:t>
              </a:r>
              <a:endParaRPr lang="zh-CN" altLang="en-US" sz="2800" b="1" dirty="0">
                <a:solidFill>
                  <a:schemeClr val="bg2">
                    <a:lumMod val="25000"/>
                  </a:schemeClr>
                </a:solidFill>
              </a:endParaRPr>
            </a:p>
          </p:txBody>
        </p:sp>
      </p:grpSp>
      <p:sp>
        <p:nvSpPr>
          <p:cNvPr id="4" name="灯片编号占位符 3"/>
          <p:cNvSpPr>
            <a:spLocks noGrp="1"/>
          </p:cNvSpPr>
          <p:nvPr>
            <p:ph type="sldNum" sz="quarter" idx="12"/>
          </p:nvPr>
        </p:nvSpPr>
        <p:spPr/>
        <p:txBody>
          <a:bodyPr/>
          <a:lstStyle/>
          <a:p>
            <a:fld id="{38DE92B7-FE64-45AB-A95B-C53F27011C1F}" type="slidenum">
              <a:rPr lang="zh-CN" altLang="en-US" smtClean="0"/>
              <a:pPr/>
              <a:t>14</a:t>
            </a:fld>
            <a:r>
              <a:rPr lang="en-US" altLang="zh-CN" smtClean="0"/>
              <a:t>/19</a:t>
            </a:r>
            <a:endParaRPr lang="zh-CN" altLang="en-US" dirty="0"/>
          </a:p>
        </p:txBody>
      </p:sp>
      <p:sp>
        <p:nvSpPr>
          <p:cNvPr id="717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717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500"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0-#ppt_w/2"/>
                                          </p:val>
                                        </p:tav>
                                        <p:tav tm="100000">
                                          <p:val>
                                            <p:strVal val="#ppt_x"/>
                                          </p:val>
                                        </p:tav>
                                      </p:tavLst>
                                    </p:anim>
                                    <p:anim calcmode="lin" valueType="num">
                                      <p:cBhvr additive="base">
                                        <p:cTn id="12"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38DE92B7-FE64-45AB-A95B-C53F27011C1F}" type="slidenum">
              <a:rPr lang="zh-CN" altLang="en-US" smtClean="0"/>
              <a:pPr/>
              <a:t>15</a:t>
            </a:fld>
            <a:r>
              <a:rPr lang="en-US" altLang="zh-CN" smtClean="0"/>
              <a:t>/19</a:t>
            </a:r>
            <a:endParaRPr lang="zh-CN" altLang="en-US" dirty="0"/>
          </a:p>
        </p:txBody>
      </p:sp>
      <p:sp>
        <p:nvSpPr>
          <p:cNvPr id="2" name="任意多边形 1"/>
          <p:cNvSpPr>
            <a:spLocks noChangeAspect="1"/>
          </p:cNvSpPr>
          <p:nvPr/>
        </p:nvSpPr>
        <p:spPr>
          <a:xfrm>
            <a:off x="0" y="865672"/>
            <a:ext cx="2202873" cy="1145083"/>
          </a:xfrm>
          <a:custGeom>
            <a:avLst/>
            <a:gdLst>
              <a:gd name="connsiteX0" fmla="*/ 2675813 w 3335789"/>
              <a:gd name="connsiteY0" fmla="*/ 0 h 1319952"/>
              <a:gd name="connsiteX1" fmla="*/ 2675823 w 3335789"/>
              <a:gd name="connsiteY1" fmla="*/ 1 h 1319952"/>
              <a:gd name="connsiteX2" fmla="*/ 2755072 w 3335789"/>
              <a:gd name="connsiteY2" fmla="*/ 1 h 1319952"/>
              <a:gd name="connsiteX3" fmla="*/ 2760703 w 3335789"/>
              <a:gd name="connsiteY3" fmla="*/ 8558 h 1319952"/>
              <a:gd name="connsiteX4" fmla="*/ 2808821 w 3335789"/>
              <a:gd name="connsiteY4" fmla="*/ 13408 h 1319952"/>
              <a:gd name="connsiteX5" fmla="*/ 3335789 w 3335789"/>
              <a:gd name="connsiteY5" fmla="*/ 659976 h 1319952"/>
              <a:gd name="connsiteX6" fmla="*/ 2808821 w 3335789"/>
              <a:gd name="connsiteY6" fmla="*/ 1306544 h 1319952"/>
              <a:gd name="connsiteX7" fmla="*/ 2729413 w 3335789"/>
              <a:gd name="connsiteY7" fmla="*/ 1314549 h 1319952"/>
              <a:gd name="connsiteX8" fmla="*/ 2724928 w 3335789"/>
              <a:gd name="connsiteY8" fmla="*/ 1319952 h 1319952"/>
              <a:gd name="connsiteX9" fmla="*/ 2675813 w 3335789"/>
              <a:gd name="connsiteY9" fmla="*/ 1319952 h 1319952"/>
              <a:gd name="connsiteX10" fmla="*/ 0 w 3335789"/>
              <a:gd name="connsiteY10" fmla="*/ 1319952 h 1319952"/>
              <a:gd name="connsiteX11" fmla="*/ 0 w 3335789"/>
              <a:gd name="connsiteY11" fmla="*/ 1 h 1319952"/>
              <a:gd name="connsiteX12" fmla="*/ 2675803 w 3335789"/>
              <a:gd name="connsiteY12" fmla="*/ 1 h 131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789" h="1319952">
                <a:moveTo>
                  <a:pt x="2675813" y="0"/>
                </a:moveTo>
                <a:lnTo>
                  <a:pt x="2675823" y="1"/>
                </a:lnTo>
                <a:lnTo>
                  <a:pt x="2755072" y="1"/>
                </a:lnTo>
                <a:lnTo>
                  <a:pt x="2760703" y="8558"/>
                </a:lnTo>
                <a:lnTo>
                  <a:pt x="2808821" y="13408"/>
                </a:lnTo>
                <a:cubicBezTo>
                  <a:pt x="3109561" y="74949"/>
                  <a:pt x="3335789" y="341043"/>
                  <a:pt x="3335789" y="659976"/>
                </a:cubicBezTo>
                <a:cubicBezTo>
                  <a:pt x="3335789" y="978909"/>
                  <a:pt x="3109561" y="1245004"/>
                  <a:pt x="2808821" y="1306544"/>
                </a:cubicBezTo>
                <a:lnTo>
                  <a:pt x="2729413" y="1314549"/>
                </a:lnTo>
                <a:lnTo>
                  <a:pt x="2724928" y="1319952"/>
                </a:lnTo>
                <a:lnTo>
                  <a:pt x="2675813" y="1319952"/>
                </a:lnTo>
                <a:lnTo>
                  <a:pt x="0" y="1319952"/>
                </a:lnTo>
                <a:lnTo>
                  <a:pt x="0" y="1"/>
                </a:lnTo>
                <a:lnTo>
                  <a:pt x="2675803" y="1"/>
                </a:lnTo>
                <a:close/>
              </a:path>
            </a:pathLst>
          </a:custGeom>
          <a:solidFill>
            <a:srgbClr val="C4272E"/>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mn-ea"/>
              </a:rPr>
              <a:t>  </a:t>
            </a:r>
            <a:r>
              <a:rPr lang="en-US" altLang="zh-CN" sz="7000" b="1" dirty="0" smtClean="0">
                <a:latin typeface="微软雅黑" panose="020B0503020204020204" charset="-122"/>
                <a:ea typeface="微软雅黑" panose="020B0503020204020204" charset="-122"/>
              </a:rPr>
              <a:t> 4</a:t>
            </a:r>
          </a:p>
        </p:txBody>
      </p:sp>
      <p:sp>
        <p:nvSpPr>
          <p:cNvPr id="3" name="矩形 2"/>
          <p:cNvSpPr/>
          <p:nvPr/>
        </p:nvSpPr>
        <p:spPr>
          <a:xfrm>
            <a:off x="0" y="0"/>
            <a:ext cx="145474" cy="6858000"/>
          </a:xfrm>
          <a:prstGeom prst="rect">
            <a:avLst/>
          </a:prstGeom>
          <a:solidFill>
            <a:srgbClr val="C4272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793615" y="2854325"/>
            <a:ext cx="3256280" cy="829945"/>
          </a:xfrm>
          <a:prstGeom prst="rect">
            <a:avLst/>
          </a:prstGeom>
          <a:noFill/>
        </p:spPr>
        <p:txBody>
          <a:bodyPr wrap="square" rtlCol="0">
            <a:spAutoFit/>
          </a:bodyPr>
          <a:lstStyle/>
          <a:p>
            <a:r>
              <a:rPr lang="zh-CN" altLang="en-US" sz="4800" b="1" dirty="0">
                <a:solidFill>
                  <a:srgbClr val="201A18"/>
                </a:solidFill>
                <a:latin typeface="+mj-ea"/>
                <a:ea typeface="+mj-ea"/>
              </a:rPr>
              <a:t>标题添加处</a:t>
            </a:r>
          </a:p>
        </p:txBody>
      </p:sp>
      <p:sp>
        <p:nvSpPr>
          <p:cNvPr id="6" name="文本框 5"/>
          <p:cNvSpPr txBox="1"/>
          <p:nvPr/>
        </p:nvSpPr>
        <p:spPr>
          <a:xfrm>
            <a:off x="6620510" y="3959225"/>
            <a:ext cx="4732655" cy="645160"/>
          </a:xfrm>
          <a:prstGeom prst="rect">
            <a:avLst/>
          </a:prstGeom>
          <a:noFill/>
        </p:spPr>
        <p:txBody>
          <a:bodyPr wrap="square" rtlCol="0">
            <a:spAutoFit/>
          </a:bodyPr>
          <a:lstStyle/>
          <a:p>
            <a:pPr algn="r"/>
            <a:r>
              <a:rPr lang="zh-CN" altLang="en-US" dirty="0" smtClean="0"/>
              <a:t>单击此处编辑文字</a:t>
            </a:r>
            <a:r>
              <a:rPr lang="zh-CN" altLang="en-US" dirty="0"/>
              <a:t>单击此处编辑文字</a:t>
            </a:r>
          </a:p>
          <a:p>
            <a:pPr algn="r"/>
            <a:r>
              <a:rPr lang="zh-CN" altLang="en-US" dirty="0"/>
              <a:t>单击此处编辑</a:t>
            </a:r>
            <a:r>
              <a:rPr lang="zh-CN" altLang="en-US" dirty="0" smtClean="0"/>
              <a:t>文字</a:t>
            </a:r>
            <a:r>
              <a:rPr lang="zh-CN" altLang="en-US" dirty="0"/>
              <a:t>单击此处编辑</a:t>
            </a:r>
            <a:r>
              <a:rPr lang="zh-CN" altLang="en-US" dirty="0" smtClean="0"/>
              <a:t>文字</a:t>
            </a:r>
            <a:endParaRPr lang="zh-CN" altLang="en-US" dirty="0"/>
          </a:p>
        </p:txBody>
      </p:sp>
      <p:sp>
        <p:nvSpPr>
          <p:cNvPr id="8" name="矩形 7"/>
          <p:cNvSpPr/>
          <p:nvPr/>
        </p:nvSpPr>
        <p:spPr>
          <a:xfrm>
            <a:off x="4837430" y="3764915"/>
            <a:ext cx="7361555" cy="43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右箭头 2"/>
          <p:cNvSpPr/>
          <p:nvPr/>
        </p:nvSpPr>
        <p:spPr>
          <a:xfrm>
            <a:off x="580644" y="3773920"/>
            <a:ext cx="11343194" cy="55880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099675" y="3933901"/>
            <a:ext cx="207433" cy="2074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30642" y="3933901"/>
            <a:ext cx="207433" cy="2074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561609" y="3933901"/>
            <a:ext cx="207433" cy="2074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023542" y="3933901"/>
            <a:ext cx="207433" cy="2074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792576" y="3933901"/>
            <a:ext cx="207433" cy="2074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03647" y="1976967"/>
            <a:ext cx="2864910" cy="1716962"/>
            <a:chOff x="203647" y="1976967"/>
            <a:chExt cx="2864910" cy="1716962"/>
          </a:xfrm>
        </p:grpSpPr>
        <p:sp>
          <p:nvSpPr>
            <p:cNvPr id="10" name="矩形标注 9"/>
            <p:cNvSpPr/>
            <p:nvPr/>
          </p:nvSpPr>
          <p:spPr>
            <a:xfrm>
              <a:off x="868511" y="3132915"/>
              <a:ext cx="1082064" cy="561014"/>
            </a:xfrm>
            <a:prstGeom prst="wedgeRectCallou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01</a:t>
              </a:r>
              <a:endParaRPr lang="zh-CN" altLang="en-US" sz="2800" b="1" dirty="0"/>
            </a:p>
          </p:txBody>
        </p:sp>
        <p:grpSp>
          <p:nvGrpSpPr>
            <p:cNvPr id="11" name="组合 10"/>
            <p:cNvGrpSpPr/>
            <p:nvPr/>
          </p:nvGrpSpPr>
          <p:grpSpPr>
            <a:xfrm>
              <a:off x="203647" y="1976967"/>
              <a:ext cx="2864910" cy="894044"/>
              <a:chOff x="6585160" y="1598371"/>
              <a:chExt cx="2864910" cy="894044"/>
            </a:xfrm>
          </p:grpSpPr>
          <p:sp>
            <p:nvSpPr>
              <p:cNvPr id="12" name="矩形 11"/>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13" name="矩形 12"/>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14" name="组合 13"/>
          <p:cNvGrpSpPr/>
          <p:nvPr/>
        </p:nvGrpSpPr>
        <p:grpSpPr>
          <a:xfrm>
            <a:off x="4170302" y="1976967"/>
            <a:ext cx="2864910" cy="1716962"/>
            <a:chOff x="4170302" y="1976967"/>
            <a:chExt cx="2864910" cy="1716962"/>
          </a:xfrm>
        </p:grpSpPr>
        <p:sp>
          <p:nvSpPr>
            <p:cNvPr id="15" name="矩形标注 14"/>
            <p:cNvSpPr/>
            <p:nvPr/>
          </p:nvSpPr>
          <p:spPr>
            <a:xfrm>
              <a:off x="4956852" y="3132915"/>
              <a:ext cx="1082064" cy="561014"/>
            </a:xfrm>
            <a:prstGeom prst="wedgeRectCallout">
              <a:avLst>
                <a:gd name="adj1" fmla="val 13595"/>
                <a:gd name="adj2" fmla="val 8061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03</a:t>
              </a:r>
              <a:endParaRPr lang="zh-CN" altLang="en-US" sz="2800" b="1" dirty="0"/>
            </a:p>
          </p:txBody>
        </p:sp>
        <p:grpSp>
          <p:nvGrpSpPr>
            <p:cNvPr id="16" name="组合 15"/>
            <p:cNvGrpSpPr/>
            <p:nvPr/>
          </p:nvGrpSpPr>
          <p:grpSpPr>
            <a:xfrm>
              <a:off x="4170302" y="1976967"/>
              <a:ext cx="2864910" cy="894044"/>
              <a:chOff x="6585160" y="1598371"/>
              <a:chExt cx="2864910" cy="894044"/>
            </a:xfrm>
          </p:grpSpPr>
          <p:sp>
            <p:nvSpPr>
              <p:cNvPr id="17" name="矩形 16"/>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18" name="矩形 17"/>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19" name="组合 18"/>
          <p:cNvGrpSpPr/>
          <p:nvPr/>
        </p:nvGrpSpPr>
        <p:grpSpPr>
          <a:xfrm>
            <a:off x="8153771" y="1976967"/>
            <a:ext cx="2864910" cy="1704543"/>
            <a:chOff x="8153771" y="1976967"/>
            <a:chExt cx="2864910" cy="1704543"/>
          </a:xfrm>
        </p:grpSpPr>
        <p:sp>
          <p:nvSpPr>
            <p:cNvPr id="20" name="矩形标注 19"/>
            <p:cNvSpPr/>
            <p:nvPr/>
          </p:nvSpPr>
          <p:spPr>
            <a:xfrm>
              <a:off x="9045194" y="3120496"/>
              <a:ext cx="1082064" cy="561014"/>
            </a:xfrm>
            <a:prstGeom prst="wedgeRectCallout">
              <a:avLst>
                <a:gd name="adj1" fmla="val 44893"/>
                <a:gd name="adj2" fmla="val 83628"/>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05</a:t>
              </a:r>
              <a:endParaRPr lang="zh-CN" altLang="en-US" sz="2800" b="1" dirty="0"/>
            </a:p>
          </p:txBody>
        </p:sp>
        <p:grpSp>
          <p:nvGrpSpPr>
            <p:cNvPr id="21" name="组合 20"/>
            <p:cNvGrpSpPr/>
            <p:nvPr/>
          </p:nvGrpSpPr>
          <p:grpSpPr>
            <a:xfrm>
              <a:off x="8153771" y="1976967"/>
              <a:ext cx="2864910" cy="894044"/>
              <a:chOff x="6585160" y="1598371"/>
              <a:chExt cx="2864910" cy="894044"/>
            </a:xfrm>
          </p:grpSpPr>
          <p:sp>
            <p:nvSpPr>
              <p:cNvPr id="22" name="矩形 21"/>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23" name="矩形 22"/>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24" name="组合 23"/>
          <p:cNvGrpSpPr/>
          <p:nvPr/>
        </p:nvGrpSpPr>
        <p:grpSpPr>
          <a:xfrm>
            <a:off x="6671798" y="4492702"/>
            <a:ext cx="2864910" cy="1583985"/>
            <a:chOff x="6671798" y="4492702"/>
            <a:chExt cx="2864910" cy="1583985"/>
          </a:xfrm>
        </p:grpSpPr>
        <p:sp>
          <p:nvSpPr>
            <p:cNvPr id="25" name="矩形标注 24"/>
            <p:cNvSpPr/>
            <p:nvPr/>
          </p:nvSpPr>
          <p:spPr>
            <a:xfrm>
              <a:off x="7458977" y="4492702"/>
              <a:ext cx="1082064" cy="561014"/>
            </a:xfrm>
            <a:prstGeom prst="wedgeRectCallout">
              <a:avLst>
                <a:gd name="adj1" fmla="val -20833"/>
                <a:gd name="adj2" fmla="val -73325"/>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04</a:t>
              </a:r>
              <a:endParaRPr lang="zh-CN" altLang="en-US" sz="2800" b="1" dirty="0"/>
            </a:p>
          </p:txBody>
        </p:sp>
        <p:grpSp>
          <p:nvGrpSpPr>
            <p:cNvPr id="26" name="组合 25"/>
            <p:cNvGrpSpPr/>
            <p:nvPr/>
          </p:nvGrpSpPr>
          <p:grpSpPr>
            <a:xfrm>
              <a:off x="6671798" y="5182643"/>
              <a:ext cx="2864910" cy="894044"/>
              <a:chOff x="6585160" y="1598371"/>
              <a:chExt cx="2864910" cy="894044"/>
            </a:xfrm>
          </p:grpSpPr>
          <p:sp>
            <p:nvSpPr>
              <p:cNvPr id="27" name="矩形 26"/>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28" name="矩形 27"/>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29" name="组合 28"/>
          <p:cNvGrpSpPr/>
          <p:nvPr/>
        </p:nvGrpSpPr>
        <p:grpSpPr>
          <a:xfrm>
            <a:off x="2583279" y="4485023"/>
            <a:ext cx="2864910" cy="1591664"/>
            <a:chOff x="2583279" y="4485023"/>
            <a:chExt cx="2864910" cy="1591664"/>
          </a:xfrm>
        </p:grpSpPr>
        <p:sp>
          <p:nvSpPr>
            <p:cNvPr id="30" name="矩形标注 29"/>
            <p:cNvSpPr/>
            <p:nvPr/>
          </p:nvSpPr>
          <p:spPr>
            <a:xfrm>
              <a:off x="3247645" y="4485023"/>
              <a:ext cx="1082064" cy="561014"/>
            </a:xfrm>
            <a:prstGeom prst="wedgeRectCallout">
              <a:avLst>
                <a:gd name="adj1" fmla="val -23963"/>
                <a:gd name="adj2" fmla="val -73325"/>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02</a:t>
              </a:r>
              <a:endParaRPr lang="zh-CN" altLang="en-US" sz="2800" b="1" dirty="0"/>
            </a:p>
          </p:txBody>
        </p:sp>
        <p:grpSp>
          <p:nvGrpSpPr>
            <p:cNvPr id="31" name="组合 30"/>
            <p:cNvGrpSpPr/>
            <p:nvPr/>
          </p:nvGrpSpPr>
          <p:grpSpPr>
            <a:xfrm>
              <a:off x="2583279" y="5182643"/>
              <a:ext cx="2864910" cy="894044"/>
              <a:chOff x="6585160" y="1598371"/>
              <a:chExt cx="2864910" cy="894044"/>
            </a:xfrm>
          </p:grpSpPr>
          <p:sp>
            <p:nvSpPr>
              <p:cNvPr id="32" name="矩形 31"/>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33" name="矩形 32"/>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sp>
        <p:nvSpPr>
          <p:cNvPr id="37" name="灯片编号占位符 36"/>
          <p:cNvSpPr>
            <a:spLocks noGrp="1"/>
          </p:cNvSpPr>
          <p:nvPr>
            <p:ph type="sldNum" sz="quarter" idx="12"/>
          </p:nvPr>
        </p:nvSpPr>
        <p:spPr/>
        <p:txBody>
          <a:bodyPr/>
          <a:lstStyle/>
          <a:p>
            <a:fld id="{38DE92B7-FE64-45AB-A95B-C53F27011C1F}" type="slidenum">
              <a:rPr lang="zh-CN" altLang="en-US" smtClean="0"/>
              <a:pPr/>
              <a:t>16</a:t>
            </a:fld>
            <a:r>
              <a:rPr lang="en-US" altLang="zh-CN" smtClean="0"/>
              <a:t>/19</a:t>
            </a:r>
            <a:endParaRPr lang="zh-CN" altLang="en-US" dirty="0" smtClean="0"/>
          </a:p>
        </p:txBody>
      </p:sp>
      <p:sp>
        <p:nvSpPr>
          <p:cNvPr id="717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717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0-#ppt_w/2"/>
                                          </p:val>
                                        </p:tav>
                                        <p:tav tm="100000">
                                          <p:val>
                                            <p:strVal val="#ppt_x"/>
                                          </p:val>
                                        </p:tav>
                                      </p:tavLst>
                                    </p:anim>
                                    <p:anim calcmode="lin" valueType="num">
                                      <p:cBhvr additive="base">
                                        <p:cTn id="12" dur="500" fill="hold"/>
                                        <p:tgtEl>
                                          <p:spTgt spid="717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ppt_x"/>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1"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170" grpId="0"/>
      <p:bldP spid="717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email"/>
          <a:srcRect/>
          <a:stretch>
            <a:fillRect/>
          </a:stretch>
        </p:blipFill>
        <p:spPr>
          <a:xfrm>
            <a:off x="0" y="2782777"/>
            <a:ext cx="12192000" cy="4119995"/>
          </a:xfrm>
          <a:prstGeom prst="rect">
            <a:avLst/>
          </a:prstGeom>
        </p:spPr>
      </p:pic>
      <p:grpSp>
        <p:nvGrpSpPr>
          <p:cNvPr id="4" name="组合 3"/>
          <p:cNvGrpSpPr/>
          <p:nvPr/>
        </p:nvGrpSpPr>
        <p:grpSpPr>
          <a:xfrm>
            <a:off x="4877816" y="1574801"/>
            <a:ext cx="3024954" cy="3661022"/>
            <a:chOff x="4877816" y="1574801"/>
            <a:chExt cx="3024954" cy="3661022"/>
          </a:xfrm>
        </p:grpSpPr>
        <p:grpSp>
          <p:nvGrpSpPr>
            <p:cNvPr id="5" name="组合 4"/>
            <p:cNvGrpSpPr/>
            <p:nvPr/>
          </p:nvGrpSpPr>
          <p:grpSpPr>
            <a:xfrm>
              <a:off x="4877816" y="1574801"/>
              <a:ext cx="2796940" cy="3661022"/>
              <a:chOff x="4991100" y="814413"/>
              <a:chExt cx="2444237" cy="3084237"/>
            </a:xfrm>
          </p:grpSpPr>
          <p:sp>
            <p:nvSpPr>
              <p:cNvPr id="7" name="矩形 6"/>
              <p:cNvSpPr/>
              <p:nvPr/>
            </p:nvSpPr>
            <p:spPr>
              <a:xfrm>
                <a:off x="4991100" y="1024885"/>
                <a:ext cx="2444237" cy="2873765"/>
              </a:xfrm>
              <a:prstGeom prst="rect">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1A18"/>
                  </a:solidFill>
                </a:endParaRPr>
              </a:p>
            </p:txBody>
          </p:sp>
          <p:sp>
            <p:nvSpPr>
              <p:cNvPr id="8" name="矩形 7"/>
              <p:cNvSpPr/>
              <p:nvPr/>
            </p:nvSpPr>
            <p:spPr>
              <a:xfrm>
                <a:off x="4993499" y="814413"/>
                <a:ext cx="2441838" cy="1030569"/>
              </a:xfrm>
              <a:prstGeom prst="rect">
                <a:avLst/>
              </a:prstGeom>
              <a:solidFill>
                <a:srgbClr val="C62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1A18"/>
                  </a:solidFill>
                </a:endParaRPr>
              </a:p>
            </p:txBody>
          </p:sp>
          <p:sp>
            <p:nvSpPr>
              <p:cNvPr id="9" name="矩形 8"/>
              <p:cNvSpPr/>
              <p:nvPr/>
            </p:nvSpPr>
            <p:spPr>
              <a:xfrm>
                <a:off x="5155695" y="2146231"/>
                <a:ext cx="2115045" cy="70007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grpSp>
        <p:sp>
          <p:nvSpPr>
            <p:cNvPr id="6" name="矩形 5"/>
            <p:cNvSpPr/>
            <p:nvPr/>
          </p:nvSpPr>
          <p:spPr>
            <a:xfrm>
              <a:off x="5660796" y="1778608"/>
              <a:ext cx="2241974" cy="850682"/>
            </a:xfrm>
            <a:prstGeom prst="rect">
              <a:avLst/>
            </a:prstGeom>
          </p:spPr>
          <p:txBody>
            <a:bodyPr wrap="square">
              <a:spAutoFit/>
              <a:scene3d>
                <a:camera prst="orthographicFront"/>
                <a:lightRig rig="threePt" dir="t"/>
              </a:scene3d>
              <a:sp3d contourW="12700"/>
            </a:bodyPr>
            <a:lstStyle/>
            <a:p>
              <a:pPr>
                <a:lnSpc>
                  <a:spcPct val="120000"/>
                </a:lnSpc>
              </a:pPr>
              <a:r>
                <a:rPr lang="en-US" altLang="zh-CN" sz="4400" b="1" dirty="0" smtClean="0">
                  <a:solidFill>
                    <a:srgbClr val="201A18"/>
                  </a:solidFill>
                </a:rPr>
                <a:t>80%</a:t>
              </a:r>
              <a:endParaRPr lang="zh-CN" altLang="en-US" sz="4400" b="1" dirty="0">
                <a:solidFill>
                  <a:srgbClr val="201A18"/>
                </a:solidFill>
              </a:endParaRPr>
            </a:p>
          </p:txBody>
        </p:sp>
      </p:grpSp>
      <p:grpSp>
        <p:nvGrpSpPr>
          <p:cNvPr id="10" name="组合 9"/>
          <p:cNvGrpSpPr/>
          <p:nvPr/>
        </p:nvGrpSpPr>
        <p:grpSpPr>
          <a:xfrm>
            <a:off x="1944679" y="1719826"/>
            <a:ext cx="2766188" cy="3087227"/>
            <a:chOff x="1914351" y="1761134"/>
            <a:chExt cx="2766188" cy="3087227"/>
          </a:xfrm>
        </p:grpSpPr>
        <p:grpSp>
          <p:nvGrpSpPr>
            <p:cNvPr id="11" name="组合 10"/>
            <p:cNvGrpSpPr/>
            <p:nvPr/>
          </p:nvGrpSpPr>
          <p:grpSpPr>
            <a:xfrm>
              <a:off x="1914351" y="1761134"/>
              <a:ext cx="2109844" cy="3087227"/>
              <a:chOff x="1814456" y="797591"/>
              <a:chExt cx="2109844" cy="3087227"/>
            </a:xfrm>
          </p:grpSpPr>
          <p:sp>
            <p:nvSpPr>
              <p:cNvPr id="13" name="矩形 12"/>
              <p:cNvSpPr/>
              <p:nvPr/>
            </p:nvSpPr>
            <p:spPr>
              <a:xfrm>
                <a:off x="1814456" y="797591"/>
                <a:ext cx="2109844" cy="3087227"/>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1A18"/>
                  </a:solidFill>
                </a:endParaRPr>
              </a:p>
            </p:txBody>
          </p:sp>
          <p:sp>
            <p:nvSpPr>
              <p:cNvPr id="14" name="矩形 13"/>
              <p:cNvSpPr/>
              <p:nvPr/>
            </p:nvSpPr>
            <p:spPr>
              <a:xfrm>
                <a:off x="1814456" y="797591"/>
                <a:ext cx="2109844" cy="103056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1A18"/>
                  </a:solidFill>
                </a:endParaRPr>
              </a:p>
            </p:txBody>
          </p:sp>
          <p:sp>
            <p:nvSpPr>
              <p:cNvPr id="15" name="矩形 14"/>
              <p:cNvSpPr/>
              <p:nvPr/>
            </p:nvSpPr>
            <p:spPr>
              <a:xfrm>
                <a:off x="1991001" y="2068255"/>
                <a:ext cx="1905000" cy="830997"/>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grpSp>
        <p:sp>
          <p:nvSpPr>
            <p:cNvPr id="12" name="矩形 11"/>
            <p:cNvSpPr/>
            <p:nvPr/>
          </p:nvSpPr>
          <p:spPr>
            <a:xfrm>
              <a:off x="2438565" y="1761134"/>
              <a:ext cx="2241974" cy="850682"/>
            </a:xfrm>
            <a:prstGeom prst="rect">
              <a:avLst/>
            </a:prstGeom>
          </p:spPr>
          <p:txBody>
            <a:bodyPr wrap="square">
              <a:spAutoFit/>
              <a:scene3d>
                <a:camera prst="orthographicFront"/>
                <a:lightRig rig="threePt" dir="t"/>
              </a:scene3d>
              <a:sp3d contourW="12700"/>
            </a:bodyPr>
            <a:lstStyle/>
            <a:p>
              <a:pPr>
                <a:lnSpc>
                  <a:spcPct val="120000"/>
                </a:lnSpc>
              </a:pPr>
              <a:r>
                <a:rPr lang="en-US" altLang="zh-CN" sz="4400" b="1" dirty="0" smtClean="0">
                  <a:solidFill>
                    <a:srgbClr val="201A18"/>
                  </a:solidFill>
                </a:rPr>
                <a:t>40%</a:t>
              </a:r>
              <a:endParaRPr lang="zh-CN" altLang="en-US" sz="4400" b="1" dirty="0">
                <a:solidFill>
                  <a:srgbClr val="201A18"/>
                </a:solidFill>
              </a:endParaRPr>
            </a:p>
          </p:txBody>
        </p:sp>
      </p:grpSp>
      <p:grpSp>
        <p:nvGrpSpPr>
          <p:cNvPr id="16" name="组合 15"/>
          <p:cNvGrpSpPr/>
          <p:nvPr/>
        </p:nvGrpSpPr>
        <p:grpSpPr>
          <a:xfrm>
            <a:off x="8541629" y="1719826"/>
            <a:ext cx="2812171" cy="3016167"/>
            <a:chOff x="8511301" y="1781781"/>
            <a:chExt cx="2812171" cy="3016167"/>
          </a:xfrm>
        </p:grpSpPr>
        <p:grpSp>
          <p:nvGrpSpPr>
            <p:cNvPr id="17" name="组合 16"/>
            <p:cNvGrpSpPr/>
            <p:nvPr/>
          </p:nvGrpSpPr>
          <p:grpSpPr>
            <a:xfrm>
              <a:off x="8511301" y="1781781"/>
              <a:ext cx="2164471" cy="3016167"/>
              <a:chOff x="8179129" y="882483"/>
              <a:chExt cx="2164471" cy="3016167"/>
            </a:xfrm>
          </p:grpSpPr>
          <p:sp>
            <p:nvSpPr>
              <p:cNvPr id="19" name="矩形 18"/>
              <p:cNvSpPr/>
              <p:nvPr/>
            </p:nvSpPr>
            <p:spPr>
              <a:xfrm>
                <a:off x="8179130" y="927310"/>
                <a:ext cx="2109844" cy="297134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1A18"/>
                  </a:solidFill>
                </a:endParaRPr>
              </a:p>
            </p:txBody>
          </p:sp>
          <p:sp>
            <p:nvSpPr>
              <p:cNvPr id="20" name="矩形 19"/>
              <p:cNvSpPr/>
              <p:nvPr/>
            </p:nvSpPr>
            <p:spPr>
              <a:xfrm>
                <a:off x="8179129" y="882483"/>
                <a:ext cx="2109846" cy="1030569"/>
              </a:xfrm>
              <a:prstGeom prst="rect">
                <a:avLst/>
              </a:prstGeom>
              <a:solidFill>
                <a:srgbClr val="FFD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1A18"/>
                  </a:solidFill>
                </a:endParaRPr>
              </a:p>
            </p:txBody>
          </p:sp>
          <p:sp>
            <p:nvSpPr>
              <p:cNvPr id="21" name="矩形 20"/>
              <p:cNvSpPr/>
              <p:nvPr/>
            </p:nvSpPr>
            <p:spPr>
              <a:xfrm>
                <a:off x="8179129" y="2146231"/>
                <a:ext cx="2164471" cy="830997"/>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grpSp>
        <p:sp>
          <p:nvSpPr>
            <p:cNvPr id="18" name="矩形 17"/>
            <p:cNvSpPr/>
            <p:nvPr/>
          </p:nvSpPr>
          <p:spPr>
            <a:xfrm>
              <a:off x="9081498" y="1852639"/>
              <a:ext cx="2241974" cy="850682"/>
            </a:xfrm>
            <a:prstGeom prst="rect">
              <a:avLst/>
            </a:prstGeom>
          </p:spPr>
          <p:txBody>
            <a:bodyPr wrap="square">
              <a:spAutoFit/>
              <a:scene3d>
                <a:camera prst="orthographicFront"/>
                <a:lightRig rig="threePt" dir="t"/>
              </a:scene3d>
              <a:sp3d contourW="12700"/>
            </a:bodyPr>
            <a:lstStyle/>
            <a:p>
              <a:pPr>
                <a:lnSpc>
                  <a:spcPct val="120000"/>
                </a:lnSpc>
              </a:pPr>
              <a:r>
                <a:rPr lang="en-US" altLang="zh-CN" sz="4400" b="1" dirty="0" smtClean="0">
                  <a:solidFill>
                    <a:srgbClr val="201A18"/>
                  </a:solidFill>
                </a:rPr>
                <a:t>30%</a:t>
              </a:r>
              <a:endParaRPr lang="zh-CN" altLang="en-US" sz="4400" b="1" dirty="0">
                <a:solidFill>
                  <a:srgbClr val="201A18"/>
                </a:solidFill>
              </a:endParaRPr>
            </a:p>
          </p:txBody>
        </p:sp>
      </p:grpSp>
      <p:sp>
        <p:nvSpPr>
          <p:cNvPr id="28" name="灯片编号占位符 27"/>
          <p:cNvSpPr>
            <a:spLocks noGrp="1"/>
          </p:cNvSpPr>
          <p:nvPr>
            <p:ph type="sldNum" sz="quarter" idx="12"/>
          </p:nvPr>
        </p:nvSpPr>
        <p:spPr/>
        <p:txBody>
          <a:bodyPr/>
          <a:lstStyle/>
          <a:p>
            <a:fld id="{38DE92B7-FE64-45AB-A95B-C53F27011C1F}" type="slidenum">
              <a:rPr lang="zh-CN" altLang="en-US" smtClean="0"/>
              <a:pPr/>
              <a:t>17</a:t>
            </a:fld>
            <a:r>
              <a:rPr lang="en-US" altLang="zh-CN" smtClean="0"/>
              <a:t>/19</a:t>
            </a:r>
            <a:endParaRPr lang="zh-CN" altLang="en-US" dirty="0" smtClean="0"/>
          </a:p>
        </p:txBody>
      </p:sp>
      <p:sp>
        <p:nvSpPr>
          <p:cNvPr id="717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717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500" fill="hold">
                                          <p:stCondLst>
                                            <p:cond delay="0"/>
                                          </p:stCondLst>
                                        </p:cTn>
                                        <p:tgtEl>
                                          <p:spTgt spid="7170"/>
                                        </p:tgtEl>
                                        <p:attrNameLst>
                                          <p:attrName>style.visibility</p:attrName>
                                        </p:attrNameLst>
                                      </p:cBhvr>
                                      <p:to>
                                        <p:strVal val="visible"/>
                                      </p:to>
                                    </p:set>
                                    <p:anim calcmode="lin" valueType="num">
                                      <p:cBhvr additive="base">
                                        <p:cTn id="28" dur="500" fill="hold"/>
                                        <p:tgtEl>
                                          <p:spTgt spid="7170"/>
                                        </p:tgtEl>
                                        <p:attrNameLst>
                                          <p:attrName>ppt_x</p:attrName>
                                        </p:attrNameLst>
                                      </p:cBhvr>
                                      <p:tavLst>
                                        <p:tav tm="0">
                                          <p:val>
                                            <p:strVal val="0-#ppt_w/2"/>
                                          </p:val>
                                        </p:tav>
                                        <p:tav tm="100000">
                                          <p:val>
                                            <p:strVal val="#ppt_x"/>
                                          </p:val>
                                        </p:tav>
                                      </p:tavLst>
                                    </p:anim>
                                    <p:anim calcmode="lin" valueType="num">
                                      <p:cBhvr additive="base">
                                        <p:cTn id="29" dur="500" fill="hold"/>
                                        <p:tgtEl>
                                          <p:spTgt spid="717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500" fill="hold">
                                          <p:stCondLst>
                                            <p:cond delay="0"/>
                                          </p:stCondLst>
                                        </p:cTn>
                                        <p:tgtEl>
                                          <p:spTgt spid="7171"/>
                                        </p:tgtEl>
                                        <p:attrNameLst>
                                          <p:attrName>style.visibility</p:attrName>
                                        </p:attrNameLst>
                                      </p:cBhvr>
                                      <p:to>
                                        <p:strVal val="visible"/>
                                      </p:to>
                                    </p:set>
                                    <p:anim calcmode="lin" valueType="num">
                                      <p:cBhvr additive="base">
                                        <p:cTn id="32" dur="500" fill="hold"/>
                                        <p:tgtEl>
                                          <p:spTgt spid="7171"/>
                                        </p:tgtEl>
                                        <p:attrNameLst>
                                          <p:attrName>ppt_x</p:attrName>
                                        </p:attrNameLst>
                                      </p:cBhvr>
                                      <p:tavLst>
                                        <p:tav tm="0">
                                          <p:val>
                                            <p:strVal val="0-#ppt_w/2"/>
                                          </p:val>
                                        </p:tav>
                                        <p:tav tm="100000">
                                          <p:val>
                                            <p:strVal val="#ppt_x"/>
                                          </p:val>
                                        </p:tav>
                                      </p:tavLst>
                                    </p:anim>
                                    <p:anim calcmode="lin" valueType="num">
                                      <p:cBhvr additive="base">
                                        <p:cTn id="33"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 name="图片 2" descr="麦庐"/>
          <p:cNvPicPr>
            <a:picLocks noChangeAspect="1"/>
          </p:cNvPicPr>
          <p:nvPr/>
        </p:nvPicPr>
        <p:blipFill>
          <a:blip r:embed="rId2" cstate="print"/>
          <a:stretch>
            <a:fillRect/>
          </a:stretch>
        </p:blipFill>
        <p:spPr>
          <a:xfrm>
            <a:off x="-635" y="826770"/>
            <a:ext cx="12193270" cy="7968615"/>
          </a:xfrm>
          <a:prstGeom prst="rect">
            <a:avLst/>
          </a:prstGeom>
        </p:spPr>
      </p:pic>
      <p:sp>
        <p:nvSpPr>
          <p:cNvPr id="7" name="文本框 6"/>
          <p:cNvSpPr txBox="1"/>
          <p:nvPr/>
        </p:nvSpPr>
        <p:spPr>
          <a:xfrm>
            <a:off x="4417060" y="1076325"/>
            <a:ext cx="3285490" cy="891540"/>
          </a:xfrm>
          <a:prstGeom prst="rect">
            <a:avLst/>
          </a:prstGeom>
          <a:noFill/>
          <a:effectLst>
            <a:outerShdw blurRad="50800" dist="38100" dir="13500000" algn="br" rotWithShape="0">
              <a:prstClr val="black">
                <a:alpha val="40000"/>
              </a:prstClr>
            </a:outerShdw>
          </a:effectLst>
        </p:spPr>
        <p:txBody>
          <a:bodyPr wrap="square" rtlCol="0">
            <a:spAutoFit/>
          </a:bodyPr>
          <a:lstStyle/>
          <a:p>
            <a:pPr algn="ctr"/>
            <a:r>
              <a:rPr lang="zh-CN" altLang="en-US" sz="5200" b="1" dirty="0" smtClean="0">
                <a:solidFill>
                  <a:srgbClr val="C4272E"/>
                </a:solidFill>
                <a:latin typeface="+mj-ea"/>
                <a:ea typeface="+mj-ea"/>
              </a:rPr>
              <a:t>谢谢观赏</a:t>
            </a:r>
            <a:endParaRPr lang="zh-CN" altLang="en-US" sz="5200" b="1" dirty="0">
              <a:solidFill>
                <a:srgbClr val="C4272E"/>
              </a:solidFill>
              <a:latin typeface="+mj-ea"/>
              <a:ea typeface="+mj-ea"/>
            </a:endParaRPr>
          </a:p>
        </p:txBody>
      </p:sp>
      <p:sp>
        <p:nvSpPr>
          <p:cNvPr id="4" name="灯片编号占位符 3"/>
          <p:cNvSpPr>
            <a:spLocks noGrp="1"/>
          </p:cNvSpPr>
          <p:nvPr>
            <p:ph type="sldNum" sz="quarter" idx="12"/>
          </p:nvPr>
        </p:nvSpPr>
        <p:spPr/>
        <p:txBody>
          <a:bodyPr/>
          <a:lstStyle/>
          <a:p>
            <a:fld id="{38DE92B7-FE64-45AB-A95B-C53F27011C1F}" type="slidenum">
              <a:rPr lang="zh-CN" altLang="en-US" smtClean="0"/>
              <a:pPr/>
              <a:t>18</a:t>
            </a:fld>
            <a:r>
              <a:rPr lang="en-US" altLang="zh-CN" smtClean="0"/>
              <a:t>/19</a:t>
            </a:r>
            <a:endParaRPr lang="zh-CN" altLang="en-US" dirty="0" smtClean="0"/>
          </a:p>
        </p:txBody>
      </p:sp>
      <p:grpSp>
        <p:nvGrpSpPr>
          <p:cNvPr id="10" name="组合 9"/>
          <p:cNvGrpSpPr/>
          <p:nvPr/>
        </p:nvGrpSpPr>
        <p:grpSpPr>
          <a:xfrm>
            <a:off x="4330700" y="923925"/>
            <a:ext cx="3444240" cy="1114425"/>
            <a:chOff x="6820" y="1455"/>
            <a:chExt cx="5424" cy="1755"/>
          </a:xfrm>
        </p:grpSpPr>
        <p:sp>
          <p:nvSpPr>
            <p:cNvPr id="6" name="矩形 5"/>
            <p:cNvSpPr/>
            <p:nvPr/>
          </p:nvSpPr>
          <p:spPr>
            <a:xfrm>
              <a:off x="6820" y="1455"/>
              <a:ext cx="5289" cy="1626"/>
            </a:xfrm>
            <a:prstGeom prst="rect">
              <a:avLst/>
            </a:prstGeom>
            <a:noFill/>
            <a:ln w="28575">
              <a:solidFill>
                <a:srgbClr val="C4272E"/>
              </a:solidFill>
            </a:ln>
            <a:extLst>
              <a:ext uri="{909E8E84-426E-40DD-AFC4-6F175D3DCCD1}">
                <a14:hiddenFill xmlns:a14="http://schemas.microsoft.com/office/drawing/2010/main" xmlns="">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56" y="1584"/>
              <a:ext cx="5289" cy="1626"/>
            </a:xfrm>
            <a:prstGeom prst="rect">
              <a:avLst/>
            </a:prstGeom>
            <a:noFill/>
            <a:ln w="28575">
              <a:solidFill>
                <a:srgbClr val="C4272E"/>
              </a:solidFill>
            </a:ln>
            <a:extLst>
              <a:ext uri="{909E8E84-426E-40DD-AFC4-6F175D3DCCD1}">
                <a14:hiddenFill xmlns:a14="http://schemas.microsoft.com/office/drawing/2010/main" xmlns="">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descr="江财VI-A-025"/>
          <p:cNvPicPr>
            <a:picLocks noChangeAspect="1"/>
          </p:cNvPicPr>
          <p:nvPr/>
        </p:nvPicPr>
        <p:blipFill>
          <a:blip r:embed="rId3" cstate="print"/>
          <a:stretch>
            <a:fillRect/>
          </a:stretch>
        </p:blipFill>
        <p:spPr>
          <a:xfrm>
            <a:off x="9756140" y="587375"/>
            <a:ext cx="2181860" cy="3850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left)">
                                      <p:cBhvr>
                                        <p:cTn id="13" dur="500"/>
                                        <p:tgtEl>
                                          <p:spTgt spid="11"/>
                                        </p:tgtEl>
                                      </p:cBhvr>
                                    </p:animEffect>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4" name="灯片编号占位符 23"/>
          <p:cNvSpPr>
            <a:spLocks noGrp="1"/>
          </p:cNvSpPr>
          <p:nvPr>
            <p:ph type="sldNum" sz="quarter" idx="12"/>
          </p:nvPr>
        </p:nvSpPr>
        <p:spPr/>
        <p:txBody>
          <a:bodyPr/>
          <a:lstStyle/>
          <a:p>
            <a:fld id="{38DE92B7-FE64-45AB-A95B-C53F27011C1F}" type="slidenum">
              <a:rPr lang="zh-CN" altLang="en-US" smtClean="0"/>
              <a:pPr/>
              <a:t>2</a:t>
            </a:fld>
            <a:r>
              <a:rPr lang="en-US" altLang="zh-CN" smtClean="0"/>
              <a:t>/19</a:t>
            </a:r>
            <a:endParaRPr lang="en-US" altLang="zh-CN" dirty="0" smtClean="0"/>
          </a:p>
        </p:txBody>
      </p:sp>
      <p:sp>
        <p:nvSpPr>
          <p:cNvPr id="31" name="矩形 30"/>
          <p:cNvSpPr/>
          <p:nvPr/>
        </p:nvSpPr>
        <p:spPr>
          <a:xfrm>
            <a:off x="0" y="0"/>
            <a:ext cx="3722911" cy="68595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a:solidFill>
            <a:srgbClr val="C00000"/>
          </a:solidFill>
        </p:grpSpPr>
        <p:sp>
          <p:nvSpPr>
            <p:cNvPr id="35" name="圆角矩形 34"/>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年度工作概述</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49262" y="2410178"/>
            <a:ext cx="3741980" cy="511504"/>
            <a:chOff x="6315199" y="2410178"/>
            <a:chExt cx="3744416" cy="511504"/>
          </a:xfrm>
          <a:solidFill>
            <a:srgbClr val="C00000"/>
          </a:solidFill>
        </p:grpSpPr>
        <p:sp>
          <p:nvSpPr>
            <p:cNvPr id="39" name="圆角矩形 38"/>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工作完成情况</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a:solidFill>
            <a:srgbClr val="C00000"/>
          </a:solidFill>
        </p:grpSpPr>
        <p:sp>
          <p:nvSpPr>
            <p:cNvPr id="56" name="圆角矩形 5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成功项目展示</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a:solidFill>
            <a:srgbClr val="C00000"/>
          </a:solidFill>
        </p:grpSpPr>
        <p:sp>
          <p:nvSpPr>
            <p:cNvPr id="60" name="圆角矩形 5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工作存在不足</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a:solidFill>
            <a:srgbClr val="C00000"/>
          </a:solidFill>
        </p:grpSpPr>
        <p:sp>
          <p:nvSpPr>
            <p:cNvPr id="64" name="圆角矩形 6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明年工作计划</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charset="-122"/>
                <a:ea typeface="微软雅黑" panose="020B0503020204020204" charset="-122"/>
              </a:rPr>
              <a:t>目录 </a:t>
            </a:r>
            <a:endParaRPr lang="en-US" altLang="zh-CN" sz="4800" b="1" spc="200" dirty="0">
              <a:solidFill>
                <a:schemeClr val="bg1"/>
              </a:solidFill>
              <a:latin typeface="微软雅黑" panose="020B0503020204020204" charset="-122"/>
              <a:ea typeface="微软雅黑" panose="020B0503020204020204" charset="-122"/>
            </a:endParaRPr>
          </a:p>
          <a:p>
            <a:pPr algn="r">
              <a:defRPr/>
            </a:pPr>
            <a:r>
              <a:rPr lang="en-US" altLang="zh-CN" sz="3200" b="1" spc="200" dirty="0">
                <a:solidFill>
                  <a:schemeClr val="bg1"/>
                </a:solidFill>
                <a:latin typeface="微软雅黑" panose="020B0503020204020204" charset="-122"/>
                <a:ea typeface="微软雅黑" panose="020B0503020204020204" charset="-122"/>
              </a:rPr>
              <a:t>CONTENTS</a:t>
            </a:r>
            <a:endParaRPr lang="zh-CN" altLang="en-US" sz="3200" b="1" spc="2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54"/>
                                        </p:tgtEl>
                                      </p:cBhvr>
                                    </p:animEffect>
                                    <p:animScale>
                                      <p:cBhvr>
                                        <p:cTn id="12" dur="250" autoRev="1" fill="hold"/>
                                        <p:tgtEl>
                                          <p:spTgt spid="54"/>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5"/>
                                        </p:tgtEl>
                                      </p:cBhvr>
                                    </p:animEffect>
                                    <p:animScale>
                                      <p:cBhvr>
                                        <p:cTn id="16"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5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灯片编号占位符 9"/>
          <p:cNvSpPr>
            <a:spLocks noGrp="1"/>
          </p:cNvSpPr>
          <p:nvPr>
            <p:ph type="sldNum" sz="quarter" idx="12"/>
          </p:nvPr>
        </p:nvSpPr>
        <p:spPr/>
        <p:txBody>
          <a:bodyPr/>
          <a:lstStyle/>
          <a:p>
            <a:fld id="{38DE92B7-FE64-45AB-A95B-C53F27011C1F}" type="slidenum">
              <a:rPr lang="zh-CN" altLang="en-US" smtClean="0"/>
              <a:pPr/>
              <a:t>3</a:t>
            </a:fld>
            <a:r>
              <a:rPr lang="en-US" altLang="zh-CN" smtClean="0"/>
              <a:t>/19</a:t>
            </a:r>
            <a:endParaRPr lang="zh-CN" altLang="en-US" dirty="0"/>
          </a:p>
        </p:txBody>
      </p:sp>
      <p:sp>
        <p:nvSpPr>
          <p:cNvPr id="12" name="任意多边形 11"/>
          <p:cNvSpPr>
            <a:spLocks noChangeAspect="1"/>
          </p:cNvSpPr>
          <p:nvPr/>
        </p:nvSpPr>
        <p:spPr>
          <a:xfrm>
            <a:off x="0" y="865672"/>
            <a:ext cx="2202873" cy="1145083"/>
          </a:xfrm>
          <a:custGeom>
            <a:avLst/>
            <a:gdLst>
              <a:gd name="connsiteX0" fmla="*/ 2675813 w 3335789"/>
              <a:gd name="connsiteY0" fmla="*/ 0 h 1319952"/>
              <a:gd name="connsiteX1" fmla="*/ 2675823 w 3335789"/>
              <a:gd name="connsiteY1" fmla="*/ 1 h 1319952"/>
              <a:gd name="connsiteX2" fmla="*/ 2755072 w 3335789"/>
              <a:gd name="connsiteY2" fmla="*/ 1 h 1319952"/>
              <a:gd name="connsiteX3" fmla="*/ 2760703 w 3335789"/>
              <a:gd name="connsiteY3" fmla="*/ 8558 h 1319952"/>
              <a:gd name="connsiteX4" fmla="*/ 2808821 w 3335789"/>
              <a:gd name="connsiteY4" fmla="*/ 13408 h 1319952"/>
              <a:gd name="connsiteX5" fmla="*/ 3335789 w 3335789"/>
              <a:gd name="connsiteY5" fmla="*/ 659976 h 1319952"/>
              <a:gd name="connsiteX6" fmla="*/ 2808821 w 3335789"/>
              <a:gd name="connsiteY6" fmla="*/ 1306544 h 1319952"/>
              <a:gd name="connsiteX7" fmla="*/ 2729413 w 3335789"/>
              <a:gd name="connsiteY7" fmla="*/ 1314549 h 1319952"/>
              <a:gd name="connsiteX8" fmla="*/ 2724928 w 3335789"/>
              <a:gd name="connsiteY8" fmla="*/ 1319952 h 1319952"/>
              <a:gd name="connsiteX9" fmla="*/ 2675813 w 3335789"/>
              <a:gd name="connsiteY9" fmla="*/ 1319952 h 1319952"/>
              <a:gd name="connsiteX10" fmla="*/ 0 w 3335789"/>
              <a:gd name="connsiteY10" fmla="*/ 1319952 h 1319952"/>
              <a:gd name="connsiteX11" fmla="*/ 0 w 3335789"/>
              <a:gd name="connsiteY11" fmla="*/ 1 h 1319952"/>
              <a:gd name="connsiteX12" fmla="*/ 2675803 w 3335789"/>
              <a:gd name="connsiteY12" fmla="*/ 1 h 131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789" h="1319952">
                <a:moveTo>
                  <a:pt x="2675813" y="0"/>
                </a:moveTo>
                <a:lnTo>
                  <a:pt x="2675823" y="1"/>
                </a:lnTo>
                <a:lnTo>
                  <a:pt x="2755072" y="1"/>
                </a:lnTo>
                <a:lnTo>
                  <a:pt x="2760703" y="8558"/>
                </a:lnTo>
                <a:lnTo>
                  <a:pt x="2808821" y="13408"/>
                </a:lnTo>
                <a:cubicBezTo>
                  <a:pt x="3109561" y="74949"/>
                  <a:pt x="3335789" y="341043"/>
                  <a:pt x="3335789" y="659976"/>
                </a:cubicBezTo>
                <a:cubicBezTo>
                  <a:pt x="3335789" y="978909"/>
                  <a:pt x="3109561" y="1245004"/>
                  <a:pt x="2808821" y="1306544"/>
                </a:cubicBezTo>
                <a:lnTo>
                  <a:pt x="2729413" y="1314549"/>
                </a:lnTo>
                <a:lnTo>
                  <a:pt x="2724928" y="1319952"/>
                </a:lnTo>
                <a:lnTo>
                  <a:pt x="2675813" y="1319952"/>
                </a:lnTo>
                <a:lnTo>
                  <a:pt x="0" y="1319952"/>
                </a:lnTo>
                <a:lnTo>
                  <a:pt x="0" y="1"/>
                </a:lnTo>
                <a:lnTo>
                  <a:pt x="2675803" y="1"/>
                </a:lnTo>
                <a:close/>
              </a:path>
            </a:pathLst>
          </a:custGeom>
          <a:solidFill>
            <a:srgbClr val="C4272E"/>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mn-ea"/>
              </a:rPr>
              <a:t>  </a:t>
            </a:r>
            <a:r>
              <a:rPr lang="en-US" altLang="zh-CN" sz="7000" b="1" dirty="0" smtClean="0">
                <a:latin typeface="微软雅黑" panose="020B0503020204020204" charset="-122"/>
                <a:ea typeface="微软雅黑" panose="020B0503020204020204" charset="-122"/>
              </a:rPr>
              <a:t> 1</a:t>
            </a:r>
          </a:p>
        </p:txBody>
      </p:sp>
      <p:sp>
        <p:nvSpPr>
          <p:cNvPr id="13" name="矩形 12"/>
          <p:cNvSpPr/>
          <p:nvPr/>
        </p:nvSpPr>
        <p:spPr>
          <a:xfrm>
            <a:off x="0" y="0"/>
            <a:ext cx="145474" cy="6858000"/>
          </a:xfrm>
          <a:prstGeom prst="rect">
            <a:avLst/>
          </a:prstGeom>
          <a:solidFill>
            <a:srgbClr val="C4272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93615" y="2854325"/>
            <a:ext cx="3256280" cy="829945"/>
          </a:xfrm>
          <a:prstGeom prst="rect">
            <a:avLst/>
          </a:prstGeom>
          <a:noFill/>
        </p:spPr>
        <p:txBody>
          <a:bodyPr wrap="square" rtlCol="0">
            <a:spAutoFit/>
          </a:bodyPr>
          <a:lstStyle/>
          <a:p>
            <a:r>
              <a:rPr lang="zh-CN" altLang="en-US" sz="4800" b="1" dirty="0">
                <a:solidFill>
                  <a:srgbClr val="201A18"/>
                </a:solidFill>
                <a:latin typeface="+mj-ea"/>
                <a:ea typeface="+mj-ea"/>
              </a:rPr>
              <a:t>标题添加处</a:t>
            </a:r>
          </a:p>
        </p:txBody>
      </p:sp>
      <p:sp>
        <p:nvSpPr>
          <p:cNvPr id="15" name="文本框 14"/>
          <p:cNvSpPr txBox="1"/>
          <p:nvPr/>
        </p:nvSpPr>
        <p:spPr>
          <a:xfrm>
            <a:off x="6620510" y="3959225"/>
            <a:ext cx="4732655" cy="645160"/>
          </a:xfrm>
          <a:prstGeom prst="rect">
            <a:avLst/>
          </a:prstGeom>
          <a:noFill/>
        </p:spPr>
        <p:txBody>
          <a:bodyPr wrap="square" rtlCol="0">
            <a:spAutoFit/>
          </a:bodyPr>
          <a:lstStyle/>
          <a:p>
            <a:pPr algn="r"/>
            <a:r>
              <a:rPr lang="zh-CN" altLang="en-US" dirty="0" smtClean="0"/>
              <a:t>单击此处编辑文字</a:t>
            </a:r>
            <a:r>
              <a:rPr lang="zh-CN" altLang="en-US" dirty="0"/>
              <a:t>单击此处编辑文字</a:t>
            </a:r>
          </a:p>
          <a:p>
            <a:pPr algn="r"/>
            <a:r>
              <a:rPr lang="zh-CN" altLang="en-US" dirty="0"/>
              <a:t>单击此处编辑</a:t>
            </a:r>
            <a:r>
              <a:rPr lang="zh-CN" altLang="en-US" dirty="0" smtClean="0"/>
              <a:t>文字</a:t>
            </a:r>
            <a:r>
              <a:rPr lang="zh-CN" altLang="en-US" dirty="0"/>
              <a:t>单击此处编辑</a:t>
            </a:r>
            <a:r>
              <a:rPr lang="zh-CN" altLang="en-US" dirty="0" smtClean="0"/>
              <a:t>文字</a:t>
            </a:r>
            <a:endParaRPr lang="zh-CN" altLang="en-US" dirty="0"/>
          </a:p>
        </p:txBody>
      </p:sp>
      <p:sp>
        <p:nvSpPr>
          <p:cNvPr id="17" name="矩形 16"/>
          <p:cNvSpPr/>
          <p:nvPr/>
        </p:nvSpPr>
        <p:spPr>
          <a:xfrm>
            <a:off x="4837430" y="3764915"/>
            <a:ext cx="7361555" cy="43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p:bldP spid="15" grpId="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8" name="任意多边形 7"/>
          <p:cNvSpPr/>
          <p:nvPr/>
        </p:nvSpPr>
        <p:spPr>
          <a:xfrm>
            <a:off x="633207" y="3401869"/>
            <a:ext cx="11113055" cy="486385"/>
          </a:xfrm>
          <a:custGeom>
            <a:avLst/>
            <a:gdLst>
              <a:gd name="connsiteX0" fmla="*/ 10316124 w 11113055"/>
              <a:gd name="connsiteY0" fmla="*/ 121596 h 486385"/>
              <a:gd name="connsiteX1" fmla="*/ 10421329 w 11113055"/>
              <a:gd name="connsiteY1" fmla="*/ 121596 h 486385"/>
              <a:gd name="connsiteX2" fmla="*/ 10421329 w 11113055"/>
              <a:gd name="connsiteY2" fmla="*/ 364789 h 486385"/>
              <a:gd name="connsiteX3" fmla="*/ 10316124 w 11113055"/>
              <a:gd name="connsiteY3" fmla="*/ 364789 h 486385"/>
              <a:gd name="connsiteX4" fmla="*/ 478922 w 11113055"/>
              <a:gd name="connsiteY4" fmla="*/ 121596 h 486385"/>
              <a:gd name="connsiteX5" fmla="*/ 10270405 w 11113055"/>
              <a:gd name="connsiteY5" fmla="*/ 121596 h 486385"/>
              <a:gd name="connsiteX6" fmla="*/ 10270405 w 11113055"/>
              <a:gd name="connsiteY6" fmla="*/ 364789 h 486385"/>
              <a:gd name="connsiteX7" fmla="*/ 478922 w 11113055"/>
              <a:gd name="connsiteY7" fmla="*/ 364789 h 486385"/>
              <a:gd name="connsiteX8" fmla="*/ 292655 w 11113055"/>
              <a:gd name="connsiteY8" fmla="*/ 121596 h 486385"/>
              <a:gd name="connsiteX9" fmla="*/ 428122 w 11113055"/>
              <a:gd name="connsiteY9" fmla="*/ 121596 h 486385"/>
              <a:gd name="connsiteX10" fmla="*/ 428122 w 11113055"/>
              <a:gd name="connsiteY10" fmla="*/ 364789 h 486385"/>
              <a:gd name="connsiteX11" fmla="*/ 292655 w 11113055"/>
              <a:gd name="connsiteY11" fmla="*/ 364789 h 486385"/>
              <a:gd name="connsiteX12" fmla="*/ 0 w 11113055"/>
              <a:gd name="connsiteY12" fmla="*/ 121596 h 486385"/>
              <a:gd name="connsiteX13" fmla="*/ 224923 w 11113055"/>
              <a:gd name="connsiteY13" fmla="*/ 121596 h 486385"/>
              <a:gd name="connsiteX14" fmla="*/ 224923 w 11113055"/>
              <a:gd name="connsiteY14" fmla="*/ 364789 h 486385"/>
              <a:gd name="connsiteX15" fmla="*/ 0 w 11113055"/>
              <a:gd name="connsiteY15" fmla="*/ 364789 h 486385"/>
              <a:gd name="connsiteX16" fmla="*/ 10869863 w 11113055"/>
              <a:gd name="connsiteY16" fmla="*/ 0 h 486385"/>
              <a:gd name="connsiteX17" fmla="*/ 11113055 w 11113055"/>
              <a:gd name="connsiteY17" fmla="*/ 243193 h 486385"/>
              <a:gd name="connsiteX18" fmla="*/ 10869863 w 11113055"/>
              <a:gd name="connsiteY18" fmla="*/ 486385 h 486385"/>
              <a:gd name="connsiteX19" fmla="*/ 10869863 w 11113055"/>
              <a:gd name="connsiteY19" fmla="*/ 364789 h 486385"/>
              <a:gd name="connsiteX20" fmla="*/ 10536398 w 11113055"/>
              <a:gd name="connsiteY20" fmla="*/ 364789 h 486385"/>
              <a:gd name="connsiteX21" fmla="*/ 10536398 w 11113055"/>
              <a:gd name="connsiteY21" fmla="*/ 121596 h 486385"/>
              <a:gd name="connsiteX22" fmla="*/ 10869863 w 11113055"/>
              <a:gd name="connsiteY22" fmla="*/ 121596 h 48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13055" h="486385">
                <a:moveTo>
                  <a:pt x="10316124" y="121596"/>
                </a:moveTo>
                <a:lnTo>
                  <a:pt x="10421329" y="121596"/>
                </a:lnTo>
                <a:lnTo>
                  <a:pt x="10421329" y="364789"/>
                </a:lnTo>
                <a:lnTo>
                  <a:pt x="10316124" y="364789"/>
                </a:lnTo>
                <a:close/>
                <a:moveTo>
                  <a:pt x="478922" y="121596"/>
                </a:moveTo>
                <a:lnTo>
                  <a:pt x="10270405" y="121596"/>
                </a:lnTo>
                <a:lnTo>
                  <a:pt x="10270405" y="364789"/>
                </a:lnTo>
                <a:lnTo>
                  <a:pt x="478922" y="364789"/>
                </a:lnTo>
                <a:close/>
                <a:moveTo>
                  <a:pt x="292655" y="121596"/>
                </a:moveTo>
                <a:lnTo>
                  <a:pt x="428122" y="121596"/>
                </a:lnTo>
                <a:lnTo>
                  <a:pt x="428122" y="364789"/>
                </a:lnTo>
                <a:lnTo>
                  <a:pt x="292655" y="364789"/>
                </a:lnTo>
                <a:close/>
                <a:moveTo>
                  <a:pt x="0" y="121596"/>
                </a:moveTo>
                <a:lnTo>
                  <a:pt x="224923" y="121596"/>
                </a:lnTo>
                <a:lnTo>
                  <a:pt x="224923" y="364789"/>
                </a:lnTo>
                <a:lnTo>
                  <a:pt x="0" y="364789"/>
                </a:lnTo>
                <a:close/>
                <a:moveTo>
                  <a:pt x="10869863" y="0"/>
                </a:moveTo>
                <a:lnTo>
                  <a:pt x="11113055" y="243193"/>
                </a:lnTo>
                <a:lnTo>
                  <a:pt x="10869863" y="486385"/>
                </a:lnTo>
                <a:lnTo>
                  <a:pt x="10869863" y="364789"/>
                </a:lnTo>
                <a:lnTo>
                  <a:pt x="10536398" y="364789"/>
                </a:lnTo>
                <a:lnTo>
                  <a:pt x="10536398" y="121596"/>
                </a:lnTo>
                <a:lnTo>
                  <a:pt x="10869863" y="12159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9" name="组合 8"/>
          <p:cNvGrpSpPr/>
          <p:nvPr/>
        </p:nvGrpSpPr>
        <p:grpSpPr>
          <a:xfrm>
            <a:off x="1255632" y="3187861"/>
            <a:ext cx="2864910" cy="1963224"/>
            <a:chOff x="1311903" y="2686273"/>
            <a:chExt cx="2864910" cy="1963224"/>
          </a:xfrm>
        </p:grpSpPr>
        <p:sp>
          <p:nvSpPr>
            <p:cNvPr id="10" name="六边形 9"/>
            <p:cNvSpPr/>
            <p:nvPr/>
          </p:nvSpPr>
          <p:spPr>
            <a:xfrm>
              <a:off x="2207896" y="2686273"/>
              <a:ext cx="907118" cy="781998"/>
            </a:xfrm>
            <a:prstGeom prst="hexagon">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bg2">
                      <a:lumMod val="25000"/>
                    </a:schemeClr>
                  </a:solidFill>
                </a:rPr>
                <a:t>1</a:t>
              </a:r>
              <a:r>
                <a:rPr lang="zh-CN" altLang="en-US" sz="2000" b="1" dirty="0" smtClean="0">
                  <a:solidFill>
                    <a:schemeClr val="bg2">
                      <a:lumMod val="25000"/>
                    </a:schemeClr>
                  </a:solidFill>
                </a:rPr>
                <a:t>月</a:t>
              </a:r>
              <a:endParaRPr lang="zh-CN" altLang="en-US" sz="2000" b="1" dirty="0">
                <a:solidFill>
                  <a:schemeClr val="bg2">
                    <a:lumMod val="25000"/>
                  </a:schemeClr>
                </a:solidFill>
              </a:endParaRPr>
            </a:p>
          </p:txBody>
        </p:sp>
        <p:grpSp>
          <p:nvGrpSpPr>
            <p:cNvPr id="11" name="组合 10"/>
            <p:cNvGrpSpPr/>
            <p:nvPr/>
          </p:nvGrpSpPr>
          <p:grpSpPr>
            <a:xfrm>
              <a:off x="1311903" y="3755453"/>
              <a:ext cx="2864910" cy="894044"/>
              <a:chOff x="6585160" y="1598371"/>
              <a:chExt cx="2864910" cy="894044"/>
            </a:xfrm>
          </p:grpSpPr>
          <p:sp>
            <p:nvSpPr>
              <p:cNvPr id="12" name="矩形 11"/>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13" name="矩形 12"/>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14" name="组合 13"/>
          <p:cNvGrpSpPr/>
          <p:nvPr/>
        </p:nvGrpSpPr>
        <p:grpSpPr>
          <a:xfrm>
            <a:off x="6280541" y="3187861"/>
            <a:ext cx="2864910" cy="1963224"/>
            <a:chOff x="6336812" y="2686273"/>
            <a:chExt cx="2864910" cy="1963224"/>
          </a:xfrm>
        </p:grpSpPr>
        <p:sp>
          <p:nvSpPr>
            <p:cNvPr id="15" name="六边形 14"/>
            <p:cNvSpPr/>
            <p:nvPr/>
          </p:nvSpPr>
          <p:spPr>
            <a:xfrm>
              <a:off x="7107754" y="2686273"/>
              <a:ext cx="907118" cy="781998"/>
            </a:xfrm>
            <a:prstGeom prst="hexagon">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2">
                      <a:lumMod val="25000"/>
                    </a:schemeClr>
                  </a:solidFill>
                </a:rPr>
                <a:t>3</a:t>
              </a:r>
              <a:r>
                <a:rPr lang="zh-CN" altLang="en-US" sz="2000" b="1" dirty="0" smtClean="0">
                  <a:solidFill>
                    <a:schemeClr val="bg2">
                      <a:lumMod val="25000"/>
                    </a:schemeClr>
                  </a:solidFill>
                </a:rPr>
                <a:t>月</a:t>
              </a:r>
              <a:endParaRPr lang="zh-CN" altLang="en-US" sz="2000" b="1" dirty="0">
                <a:solidFill>
                  <a:schemeClr val="bg2">
                    <a:lumMod val="25000"/>
                  </a:schemeClr>
                </a:solidFill>
              </a:endParaRPr>
            </a:p>
          </p:txBody>
        </p:sp>
        <p:grpSp>
          <p:nvGrpSpPr>
            <p:cNvPr id="16" name="组合 15"/>
            <p:cNvGrpSpPr/>
            <p:nvPr/>
          </p:nvGrpSpPr>
          <p:grpSpPr>
            <a:xfrm>
              <a:off x="6336812" y="3755453"/>
              <a:ext cx="2864910" cy="894044"/>
              <a:chOff x="6585160" y="1598371"/>
              <a:chExt cx="2864910" cy="894044"/>
            </a:xfrm>
          </p:grpSpPr>
          <p:sp>
            <p:nvSpPr>
              <p:cNvPr id="17" name="矩形 16"/>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18" name="矩形 17"/>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19" name="组合 18"/>
          <p:cNvGrpSpPr/>
          <p:nvPr/>
        </p:nvGrpSpPr>
        <p:grpSpPr>
          <a:xfrm>
            <a:off x="8522515" y="2081597"/>
            <a:ext cx="2864910" cy="1888262"/>
            <a:chOff x="8578786" y="1580009"/>
            <a:chExt cx="2864910" cy="1888262"/>
          </a:xfrm>
        </p:grpSpPr>
        <p:sp>
          <p:nvSpPr>
            <p:cNvPr id="20" name="六边形 19"/>
            <p:cNvSpPr/>
            <p:nvPr/>
          </p:nvSpPr>
          <p:spPr>
            <a:xfrm>
              <a:off x="9557682" y="2686273"/>
              <a:ext cx="907118" cy="781998"/>
            </a:xfrm>
            <a:prstGeom prst="hexagon">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2">
                      <a:lumMod val="25000"/>
                    </a:schemeClr>
                  </a:solidFill>
                </a:rPr>
                <a:t>4</a:t>
              </a:r>
              <a:r>
                <a:rPr lang="zh-CN" altLang="en-US" sz="2000" b="1" dirty="0" smtClean="0">
                  <a:solidFill>
                    <a:schemeClr val="bg2">
                      <a:lumMod val="25000"/>
                    </a:schemeClr>
                  </a:solidFill>
                </a:rPr>
                <a:t>月</a:t>
              </a:r>
              <a:endParaRPr lang="zh-CN" altLang="en-US" sz="2000" b="1" dirty="0">
                <a:solidFill>
                  <a:schemeClr val="bg2">
                    <a:lumMod val="25000"/>
                  </a:schemeClr>
                </a:solidFill>
              </a:endParaRPr>
            </a:p>
          </p:txBody>
        </p:sp>
        <p:grpSp>
          <p:nvGrpSpPr>
            <p:cNvPr id="21" name="组合 20"/>
            <p:cNvGrpSpPr/>
            <p:nvPr/>
          </p:nvGrpSpPr>
          <p:grpSpPr>
            <a:xfrm>
              <a:off x="8578786" y="1580009"/>
              <a:ext cx="2864910" cy="894044"/>
              <a:chOff x="6585160" y="1598371"/>
              <a:chExt cx="2864910" cy="894044"/>
            </a:xfrm>
          </p:grpSpPr>
          <p:sp>
            <p:nvSpPr>
              <p:cNvPr id="22" name="矩形 21"/>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23" name="矩形 22"/>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grpSp>
        <p:nvGrpSpPr>
          <p:cNvPr id="24" name="组合 23"/>
          <p:cNvGrpSpPr/>
          <p:nvPr/>
        </p:nvGrpSpPr>
        <p:grpSpPr>
          <a:xfrm>
            <a:off x="3775953" y="2083384"/>
            <a:ext cx="2864910" cy="1886475"/>
            <a:chOff x="3832224" y="1581796"/>
            <a:chExt cx="2864910" cy="1886475"/>
          </a:xfrm>
        </p:grpSpPr>
        <p:sp>
          <p:nvSpPr>
            <p:cNvPr id="25" name="六边形 24"/>
            <p:cNvSpPr/>
            <p:nvPr/>
          </p:nvSpPr>
          <p:spPr>
            <a:xfrm>
              <a:off x="4657825" y="2686273"/>
              <a:ext cx="907118" cy="781998"/>
            </a:xfrm>
            <a:prstGeom prst="hexagon">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2">
                      <a:lumMod val="25000"/>
                    </a:schemeClr>
                  </a:solidFill>
                </a:rPr>
                <a:t>2</a:t>
              </a:r>
              <a:r>
                <a:rPr lang="zh-CN" altLang="en-US" sz="2000" b="1" dirty="0" smtClean="0">
                  <a:solidFill>
                    <a:schemeClr val="bg2">
                      <a:lumMod val="25000"/>
                    </a:schemeClr>
                  </a:solidFill>
                </a:rPr>
                <a:t>月</a:t>
              </a:r>
              <a:endParaRPr lang="zh-CN" altLang="en-US" sz="2000" b="1" dirty="0">
                <a:solidFill>
                  <a:schemeClr val="bg2">
                    <a:lumMod val="25000"/>
                  </a:schemeClr>
                </a:solidFill>
              </a:endParaRPr>
            </a:p>
          </p:txBody>
        </p:sp>
        <p:grpSp>
          <p:nvGrpSpPr>
            <p:cNvPr id="26" name="组合 25"/>
            <p:cNvGrpSpPr/>
            <p:nvPr/>
          </p:nvGrpSpPr>
          <p:grpSpPr>
            <a:xfrm>
              <a:off x="3832224" y="1581796"/>
              <a:ext cx="2864910" cy="894044"/>
              <a:chOff x="6585160" y="1598371"/>
              <a:chExt cx="2864910" cy="894044"/>
            </a:xfrm>
          </p:grpSpPr>
          <p:sp>
            <p:nvSpPr>
              <p:cNvPr id="27" name="矩形 26"/>
              <p:cNvSpPr/>
              <p:nvPr/>
            </p:nvSpPr>
            <p:spPr>
              <a:xfrm>
                <a:off x="6585160" y="2030750"/>
                <a:ext cx="2794546" cy="461665"/>
              </a:xfrm>
              <a:prstGeom prst="rect">
                <a:avLst/>
              </a:prstGeom>
            </p:spPr>
            <p:txBody>
              <a:bodyPr wrap="square">
                <a:spAutoFit/>
                <a:scene3d>
                  <a:camera prst="orthographicFront"/>
                  <a:lightRig rig="threePt" dir="t"/>
                </a:scene3d>
                <a:sp3d contourW="12700"/>
              </a:bodyPr>
              <a:lstStyle/>
              <a:p>
                <a:r>
                  <a:rPr lang="zh-CN" altLang="en-US" sz="1200" dirty="0" smtClean="0">
                    <a:solidFill>
                      <a:srgbClr val="201A18"/>
                    </a:solidFill>
                  </a:rPr>
                  <a:t>单击此处编辑文字单击此处编辑文字</a:t>
                </a:r>
              </a:p>
              <a:p>
                <a:r>
                  <a:rPr lang="zh-CN" altLang="en-US" sz="1200" dirty="0" smtClean="0">
                    <a:solidFill>
                      <a:srgbClr val="201A18"/>
                    </a:solidFill>
                  </a:rPr>
                  <a:t>单击此处编辑文字单击此处编辑文字</a:t>
                </a:r>
                <a:endParaRPr lang="zh-CN" altLang="en-US" sz="1200" dirty="0">
                  <a:solidFill>
                    <a:srgbClr val="201A18"/>
                  </a:solidFill>
                </a:endParaRPr>
              </a:p>
            </p:txBody>
          </p:sp>
          <p:sp>
            <p:nvSpPr>
              <p:cNvPr id="28" name="矩形 27"/>
              <p:cNvSpPr/>
              <p:nvPr/>
            </p:nvSpPr>
            <p:spPr>
              <a:xfrm>
                <a:off x="7208096" y="1598371"/>
                <a:ext cx="2241974" cy="50000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smtClean="0">
                    <a:solidFill>
                      <a:srgbClr val="201A18"/>
                    </a:solidFill>
                  </a:rPr>
                  <a:t>添加标题</a:t>
                </a:r>
                <a:endParaRPr lang="zh-CN" altLang="en-US" sz="2400" b="1" dirty="0">
                  <a:solidFill>
                    <a:srgbClr val="201A18"/>
                  </a:solidFill>
                </a:endParaRPr>
              </a:p>
            </p:txBody>
          </p:sp>
        </p:grpSp>
      </p:grpSp>
      <p:sp>
        <p:nvSpPr>
          <p:cNvPr id="29" name="灯片编号占位符 28"/>
          <p:cNvSpPr>
            <a:spLocks noGrp="1"/>
          </p:cNvSpPr>
          <p:nvPr>
            <p:ph type="sldNum" sz="quarter" idx="12"/>
          </p:nvPr>
        </p:nvSpPr>
        <p:spPr/>
        <p:txBody>
          <a:bodyPr/>
          <a:lstStyle/>
          <a:p>
            <a:fld id="{38DE92B7-FE64-45AB-A95B-C53F27011C1F}" type="slidenum">
              <a:rPr lang="zh-CN" altLang="en-US" smtClean="0"/>
              <a:pPr/>
              <a:t>4</a:t>
            </a:fld>
            <a:r>
              <a:rPr lang="en-US" altLang="zh-CN" smtClean="0"/>
              <a:t>/19</a:t>
            </a:r>
            <a:endParaRPr lang="zh-CN" altLang="en-US" dirty="0" smtClean="0"/>
          </a:p>
        </p:txBody>
      </p:sp>
      <p:sp>
        <p:nvSpPr>
          <p:cNvPr id="717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717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0-#ppt_w/2"/>
                                          </p:val>
                                        </p:tav>
                                        <p:tav tm="100000">
                                          <p:val>
                                            <p:strVal val="#ppt_x"/>
                                          </p:val>
                                        </p:tav>
                                      </p:tavLst>
                                    </p:anim>
                                    <p:anim calcmode="lin" valueType="num">
                                      <p:cBhvr additive="base">
                                        <p:cTn id="12"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4"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170" grpId="0"/>
      <p:bldP spid="717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8" name="灯片编号占位符 27"/>
          <p:cNvSpPr>
            <a:spLocks noGrp="1"/>
          </p:cNvSpPr>
          <p:nvPr>
            <p:ph type="sldNum" sz="quarter" idx="12"/>
          </p:nvPr>
        </p:nvSpPr>
        <p:spPr/>
        <p:txBody>
          <a:bodyPr/>
          <a:lstStyle/>
          <a:p>
            <a:fld id="{38DE92B7-FE64-45AB-A95B-C53F27011C1F}" type="slidenum">
              <a:rPr lang="zh-CN" altLang="en-US" smtClean="0"/>
              <a:pPr/>
              <a:t>5</a:t>
            </a:fld>
            <a:r>
              <a:rPr lang="en-US" altLang="zh-CN" smtClean="0"/>
              <a:t>/19</a:t>
            </a:r>
            <a:endParaRPr lang="zh-CN" altLang="en-US" dirty="0" smtClean="0"/>
          </a:p>
        </p:txBody>
      </p:sp>
      <p:sp>
        <p:nvSpPr>
          <p:cNvPr id="12299" name="矩形 13"/>
          <p:cNvSpPr>
            <a:spLocks noChangeArrowheads="1"/>
          </p:cNvSpPr>
          <p:nvPr/>
        </p:nvSpPr>
        <p:spPr bwMode="auto">
          <a:xfrm>
            <a:off x="970915" y="2296795"/>
            <a:ext cx="5490845" cy="589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600">
                <a:solidFill>
                  <a:srgbClr val="445469"/>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600">
              <a:solidFill>
                <a:srgbClr val="445469"/>
              </a:solidFill>
              <a:latin typeface="微软雅黑" panose="020B0503020204020204" charset="-122"/>
              <a:ea typeface="微软雅黑" panose="020B0503020204020204" charset="-122"/>
              <a:sym typeface="Arial" panose="020B0604020202020204" pitchFamily="34" charset="0"/>
            </a:endParaRPr>
          </a:p>
        </p:txBody>
      </p:sp>
      <p:sp>
        <p:nvSpPr>
          <p:cNvPr id="12300" name="矩形 14"/>
          <p:cNvSpPr>
            <a:spLocks noChangeArrowheads="1"/>
          </p:cNvSpPr>
          <p:nvPr/>
        </p:nvSpPr>
        <p:spPr bwMode="auto">
          <a:xfrm>
            <a:off x="970915" y="3100070"/>
            <a:ext cx="5490845" cy="589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600">
                <a:solidFill>
                  <a:srgbClr val="445469"/>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600">
              <a:solidFill>
                <a:srgbClr val="445469"/>
              </a:solidFill>
              <a:latin typeface="微软雅黑" panose="020B0503020204020204" charset="-122"/>
              <a:ea typeface="微软雅黑" panose="020B0503020204020204" charset="-122"/>
              <a:sym typeface="Arial" panose="020B0604020202020204" pitchFamily="34" charset="0"/>
            </a:endParaRPr>
          </a:p>
        </p:txBody>
      </p:sp>
      <p:sp>
        <p:nvSpPr>
          <p:cNvPr id="12301" name="矩形 15"/>
          <p:cNvSpPr>
            <a:spLocks noChangeArrowheads="1"/>
          </p:cNvSpPr>
          <p:nvPr/>
        </p:nvSpPr>
        <p:spPr bwMode="auto">
          <a:xfrm>
            <a:off x="970915" y="3912870"/>
            <a:ext cx="5490845" cy="589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600">
                <a:solidFill>
                  <a:srgbClr val="445469"/>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600">
              <a:solidFill>
                <a:srgbClr val="445469"/>
              </a:solidFill>
              <a:latin typeface="微软雅黑" panose="020B0503020204020204" charset="-122"/>
              <a:ea typeface="微软雅黑" panose="020B0503020204020204" charset="-122"/>
              <a:sym typeface="Arial" panose="020B0604020202020204" pitchFamily="34" charset="0"/>
            </a:endParaRPr>
          </a:p>
        </p:txBody>
      </p:sp>
      <p:graphicFrame>
        <p:nvGraphicFramePr>
          <p:cNvPr id="23" name="图表 22"/>
          <p:cNvGraphicFramePr/>
          <p:nvPr/>
        </p:nvGraphicFramePr>
        <p:xfrm>
          <a:off x="7605559" y="1866931"/>
          <a:ext cx="3748241" cy="3595085"/>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25"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
        <p:nvSpPr>
          <p:cNvPr id="26" name="矩形 15"/>
          <p:cNvSpPr>
            <a:spLocks noChangeArrowheads="1"/>
          </p:cNvSpPr>
          <p:nvPr/>
        </p:nvSpPr>
        <p:spPr bwMode="auto">
          <a:xfrm>
            <a:off x="970915" y="4678045"/>
            <a:ext cx="5490845" cy="589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600">
                <a:solidFill>
                  <a:srgbClr val="445469"/>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600">
              <a:solidFill>
                <a:srgbClr val="44546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1+#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12299"/>
                                        </p:tgtEl>
                                        <p:attrNameLst>
                                          <p:attrName>style.visibility</p:attrName>
                                        </p:attrNameLst>
                                      </p:cBhvr>
                                      <p:to>
                                        <p:strVal val="visible"/>
                                      </p:to>
                                    </p:set>
                                    <p:anim calcmode="lin" valueType="num">
                                      <p:cBhvr additive="base">
                                        <p:cTn id="22" dur="500" fill="hold"/>
                                        <p:tgtEl>
                                          <p:spTgt spid="12299"/>
                                        </p:tgtEl>
                                        <p:attrNameLst>
                                          <p:attrName>ppt_x</p:attrName>
                                        </p:attrNameLst>
                                      </p:cBhvr>
                                      <p:tavLst>
                                        <p:tav tm="0">
                                          <p:val>
                                            <p:strVal val="#ppt_x"/>
                                          </p:val>
                                        </p:tav>
                                        <p:tav tm="100000">
                                          <p:val>
                                            <p:strVal val="#ppt_x"/>
                                          </p:val>
                                        </p:tav>
                                      </p:tavLst>
                                    </p:anim>
                                    <p:anim calcmode="lin" valueType="num">
                                      <p:cBhvr additive="base">
                                        <p:cTn id="23" dur="500" fill="hold"/>
                                        <p:tgtEl>
                                          <p:spTgt spid="1229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2300"/>
                                        </p:tgtEl>
                                        <p:attrNameLst>
                                          <p:attrName>style.visibility</p:attrName>
                                        </p:attrNameLst>
                                      </p:cBhvr>
                                      <p:to>
                                        <p:strVal val="visible"/>
                                      </p:to>
                                    </p:set>
                                    <p:anim calcmode="lin" valueType="num">
                                      <p:cBhvr additive="base">
                                        <p:cTn id="27" dur="500" fill="hold"/>
                                        <p:tgtEl>
                                          <p:spTgt spid="12300"/>
                                        </p:tgtEl>
                                        <p:attrNameLst>
                                          <p:attrName>ppt_x</p:attrName>
                                        </p:attrNameLst>
                                      </p:cBhvr>
                                      <p:tavLst>
                                        <p:tav tm="0">
                                          <p:val>
                                            <p:strVal val="#ppt_x"/>
                                          </p:val>
                                        </p:tav>
                                        <p:tav tm="100000">
                                          <p:val>
                                            <p:strVal val="#ppt_x"/>
                                          </p:val>
                                        </p:tav>
                                      </p:tavLst>
                                    </p:anim>
                                    <p:anim calcmode="lin" valueType="num">
                                      <p:cBhvr additive="base">
                                        <p:cTn id="28" dur="500" fill="hold"/>
                                        <p:tgtEl>
                                          <p:spTgt spid="12300"/>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12301"/>
                                        </p:tgtEl>
                                        <p:attrNameLst>
                                          <p:attrName>style.visibility</p:attrName>
                                        </p:attrNameLst>
                                      </p:cBhvr>
                                      <p:to>
                                        <p:strVal val="visible"/>
                                      </p:to>
                                    </p:set>
                                    <p:anim calcmode="lin" valueType="num">
                                      <p:cBhvr additive="base">
                                        <p:cTn id="32" dur="500" fill="hold"/>
                                        <p:tgtEl>
                                          <p:spTgt spid="12301"/>
                                        </p:tgtEl>
                                        <p:attrNameLst>
                                          <p:attrName>ppt_x</p:attrName>
                                        </p:attrNameLst>
                                      </p:cBhvr>
                                      <p:tavLst>
                                        <p:tav tm="0">
                                          <p:val>
                                            <p:strVal val="#ppt_x"/>
                                          </p:val>
                                        </p:tav>
                                        <p:tav tm="100000">
                                          <p:val>
                                            <p:strVal val="#ppt_x"/>
                                          </p:val>
                                        </p:tav>
                                      </p:tavLst>
                                    </p:anim>
                                    <p:anim calcmode="lin" valueType="num">
                                      <p:cBhvr additive="base">
                                        <p:cTn id="33" dur="500" fill="hold"/>
                                        <p:tgtEl>
                                          <p:spTgt spid="12301"/>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9" grpId="0"/>
      <p:bldP spid="12300" grpId="0"/>
      <p:bldP spid="12301" grpId="0"/>
      <p:bldP spid="24" grpId="0"/>
      <p:bldP spid="25" grpId="0" bldLvl="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4" name="灯片编号占位符 23"/>
          <p:cNvSpPr>
            <a:spLocks noGrp="1"/>
          </p:cNvSpPr>
          <p:nvPr>
            <p:ph type="sldNum" sz="quarter" idx="12"/>
          </p:nvPr>
        </p:nvSpPr>
        <p:spPr/>
        <p:txBody>
          <a:bodyPr/>
          <a:lstStyle/>
          <a:p>
            <a:fld id="{38DE92B7-FE64-45AB-A95B-C53F27011C1F}" type="slidenum">
              <a:rPr lang="zh-CN" altLang="en-US" smtClean="0"/>
              <a:pPr/>
              <a:t>6</a:t>
            </a:fld>
            <a:r>
              <a:rPr lang="en-US" altLang="zh-CN" smtClean="0"/>
              <a:t>/19</a:t>
            </a:r>
            <a:endParaRPr lang="zh-CN" altLang="en-US" dirty="0" smtClean="0"/>
          </a:p>
        </p:txBody>
      </p:sp>
      <p:sp>
        <p:nvSpPr>
          <p:cNvPr id="113" name="饼形 112"/>
          <p:cNvSpPr/>
          <p:nvPr/>
        </p:nvSpPr>
        <p:spPr>
          <a:xfrm>
            <a:off x="1540714" y="2692332"/>
            <a:ext cx="2087562" cy="2089150"/>
          </a:xfrm>
          <a:prstGeom prst="pie">
            <a:avLst>
              <a:gd name="adj1" fmla="val 0"/>
              <a:gd name="adj2" fmla="val 178173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charset="-122"/>
              <a:ea typeface="微软雅黑" panose="020B050302020402020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charset="-122"/>
              <a:ea typeface="微软雅黑" panose="020B050302020402020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latin typeface="微软雅黑" panose="020B0503020204020204" charset="-122"/>
                <a:ea typeface="微软雅黑" panose="020B0503020204020204" charset="-122"/>
              </a:rPr>
              <a:t>17%</a:t>
            </a:r>
            <a:endParaRPr lang="zh-CN" altLang="en-US" sz="4400" dirty="0">
              <a:solidFill>
                <a:schemeClr val="bg1"/>
              </a:solidFill>
              <a:latin typeface="微软雅黑" panose="020B0503020204020204" charset="-122"/>
              <a:ea typeface="微软雅黑" panose="020B050302020402020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charset="-122"/>
              <a:ea typeface="微软雅黑" panose="020B050302020402020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charset="-122"/>
              <a:ea typeface="微软雅黑" panose="020B050302020402020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latin typeface="微软雅黑" panose="020B0503020204020204" charset="-122"/>
                <a:ea typeface="微软雅黑" panose="020B0503020204020204" charset="-122"/>
                <a:cs typeface="造字工房悦黑体验版常规体"/>
              </a:rPr>
              <a:t>请输入您想要的</a:t>
            </a:r>
            <a:r>
              <a:rPr lang="zh-CN" altLang="en-US" sz="1800" dirty="0" smtClean="0">
                <a:solidFill>
                  <a:schemeClr val="tx1">
                    <a:lumMod val="85000"/>
                    <a:lumOff val="15000"/>
                  </a:schemeClr>
                </a:solidFill>
                <a:latin typeface="微软雅黑" panose="020B0503020204020204" charset="-122"/>
                <a:ea typeface="微软雅黑" panose="020B0503020204020204" charset="-122"/>
                <a:cs typeface="造字工房悦黑体验版常规体"/>
              </a:rPr>
              <a:t>文字</a:t>
            </a:r>
            <a:endParaRPr lang="en-US" altLang="zh-CN" sz="1800" dirty="0" smtClean="0">
              <a:solidFill>
                <a:schemeClr val="tx1">
                  <a:lumMod val="85000"/>
                  <a:lumOff val="15000"/>
                </a:schemeClr>
              </a:solidFill>
              <a:latin typeface="微软雅黑" panose="020B0503020204020204" charset="-122"/>
              <a:ea typeface="微软雅黑" panose="020B0503020204020204" charset="-122"/>
              <a:cs typeface="造字工房悦黑体验版常规体"/>
            </a:endParaRPr>
          </a:p>
          <a:p>
            <a:r>
              <a:rPr lang="zh-CN" altLang="en-US" sz="1800" dirty="0" smtClean="0">
                <a:solidFill>
                  <a:schemeClr val="tx1">
                    <a:lumMod val="85000"/>
                    <a:lumOff val="15000"/>
                  </a:schemeClr>
                </a:solidFill>
                <a:latin typeface="微软雅黑" panose="020B0503020204020204" charset="-122"/>
                <a:ea typeface="微软雅黑" panose="020B0503020204020204" charset="-122"/>
                <a:cs typeface="造字工房悦黑体验版常规体"/>
              </a:rPr>
              <a:t>请</a:t>
            </a:r>
            <a:r>
              <a:rPr lang="zh-CN" altLang="en-US" sz="1800" dirty="0">
                <a:solidFill>
                  <a:schemeClr val="tx1">
                    <a:lumMod val="85000"/>
                    <a:lumOff val="15000"/>
                  </a:schemeClr>
                </a:solidFill>
                <a:latin typeface="微软雅黑" panose="020B0503020204020204" charset="-122"/>
                <a:ea typeface="微软雅黑" panose="020B0503020204020204" charset="-122"/>
                <a:cs typeface="造字工房悦黑体验版常规体"/>
              </a:rPr>
              <a:t>输入您想要的</a:t>
            </a:r>
            <a:r>
              <a:rPr lang="zh-CN" altLang="en-US" sz="1800" dirty="0" smtClean="0">
                <a:solidFill>
                  <a:schemeClr val="tx1">
                    <a:lumMod val="85000"/>
                    <a:lumOff val="15000"/>
                  </a:schemeClr>
                </a:solidFill>
                <a:latin typeface="微软雅黑" panose="020B0503020204020204" charset="-122"/>
                <a:ea typeface="微软雅黑" panose="020B0503020204020204" charset="-122"/>
                <a:cs typeface="造字工房悦黑体验版常规体"/>
              </a:rPr>
              <a:t>文字</a:t>
            </a:r>
            <a:endParaRPr lang="zh-CN" altLang="en-US" sz="1800" dirty="0">
              <a:solidFill>
                <a:schemeClr val="tx1">
                  <a:lumMod val="85000"/>
                  <a:lumOff val="15000"/>
                </a:schemeClr>
              </a:solidFill>
              <a:latin typeface="微软雅黑" panose="020B0503020204020204" charset="-122"/>
              <a:ea typeface="微软雅黑" panose="020B050302020402020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20"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2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13"/>
                                        </p:tgtEl>
                                        <p:attrNameLst>
                                          <p:attrName>style.visibility</p:attrName>
                                        </p:attrNameLst>
                                      </p:cBhvr>
                                      <p:to>
                                        <p:strVal val="visible"/>
                                      </p:to>
                                    </p:set>
                                    <p:anim calcmode="lin" valueType="num">
                                      <p:cBhvr>
                                        <p:cTn id="16" dur="500" fill="hold"/>
                                        <p:tgtEl>
                                          <p:spTgt spid="113"/>
                                        </p:tgtEl>
                                        <p:attrNameLst>
                                          <p:attrName>ppt_w</p:attrName>
                                        </p:attrNameLst>
                                      </p:cBhvr>
                                      <p:tavLst>
                                        <p:tav tm="0">
                                          <p:val>
                                            <p:fltVal val="0"/>
                                          </p:val>
                                        </p:tav>
                                        <p:tav tm="100000">
                                          <p:val>
                                            <p:strVal val="#ppt_w"/>
                                          </p:val>
                                        </p:tav>
                                      </p:tavLst>
                                    </p:anim>
                                    <p:anim calcmode="lin" valueType="num">
                                      <p:cBhvr>
                                        <p:cTn id="17" dur="500" fill="hold"/>
                                        <p:tgtEl>
                                          <p:spTgt spid="113"/>
                                        </p:tgtEl>
                                        <p:attrNameLst>
                                          <p:attrName>ppt_h</p:attrName>
                                        </p:attrNameLst>
                                      </p:cBhvr>
                                      <p:tavLst>
                                        <p:tav tm="0">
                                          <p:val>
                                            <p:fltVal val="0"/>
                                          </p:val>
                                        </p:tav>
                                        <p:tav tm="100000">
                                          <p:val>
                                            <p:strVal val="#ppt_h"/>
                                          </p:val>
                                        </p:tav>
                                      </p:tavLst>
                                    </p:anim>
                                    <p:anim calcmode="lin" valueType="num">
                                      <p:cBhvr>
                                        <p:cTn id="18" dur="500" fill="hold"/>
                                        <p:tgtEl>
                                          <p:spTgt spid="113"/>
                                        </p:tgtEl>
                                        <p:attrNameLst>
                                          <p:attrName>style.rotation</p:attrName>
                                        </p:attrNameLst>
                                      </p:cBhvr>
                                      <p:tavLst>
                                        <p:tav tm="0">
                                          <p:val>
                                            <p:fltVal val="360"/>
                                          </p:val>
                                        </p:tav>
                                        <p:tav tm="100000">
                                          <p:val>
                                            <p:fltVal val="0"/>
                                          </p:val>
                                        </p:tav>
                                      </p:tavLst>
                                    </p:anim>
                                    <p:animEffect transition="in" filter="fade">
                                      <p:cBhvr>
                                        <p:cTn id="19" dur="500"/>
                                        <p:tgtEl>
                                          <p:spTgt spid="113"/>
                                        </p:tgtEl>
                                      </p:cBhvr>
                                    </p:animEffect>
                                  </p:childTnLst>
                                </p:cTn>
                              </p:par>
                            </p:childTnLst>
                          </p:cTn>
                        </p:par>
                        <p:par>
                          <p:cTn id="20" fill="hold">
                            <p:stCondLst>
                              <p:cond delay="1000"/>
                            </p:stCondLst>
                            <p:childTnLst>
                              <p:par>
                                <p:cTn id="21" presetID="2" presetClass="entr" presetSubtype="3" fill="hold" grpId="0" nodeType="afterEffect">
                                  <p:stCondLst>
                                    <p:cond delay="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500" fill="hold"/>
                                        <p:tgtEl>
                                          <p:spTgt spid="114"/>
                                        </p:tgtEl>
                                        <p:attrNameLst>
                                          <p:attrName>ppt_x</p:attrName>
                                        </p:attrNameLst>
                                      </p:cBhvr>
                                      <p:tavLst>
                                        <p:tav tm="0">
                                          <p:val>
                                            <p:strVal val="1+#ppt_w/2"/>
                                          </p:val>
                                        </p:tav>
                                        <p:tav tm="100000">
                                          <p:val>
                                            <p:strVal val="#ppt_x"/>
                                          </p:val>
                                        </p:tav>
                                      </p:tavLst>
                                    </p:anim>
                                    <p:anim calcmode="lin" valueType="num">
                                      <p:cBhvr additive="base">
                                        <p:cTn id="24" dur="500" fill="hold"/>
                                        <p:tgtEl>
                                          <p:spTgt spid="114"/>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117"/>
                                        </p:tgtEl>
                                        <p:attrNameLst>
                                          <p:attrName>style.visibility</p:attrName>
                                        </p:attrNameLst>
                                      </p:cBhvr>
                                      <p:to>
                                        <p:strVal val="visible"/>
                                      </p:to>
                                    </p:set>
                                    <p:animEffect transition="in" filter="barn(inVertical)">
                                      <p:cBhvr>
                                        <p:cTn id="28" dur="500"/>
                                        <p:tgtEl>
                                          <p:spTgt spid="117"/>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25"/>
                                        </p:tgtEl>
                                        <p:attrNameLst>
                                          <p:attrName>style.visibility</p:attrName>
                                        </p:attrNameLst>
                                      </p:cBhvr>
                                      <p:to>
                                        <p:strVal val="visible"/>
                                      </p:to>
                                    </p:set>
                                    <p:animEffect transition="in" filter="wipe(down)">
                                      <p:cBhvr>
                                        <p:cTn id="32" dur="500"/>
                                        <p:tgtEl>
                                          <p:spTgt spid="125"/>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115"/>
                                        </p:tgtEl>
                                        <p:attrNameLst>
                                          <p:attrName>style.visibility</p:attrName>
                                        </p:attrNameLst>
                                      </p:cBhvr>
                                      <p:to>
                                        <p:strVal val="visible"/>
                                      </p:to>
                                    </p:set>
                                    <p:anim calcmode="lin" valueType="num">
                                      <p:cBhvr>
                                        <p:cTn id="36" dur="500" fill="hold"/>
                                        <p:tgtEl>
                                          <p:spTgt spid="115"/>
                                        </p:tgtEl>
                                        <p:attrNameLst>
                                          <p:attrName>ppt_w</p:attrName>
                                        </p:attrNameLst>
                                      </p:cBhvr>
                                      <p:tavLst>
                                        <p:tav tm="0">
                                          <p:val>
                                            <p:fltVal val="0"/>
                                          </p:val>
                                        </p:tav>
                                        <p:tav tm="100000">
                                          <p:val>
                                            <p:strVal val="#ppt_w"/>
                                          </p:val>
                                        </p:tav>
                                      </p:tavLst>
                                    </p:anim>
                                    <p:anim calcmode="lin" valueType="num">
                                      <p:cBhvr>
                                        <p:cTn id="37" dur="500" fill="hold"/>
                                        <p:tgtEl>
                                          <p:spTgt spid="115"/>
                                        </p:tgtEl>
                                        <p:attrNameLst>
                                          <p:attrName>ppt_h</p:attrName>
                                        </p:attrNameLst>
                                      </p:cBhvr>
                                      <p:tavLst>
                                        <p:tav tm="0">
                                          <p:val>
                                            <p:fltVal val="0"/>
                                          </p:val>
                                        </p:tav>
                                        <p:tav tm="100000">
                                          <p:val>
                                            <p:strVal val="#ppt_h"/>
                                          </p:val>
                                        </p:tav>
                                      </p:tavLst>
                                    </p:anim>
                                    <p:anim calcmode="lin" valueType="num">
                                      <p:cBhvr>
                                        <p:cTn id="38" dur="500" fill="hold"/>
                                        <p:tgtEl>
                                          <p:spTgt spid="115"/>
                                        </p:tgtEl>
                                        <p:attrNameLst>
                                          <p:attrName>style.rotation</p:attrName>
                                        </p:attrNameLst>
                                      </p:cBhvr>
                                      <p:tavLst>
                                        <p:tav tm="0">
                                          <p:val>
                                            <p:fltVal val="360"/>
                                          </p:val>
                                        </p:tav>
                                        <p:tav tm="100000">
                                          <p:val>
                                            <p:fltVal val="0"/>
                                          </p:val>
                                        </p:tav>
                                      </p:tavLst>
                                    </p:anim>
                                    <p:animEffect transition="in" filter="fade">
                                      <p:cBhvr>
                                        <p:cTn id="39" dur="500"/>
                                        <p:tgtEl>
                                          <p:spTgt spid="115"/>
                                        </p:tgtEl>
                                      </p:cBhvr>
                                    </p:animEffect>
                                  </p:childTnLst>
                                </p:cTn>
                              </p:par>
                            </p:childTnLst>
                          </p:cTn>
                        </p:par>
                        <p:par>
                          <p:cTn id="40" fill="hold">
                            <p:stCondLst>
                              <p:cond delay="3000"/>
                            </p:stCondLst>
                            <p:childTnLst>
                              <p:par>
                                <p:cTn id="41" presetID="2" presetClass="entr" presetSubtype="3" fill="hold" grpId="0" nodeType="afterEffect">
                                  <p:stCondLst>
                                    <p:cond delay="0"/>
                                  </p:stCondLst>
                                  <p:childTnLst>
                                    <p:set>
                                      <p:cBhvr>
                                        <p:cTn id="42" dur="1" fill="hold">
                                          <p:stCondLst>
                                            <p:cond delay="0"/>
                                          </p:stCondLst>
                                        </p:cTn>
                                        <p:tgtEl>
                                          <p:spTgt spid="116"/>
                                        </p:tgtEl>
                                        <p:attrNameLst>
                                          <p:attrName>style.visibility</p:attrName>
                                        </p:attrNameLst>
                                      </p:cBhvr>
                                      <p:to>
                                        <p:strVal val="visible"/>
                                      </p:to>
                                    </p:set>
                                    <p:anim calcmode="lin" valueType="num">
                                      <p:cBhvr additive="base">
                                        <p:cTn id="43" dur="500" fill="hold"/>
                                        <p:tgtEl>
                                          <p:spTgt spid="116"/>
                                        </p:tgtEl>
                                        <p:attrNameLst>
                                          <p:attrName>ppt_x</p:attrName>
                                        </p:attrNameLst>
                                      </p:cBhvr>
                                      <p:tavLst>
                                        <p:tav tm="0">
                                          <p:val>
                                            <p:strVal val="1+#ppt_w/2"/>
                                          </p:val>
                                        </p:tav>
                                        <p:tav tm="100000">
                                          <p:val>
                                            <p:strVal val="#ppt_x"/>
                                          </p:val>
                                        </p:tav>
                                      </p:tavLst>
                                    </p:anim>
                                    <p:anim calcmode="lin" valueType="num">
                                      <p:cBhvr additive="base">
                                        <p:cTn id="44" dur="500" fill="hold"/>
                                        <p:tgtEl>
                                          <p:spTgt spid="116"/>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6" presetClass="entr" presetSubtype="21" fill="hold" grpId="0" nodeType="afterEffect">
                                  <p:stCondLst>
                                    <p:cond delay="0"/>
                                  </p:stCondLst>
                                  <p:childTnLst>
                                    <p:set>
                                      <p:cBhvr>
                                        <p:cTn id="47" dur="1" fill="hold">
                                          <p:stCondLst>
                                            <p:cond delay="0"/>
                                          </p:stCondLst>
                                        </p:cTn>
                                        <p:tgtEl>
                                          <p:spTgt spid="118"/>
                                        </p:tgtEl>
                                        <p:attrNameLst>
                                          <p:attrName>style.visibility</p:attrName>
                                        </p:attrNameLst>
                                      </p:cBhvr>
                                      <p:to>
                                        <p:strVal val="visible"/>
                                      </p:to>
                                    </p:set>
                                    <p:animEffect transition="in" filter="barn(inVertical)">
                                      <p:cBhvr>
                                        <p:cTn id="48" dur="500"/>
                                        <p:tgtEl>
                                          <p:spTgt spid="118"/>
                                        </p:tgtEl>
                                      </p:cBhvr>
                                    </p:animEffect>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126"/>
                                        </p:tgtEl>
                                        <p:attrNameLst>
                                          <p:attrName>style.visibility</p:attrName>
                                        </p:attrNameLst>
                                      </p:cBhvr>
                                      <p:to>
                                        <p:strVal val="visible"/>
                                      </p:to>
                                    </p:set>
                                    <p:animEffect transition="in" filter="wipe(down)">
                                      <p:cBhvr>
                                        <p:cTn id="52" dur="500"/>
                                        <p:tgtEl>
                                          <p:spTgt spid="126"/>
                                        </p:tgtEl>
                                      </p:cBhvr>
                                    </p:animEffect>
                                  </p:childTnLst>
                                </p:cTn>
                              </p:par>
                            </p:childTnLst>
                          </p:cTn>
                        </p:par>
                        <p:par>
                          <p:cTn id="53" fill="hold">
                            <p:stCondLst>
                              <p:cond delay="4500"/>
                            </p:stCondLst>
                            <p:childTnLst>
                              <p:par>
                                <p:cTn id="54" presetID="49" presetClass="entr" presetSubtype="0" decel="100000" fill="hold" grpId="0" nodeType="afterEffect">
                                  <p:stCondLst>
                                    <p:cond delay="0"/>
                                  </p:stCondLst>
                                  <p:childTnLst>
                                    <p:set>
                                      <p:cBhvr>
                                        <p:cTn id="55" dur="1" fill="hold">
                                          <p:stCondLst>
                                            <p:cond delay="0"/>
                                          </p:stCondLst>
                                        </p:cTn>
                                        <p:tgtEl>
                                          <p:spTgt spid="119"/>
                                        </p:tgtEl>
                                        <p:attrNameLst>
                                          <p:attrName>style.visibility</p:attrName>
                                        </p:attrNameLst>
                                      </p:cBhvr>
                                      <p:to>
                                        <p:strVal val="visible"/>
                                      </p:to>
                                    </p:set>
                                    <p:anim calcmode="lin" valueType="num">
                                      <p:cBhvr>
                                        <p:cTn id="56" dur="500" fill="hold"/>
                                        <p:tgtEl>
                                          <p:spTgt spid="119"/>
                                        </p:tgtEl>
                                        <p:attrNameLst>
                                          <p:attrName>ppt_w</p:attrName>
                                        </p:attrNameLst>
                                      </p:cBhvr>
                                      <p:tavLst>
                                        <p:tav tm="0">
                                          <p:val>
                                            <p:fltVal val="0"/>
                                          </p:val>
                                        </p:tav>
                                        <p:tav tm="100000">
                                          <p:val>
                                            <p:strVal val="#ppt_w"/>
                                          </p:val>
                                        </p:tav>
                                      </p:tavLst>
                                    </p:anim>
                                    <p:anim calcmode="lin" valueType="num">
                                      <p:cBhvr>
                                        <p:cTn id="57" dur="500" fill="hold"/>
                                        <p:tgtEl>
                                          <p:spTgt spid="119"/>
                                        </p:tgtEl>
                                        <p:attrNameLst>
                                          <p:attrName>ppt_h</p:attrName>
                                        </p:attrNameLst>
                                      </p:cBhvr>
                                      <p:tavLst>
                                        <p:tav tm="0">
                                          <p:val>
                                            <p:fltVal val="0"/>
                                          </p:val>
                                        </p:tav>
                                        <p:tav tm="100000">
                                          <p:val>
                                            <p:strVal val="#ppt_h"/>
                                          </p:val>
                                        </p:tav>
                                      </p:tavLst>
                                    </p:anim>
                                    <p:anim calcmode="lin" valueType="num">
                                      <p:cBhvr>
                                        <p:cTn id="58" dur="500" fill="hold"/>
                                        <p:tgtEl>
                                          <p:spTgt spid="119"/>
                                        </p:tgtEl>
                                        <p:attrNameLst>
                                          <p:attrName>style.rotation</p:attrName>
                                        </p:attrNameLst>
                                      </p:cBhvr>
                                      <p:tavLst>
                                        <p:tav tm="0">
                                          <p:val>
                                            <p:fltVal val="360"/>
                                          </p:val>
                                        </p:tav>
                                        <p:tav tm="100000">
                                          <p:val>
                                            <p:fltVal val="0"/>
                                          </p:val>
                                        </p:tav>
                                      </p:tavLst>
                                    </p:anim>
                                    <p:animEffect transition="in" filter="fade">
                                      <p:cBhvr>
                                        <p:cTn id="59" dur="500"/>
                                        <p:tgtEl>
                                          <p:spTgt spid="119"/>
                                        </p:tgtEl>
                                      </p:cBhvr>
                                    </p:animEffec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 calcmode="lin" valueType="num">
                                      <p:cBhvr additive="base">
                                        <p:cTn id="63" dur="500" fill="hold"/>
                                        <p:tgtEl>
                                          <p:spTgt spid="120"/>
                                        </p:tgtEl>
                                        <p:attrNameLst>
                                          <p:attrName>ppt_x</p:attrName>
                                        </p:attrNameLst>
                                      </p:cBhvr>
                                      <p:tavLst>
                                        <p:tav tm="0">
                                          <p:val>
                                            <p:strVal val="1+#ppt_w/2"/>
                                          </p:val>
                                        </p:tav>
                                        <p:tav tm="100000">
                                          <p:val>
                                            <p:strVal val="#ppt_x"/>
                                          </p:val>
                                        </p:tav>
                                      </p:tavLst>
                                    </p:anim>
                                    <p:anim calcmode="lin" valueType="num">
                                      <p:cBhvr additive="base">
                                        <p:cTn id="64" dur="500" fill="hold"/>
                                        <p:tgtEl>
                                          <p:spTgt spid="12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16" presetClass="entr" presetSubtype="21" fill="hold" grpId="0" nodeType="after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barn(inVertical)">
                                      <p:cBhvr>
                                        <p:cTn id="68" dur="500"/>
                                        <p:tgtEl>
                                          <p:spTgt spid="121"/>
                                        </p:tgtEl>
                                      </p:cBhvr>
                                    </p:animEffect>
                                  </p:childTnLst>
                                </p:cTn>
                              </p:par>
                            </p:childTnLst>
                          </p:cTn>
                        </p:par>
                        <p:par>
                          <p:cTn id="69" fill="hold">
                            <p:stCondLst>
                              <p:cond delay="6000"/>
                            </p:stCondLst>
                            <p:childTnLst>
                              <p:par>
                                <p:cTn id="70" presetID="22" presetClass="entr" presetSubtype="4" fill="hold" grpId="0" nodeType="afterEffect">
                                  <p:stCondLst>
                                    <p:cond delay="0"/>
                                  </p:stCondLst>
                                  <p:childTnLst>
                                    <p:set>
                                      <p:cBhvr>
                                        <p:cTn id="71" dur="1" fill="hold">
                                          <p:stCondLst>
                                            <p:cond delay="0"/>
                                          </p:stCondLst>
                                        </p:cTn>
                                        <p:tgtEl>
                                          <p:spTgt spid="127"/>
                                        </p:tgtEl>
                                        <p:attrNameLst>
                                          <p:attrName>style.visibility</p:attrName>
                                        </p:attrNameLst>
                                      </p:cBhvr>
                                      <p:to>
                                        <p:strVal val="visible"/>
                                      </p:to>
                                    </p:set>
                                    <p:animEffect transition="in" filter="wipe(down)">
                                      <p:cBhvr>
                                        <p:cTn id="7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ldLvl="0" animBg="1"/>
      <p:bldP spid="114" grpId="0" bldLvl="0" animBg="1"/>
      <p:bldP spid="115" grpId="0" bldLvl="0" animBg="1"/>
      <p:bldP spid="116" grpId="0" bldLvl="0" animBg="1"/>
      <p:bldP spid="117" grpId="0"/>
      <p:bldP spid="118" grpId="0"/>
      <p:bldP spid="119" grpId="0" bldLvl="0" animBg="1"/>
      <p:bldP spid="120" grpId="0" bldLvl="0" animBg="1"/>
      <p:bldP spid="121" grpId="0"/>
      <p:bldP spid="125" grpId="0"/>
      <p:bldP spid="126" grpId="0"/>
      <p:bldP spid="127" grpId="0"/>
      <p:bldP spid="20" grpId="0"/>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文本框 6"/>
          <p:cNvSpPr txBox="1"/>
          <p:nvPr/>
        </p:nvSpPr>
        <p:spPr>
          <a:xfrm>
            <a:off x="4793615" y="2854325"/>
            <a:ext cx="3256280" cy="829945"/>
          </a:xfrm>
          <a:prstGeom prst="rect">
            <a:avLst/>
          </a:prstGeom>
          <a:noFill/>
        </p:spPr>
        <p:txBody>
          <a:bodyPr wrap="square" rtlCol="0">
            <a:spAutoFit/>
          </a:bodyPr>
          <a:lstStyle/>
          <a:p>
            <a:r>
              <a:rPr lang="zh-CN" altLang="en-US" sz="4800" b="1" dirty="0">
                <a:solidFill>
                  <a:srgbClr val="201A18"/>
                </a:solidFill>
                <a:latin typeface="+mj-ea"/>
                <a:ea typeface="+mj-ea"/>
              </a:rPr>
              <a:t>标题添加处</a:t>
            </a:r>
          </a:p>
        </p:txBody>
      </p:sp>
      <p:sp>
        <p:nvSpPr>
          <p:cNvPr id="9" name="文本框 8"/>
          <p:cNvSpPr txBox="1"/>
          <p:nvPr/>
        </p:nvSpPr>
        <p:spPr>
          <a:xfrm>
            <a:off x="6620510" y="3959225"/>
            <a:ext cx="4732655" cy="645160"/>
          </a:xfrm>
          <a:prstGeom prst="rect">
            <a:avLst/>
          </a:prstGeom>
          <a:noFill/>
        </p:spPr>
        <p:txBody>
          <a:bodyPr wrap="square" rtlCol="0">
            <a:spAutoFit/>
          </a:bodyPr>
          <a:lstStyle/>
          <a:p>
            <a:pPr algn="r"/>
            <a:r>
              <a:rPr lang="zh-CN" altLang="en-US" dirty="0" smtClean="0"/>
              <a:t>单击此处编辑文字</a:t>
            </a:r>
            <a:r>
              <a:rPr lang="zh-CN" altLang="en-US" dirty="0"/>
              <a:t>单击此处编辑文字</a:t>
            </a:r>
          </a:p>
          <a:p>
            <a:pPr algn="r"/>
            <a:r>
              <a:rPr lang="zh-CN" altLang="en-US" dirty="0"/>
              <a:t>单击此处编辑</a:t>
            </a:r>
            <a:r>
              <a:rPr lang="zh-CN" altLang="en-US" dirty="0" smtClean="0"/>
              <a:t>文字</a:t>
            </a:r>
            <a:r>
              <a:rPr lang="zh-CN" altLang="en-US" dirty="0"/>
              <a:t>单击此处编辑</a:t>
            </a:r>
            <a:r>
              <a:rPr lang="zh-CN" altLang="en-US" dirty="0" smtClean="0"/>
              <a:t>文字</a:t>
            </a:r>
            <a:endParaRPr lang="zh-CN" altLang="en-US" dirty="0"/>
          </a:p>
        </p:txBody>
      </p:sp>
      <p:sp>
        <p:nvSpPr>
          <p:cNvPr id="3" name="灯片编号占位符 2"/>
          <p:cNvSpPr>
            <a:spLocks noGrp="1"/>
          </p:cNvSpPr>
          <p:nvPr>
            <p:ph type="sldNum" sz="quarter" idx="12"/>
          </p:nvPr>
        </p:nvSpPr>
        <p:spPr/>
        <p:txBody>
          <a:bodyPr/>
          <a:lstStyle/>
          <a:p>
            <a:fld id="{38DE92B7-FE64-45AB-A95B-C53F27011C1F}" type="slidenum">
              <a:rPr lang="zh-CN" altLang="en-US" smtClean="0"/>
              <a:pPr/>
              <a:t>7</a:t>
            </a:fld>
            <a:r>
              <a:rPr lang="en-US" altLang="zh-CN" smtClean="0"/>
              <a:t>/19</a:t>
            </a:r>
            <a:endParaRPr lang="zh-CN" altLang="en-US" dirty="0"/>
          </a:p>
        </p:txBody>
      </p:sp>
      <p:sp>
        <p:nvSpPr>
          <p:cNvPr id="6" name="任意多边形 5"/>
          <p:cNvSpPr>
            <a:spLocks noChangeAspect="1"/>
          </p:cNvSpPr>
          <p:nvPr/>
        </p:nvSpPr>
        <p:spPr>
          <a:xfrm>
            <a:off x="0" y="865672"/>
            <a:ext cx="2202873" cy="1145083"/>
          </a:xfrm>
          <a:custGeom>
            <a:avLst/>
            <a:gdLst>
              <a:gd name="connsiteX0" fmla="*/ 2675813 w 3335789"/>
              <a:gd name="connsiteY0" fmla="*/ 0 h 1319952"/>
              <a:gd name="connsiteX1" fmla="*/ 2675823 w 3335789"/>
              <a:gd name="connsiteY1" fmla="*/ 1 h 1319952"/>
              <a:gd name="connsiteX2" fmla="*/ 2755072 w 3335789"/>
              <a:gd name="connsiteY2" fmla="*/ 1 h 1319952"/>
              <a:gd name="connsiteX3" fmla="*/ 2760703 w 3335789"/>
              <a:gd name="connsiteY3" fmla="*/ 8558 h 1319952"/>
              <a:gd name="connsiteX4" fmla="*/ 2808821 w 3335789"/>
              <a:gd name="connsiteY4" fmla="*/ 13408 h 1319952"/>
              <a:gd name="connsiteX5" fmla="*/ 3335789 w 3335789"/>
              <a:gd name="connsiteY5" fmla="*/ 659976 h 1319952"/>
              <a:gd name="connsiteX6" fmla="*/ 2808821 w 3335789"/>
              <a:gd name="connsiteY6" fmla="*/ 1306544 h 1319952"/>
              <a:gd name="connsiteX7" fmla="*/ 2729413 w 3335789"/>
              <a:gd name="connsiteY7" fmla="*/ 1314549 h 1319952"/>
              <a:gd name="connsiteX8" fmla="*/ 2724928 w 3335789"/>
              <a:gd name="connsiteY8" fmla="*/ 1319952 h 1319952"/>
              <a:gd name="connsiteX9" fmla="*/ 2675813 w 3335789"/>
              <a:gd name="connsiteY9" fmla="*/ 1319952 h 1319952"/>
              <a:gd name="connsiteX10" fmla="*/ 0 w 3335789"/>
              <a:gd name="connsiteY10" fmla="*/ 1319952 h 1319952"/>
              <a:gd name="connsiteX11" fmla="*/ 0 w 3335789"/>
              <a:gd name="connsiteY11" fmla="*/ 1 h 1319952"/>
              <a:gd name="connsiteX12" fmla="*/ 2675803 w 3335789"/>
              <a:gd name="connsiteY12" fmla="*/ 1 h 131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789" h="1319952">
                <a:moveTo>
                  <a:pt x="2675813" y="0"/>
                </a:moveTo>
                <a:lnTo>
                  <a:pt x="2675823" y="1"/>
                </a:lnTo>
                <a:lnTo>
                  <a:pt x="2755072" y="1"/>
                </a:lnTo>
                <a:lnTo>
                  <a:pt x="2760703" y="8558"/>
                </a:lnTo>
                <a:lnTo>
                  <a:pt x="2808821" y="13408"/>
                </a:lnTo>
                <a:cubicBezTo>
                  <a:pt x="3109561" y="74949"/>
                  <a:pt x="3335789" y="341043"/>
                  <a:pt x="3335789" y="659976"/>
                </a:cubicBezTo>
                <a:cubicBezTo>
                  <a:pt x="3335789" y="978909"/>
                  <a:pt x="3109561" y="1245004"/>
                  <a:pt x="2808821" y="1306544"/>
                </a:cubicBezTo>
                <a:lnTo>
                  <a:pt x="2729413" y="1314549"/>
                </a:lnTo>
                <a:lnTo>
                  <a:pt x="2724928" y="1319952"/>
                </a:lnTo>
                <a:lnTo>
                  <a:pt x="2675813" y="1319952"/>
                </a:lnTo>
                <a:lnTo>
                  <a:pt x="0" y="1319952"/>
                </a:lnTo>
                <a:lnTo>
                  <a:pt x="0" y="1"/>
                </a:lnTo>
                <a:lnTo>
                  <a:pt x="2675803" y="1"/>
                </a:lnTo>
                <a:close/>
              </a:path>
            </a:pathLst>
          </a:custGeom>
          <a:solidFill>
            <a:srgbClr val="C4272E"/>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mn-ea"/>
              </a:rPr>
              <a:t>  </a:t>
            </a:r>
            <a:r>
              <a:rPr lang="en-US" altLang="zh-CN" sz="7000" b="1" dirty="0" smtClean="0">
                <a:latin typeface="微软雅黑" panose="020B0503020204020204" charset="-122"/>
                <a:ea typeface="微软雅黑" panose="020B0503020204020204" charset="-122"/>
              </a:rPr>
              <a:t> 2</a:t>
            </a:r>
          </a:p>
        </p:txBody>
      </p:sp>
      <p:sp>
        <p:nvSpPr>
          <p:cNvPr id="16" name="矩形 15"/>
          <p:cNvSpPr/>
          <p:nvPr/>
        </p:nvSpPr>
        <p:spPr>
          <a:xfrm>
            <a:off x="0" y="0"/>
            <a:ext cx="145474" cy="6858000"/>
          </a:xfrm>
          <a:prstGeom prst="rect">
            <a:avLst/>
          </a:prstGeom>
          <a:solidFill>
            <a:srgbClr val="C4272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37430" y="3764915"/>
            <a:ext cx="7361555" cy="43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1388920" y="1705571"/>
            <a:ext cx="2434935" cy="1698846"/>
            <a:chOff x="1388920" y="1705571"/>
            <a:chExt cx="2434935" cy="1698846"/>
          </a:xfrm>
        </p:grpSpPr>
        <p:sp>
          <p:nvSpPr>
            <p:cNvPr id="4" name="矩形 3"/>
            <p:cNvSpPr/>
            <p:nvPr/>
          </p:nvSpPr>
          <p:spPr>
            <a:xfrm>
              <a:off x="1388920" y="2450310"/>
              <a:ext cx="2434935" cy="954107"/>
            </a:xfrm>
            <a:prstGeom prst="rect">
              <a:avLst/>
            </a:prstGeom>
          </p:spPr>
          <p:txBody>
            <a:bodyPr wrap="square">
              <a:spAutoFit/>
              <a:scene3d>
                <a:camera prst="orthographicFront"/>
                <a:lightRig rig="threePt" dir="t"/>
              </a:scene3d>
              <a:sp3d contourW="12700"/>
            </a:bodyPr>
            <a:lstStyle/>
            <a:p>
              <a:r>
                <a:rPr lang="zh-CN" altLang="en-US" sz="1400" dirty="0" smtClean="0"/>
                <a:t>单击此处编辑文字单击此处编辑文字</a:t>
              </a:r>
            </a:p>
            <a:p>
              <a:r>
                <a:rPr lang="zh-CN" altLang="en-US" sz="1400" dirty="0" smtClean="0"/>
                <a:t>单击此处编辑文字单击此处编辑文字</a:t>
              </a:r>
              <a:endParaRPr lang="zh-CN" altLang="en-US" sz="1400" dirty="0"/>
            </a:p>
          </p:txBody>
        </p:sp>
        <p:sp>
          <p:nvSpPr>
            <p:cNvPr id="5" name="文本框 4"/>
            <p:cNvSpPr txBox="1"/>
            <p:nvPr/>
          </p:nvSpPr>
          <p:spPr>
            <a:xfrm>
              <a:off x="1503219" y="1705571"/>
              <a:ext cx="2206336" cy="523220"/>
            </a:xfrm>
            <a:prstGeom prst="rect">
              <a:avLst/>
            </a:prstGeom>
            <a:solidFill>
              <a:schemeClr val="bg1">
                <a:lumMod val="50000"/>
              </a:schemeClr>
            </a:solidFill>
          </p:spPr>
          <p:txBody>
            <a:bodyPr wrap="square" rtlCol="0">
              <a:spAutoFit/>
            </a:bodyPr>
            <a:lstStyle/>
            <a:p>
              <a:pPr algn="ctr"/>
              <a:r>
                <a:rPr lang="zh-CN" altLang="en-US" sz="2800" dirty="0">
                  <a:solidFill>
                    <a:schemeClr val="bg1"/>
                  </a:solidFill>
                </a:rPr>
                <a:t>添加标题</a:t>
              </a:r>
            </a:p>
          </p:txBody>
        </p:sp>
      </p:grpSp>
      <p:grpSp>
        <p:nvGrpSpPr>
          <p:cNvPr id="6" name="组合 5"/>
          <p:cNvGrpSpPr/>
          <p:nvPr/>
        </p:nvGrpSpPr>
        <p:grpSpPr>
          <a:xfrm>
            <a:off x="4936440" y="3984064"/>
            <a:ext cx="2434935" cy="1698846"/>
            <a:chOff x="1388920" y="1705571"/>
            <a:chExt cx="2434935" cy="1698846"/>
          </a:xfrm>
        </p:grpSpPr>
        <p:sp>
          <p:nvSpPr>
            <p:cNvPr id="7" name="矩形 6"/>
            <p:cNvSpPr/>
            <p:nvPr/>
          </p:nvSpPr>
          <p:spPr>
            <a:xfrm>
              <a:off x="1388920" y="2450310"/>
              <a:ext cx="2434935" cy="954107"/>
            </a:xfrm>
            <a:prstGeom prst="rect">
              <a:avLst/>
            </a:prstGeom>
          </p:spPr>
          <p:txBody>
            <a:bodyPr wrap="square">
              <a:spAutoFit/>
              <a:scene3d>
                <a:camera prst="orthographicFront"/>
                <a:lightRig rig="threePt" dir="t"/>
              </a:scene3d>
              <a:sp3d contourW="12700"/>
            </a:bodyPr>
            <a:lstStyle/>
            <a:p>
              <a:r>
                <a:rPr lang="zh-CN" altLang="en-US" sz="1400" dirty="0" smtClean="0"/>
                <a:t>单击此处编辑文字单击此处编辑文字</a:t>
              </a:r>
            </a:p>
            <a:p>
              <a:r>
                <a:rPr lang="zh-CN" altLang="en-US" sz="1400" dirty="0" smtClean="0"/>
                <a:t>单击此处编辑文字单击此处编辑文字</a:t>
              </a:r>
              <a:endParaRPr lang="zh-CN" altLang="en-US" sz="1400" dirty="0"/>
            </a:p>
          </p:txBody>
        </p:sp>
        <p:sp>
          <p:nvSpPr>
            <p:cNvPr id="8" name="文本框 7"/>
            <p:cNvSpPr txBox="1"/>
            <p:nvPr/>
          </p:nvSpPr>
          <p:spPr>
            <a:xfrm>
              <a:off x="1503219" y="1705571"/>
              <a:ext cx="2206336" cy="523220"/>
            </a:xfrm>
            <a:prstGeom prst="rect">
              <a:avLst/>
            </a:prstGeom>
            <a:solidFill>
              <a:schemeClr val="bg1">
                <a:lumMod val="50000"/>
              </a:schemeClr>
            </a:solidFill>
          </p:spPr>
          <p:txBody>
            <a:bodyPr wrap="square" rtlCol="0">
              <a:spAutoFit/>
            </a:bodyPr>
            <a:lstStyle/>
            <a:p>
              <a:pPr algn="ctr"/>
              <a:r>
                <a:rPr lang="zh-CN" altLang="en-US" sz="2800" dirty="0">
                  <a:solidFill>
                    <a:schemeClr val="bg1"/>
                  </a:solidFill>
                </a:rPr>
                <a:t>添加标题</a:t>
              </a:r>
            </a:p>
          </p:txBody>
        </p:sp>
      </p:grpSp>
      <p:grpSp>
        <p:nvGrpSpPr>
          <p:cNvPr id="9" name="组合 8"/>
          <p:cNvGrpSpPr/>
          <p:nvPr/>
        </p:nvGrpSpPr>
        <p:grpSpPr>
          <a:xfrm>
            <a:off x="4936440" y="1705571"/>
            <a:ext cx="2434935" cy="1698846"/>
            <a:chOff x="1388920" y="1705571"/>
            <a:chExt cx="2434935" cy="1698846"/>
          </a:xfrm>
        </p:grpSpPr>
        <p:sp>
          <p:nvSpPr>
            <p:cNvPr id="10" name="矩形 9"/>
            <p:cNvSpPr/>
            <p:nvPr/>
          </p:nvSpPr>
          <p:spPr>
            <a:xfrm>
              <a:off x="1388920" y="2450310"/>
              <a:ext cx="2434935" cy="954107"/>
            </a:xfrm>
            <a:prstGeom prst="rect">
              <a:avLst/>
            </a:prstGeom>
          </p:spPr>
          <p:txBody>
            <a:bodyPr wrap="square">
              <a:spAutoFit/>
              <a:scene3d>
                <a:camera prst="orthographicFront"/>
                <a:lightRig rig="threePt" dir="t"/>
              </a:scene3d>
              <a:sp3d contourW="12700"/>
            </a:bodyPr>
            <a:lstStyle/>
            <a:p>
              <a:r>
                <a:rPr lang="zh-CN" altLang="en-US" sz="1400" dirty="0" smtClean="0"/>
                <a:t>单击此处编辑文字单击此处编辑文字</a:t>
              </a:r>
            </a:p>
            <a:p>
              <a:r>
                <a:rPr lang="zh-CN" altLang="en-US" sz="1400" dirty="0" smtClean="0"/>
                <a:t>单击此处编辑文字单击此处编辑文字</a:t>
              </a:r>
              <a:endParaRPr lang="zh-CN" altLang="en-US" sz="1400" dirty="0"/>
            </a:p>
          </p:txBody>
        </p:sp>
        <p:sp>
          <p:nvSpPr>
            <p:cNvPr id="11" name="文本框 10"/>
            <p:cNvSpPr txBox="1"/>
            <p:nvPr/>
          </p:nvSpPr>
          <p:spPr>
            <a:xfrm>
              <a:off x="1503219" y="1705571"/>
              <a:ext cx="2206336" cy="523220"/>
            </a:xfrm>
            <a:prstGeom prst="rect">
              <a:avLst/>
            </a:prstGeom>
            <a:solidFill>
              <a:schemeClr val="bg1">
                <a:lumMod val="50000"/>
              </a:schemeClr>
            </a:solidFill>
          </p:spPr>
          <p:txBody>
            <a:bodyPr wrap="square" rtlCol="0">
              <a:spAutoFit/>
            </a:bodyPr>
            <a:lstStyle/>
            <a:p>
              <a:pPr algn="ctr"/>
              <a:r>
                <a:rPr lang="zh-CN" altLang="en-US" sz="2800" dirty="0">
                  <a:solidFill>
                    <a:schemeClr val="bg1"/>
                  </a:solidFill>
                </a:rPr>
                <a:t>添加标题</a:t>
              </a:r>
            </a:p>
          </p:txBody>
        </p:sp>
      </p:grpSp>
      <p:grpSp>
        <p:nvGrpSpPr>
          <p:cNvPr id="12" name="组合 11"/>
          <p:cNvGrpSpPr/>
          <p:nvPr/>
        </p:nvGrpSpPr>
        <p:grpSpPr>
          <a:xfrm>
            <a:off x="1388920" y="3984064"/>
            <a:ext cx="2434935" cy="1698846"/>
            <a:chOff x="1388920" y="1705571"/>
            <a:chExt cx="2434935" cy="1698846"/>
          </a:xfrm>
        </p:grpSpPr>
        <p:sp>
          <p:nvSpPr>
            <p:cNvPr id="13" name="矩形 12"/>
            <p:cNvSpPr/>
            <p:nvPr/>
          </p:nvSpPr>
          <p:spPr>
            <a:xfrm>
              <a:off x="1388920" y="2450310"/>
              <a:ext cx="2434935" cy="954107"/>
            </a:xfrm>
            <a:prstGeom prst="rect">
              <a:avLst/>
            </a:prstGeom>
          </p:spPr>
          <p:txBody>
            <a:bodyPr wrap="square">
              <a:spAutoFit/>
              <a:scene3d>
                <a:camera prst="orthographicFront"/>
                <a:lightRig rig="threePt" dir="t"/>
              </a:scene3d>
              <a:sp3d contourW="12700"/>
            </a:bodyPr>
            <a:lstStyle/>
            <a:p>
              <a:r>
                <a:rPr lang="zh-CN" altLang="en-US" sz="1400" dirty="0" smtClean="0"/>
                <a:t>单击此处编辑文字单击此处编辑文字</a:t>
              </a:r>
            </a:p>
            <a:p>
              <a:r>
                <a:rPr lang="zh-CN" altLang="en-US" sz="1400" dirty="0" smtClean="0"/>
                <a:t>单击此处编辑文字单击此处编辑文字</a:t>
              </a:r>
              <a:endParaRPr lang="zh-CN" altLang="en-US" sz="1400" dirty="0"/>
            </a:p>
          </p:txBody>
        </p:sp>
        <p:sp>
          <p:nvSpPr>
            <p:cNvPr id="14" name="文本框 13"/>
            <p:cNvSpPr txBox="1"/>
            <p:nvPr/>
          </p:nvSpPr>
          <p:spPr>
            <a:xfrm>
              <a:off x="1503219" y="1705571"/>
              <a:ext cx="2206336" cy="523220"/>
            </a:xfrm>
            <a:prstGeom prst="rect">
              <a:avLst/>
            </a:prstGeom>
            <a:solidFill>
              <a:schemeClr val="bg1">
                <a:lumMod val="50000"/>
              </a:schemeClr>
            </a:solidFill>
          </p:spPr>
          <p:txBody>
            <a:bodyPr wrap="square" rtlCol="0">
              <a:spAutoFit/>
            </a:bodyPr>
            <a:lstStyle/>
            <a:p>
              <a:pPr algn="ctr"/>
              <a:r>
                <a:rPr lang="zh-CN" altLang="en-US" sz="2800" dirty="0">
                  <a:solidFill>
                    <a:schemeClr val="bg1"/>
                  </a:solidFill>
                </a:rPr>
                <a:t>添加标题</a:t>
              </a:r>
            </a:p>
          </p:txBody>
        </p:sp>
      </p:grpSp>
      <p:grpSp>
        <p:nvGrpSpPr>
          <p:cNvPr id="15" name="组合 14"/>
          <p:cNvGrpSpPr/>
          <p:nvPr/>
        </p:nvGrpSpPr>
        <p:grpSpPr>
          <a:xfrm>
            <a:off x="8483960" y="1705571"/>
            <a:ext cx="2434935" cy="1698846"/>
            <a:chOff x="1388920" y="1705571"/>
            <a:chExt cx="2434935" cy="1698846"/>
          </a:xfrm>
        </p:grpSpPr>
        <p:sp>
          <p:nvSpPr>
            <p:cNvPr id="16" name="矩形 15"/>
            <p:cNvSpPr/>
            <p:nvPr/>
          </p:nvSpPr>
          <p:spPr>
            <a:xfrm>
              <a:off x="1388920" y="2450310"/>
              <a:ext cx="2434935" cy="954107"/>
            </a:xfrm>
            <a:prstGeom prst="rect">
              <a:avLst/>
            </a:prstGeom>
          </p:spPr>
          <p:txBody>
            <a:bodyPr wrap="square">
              <a:spAutoFit/>
              <a:scene3d>
                <a:camera prst="orthographicFront"/>
                <a:lightRig rig="threePt" dir="t"/>
              </a:scene3d>
              <a:sp3d contourW="12700"/>
            </a:bodyPr>
            <a:lstStyle/>
            <a:p>
              <a:r>
                <a:rPr lang="zh-CN" altLang="en-US" sz="1400" dirty="0" smtClean="0"/>
                <a:t>单击此处编辑文字单击此处编辑文字</a:t>
              </a:r>
            </a:p>
            <a:p>
              <a:r>
                <a:rPr lang="zh-CN" altLang="en-US" sz="1400" dirty="0" smtClean="0"/>
                <a:t>单击此处编辑文字单击此处编辑文字</a:t>
              </a:r>
              <a:endParaRPr lang="zh-CN" altLang="en-US" sz="1400" dirty="0"/>
            </a:p>
          </p:txBody>
        </p:sp>
        <p:sp>
          <p:nvSpPr>
            <p:cNvPr id="17" name="文本框 16"/>
            <p:cNvSpPr txBox="1"/>
            <p:nvPr/>
          </p:nvSpPr>
          <p:spPr>
            <a:xfrm>
              <a:off x="1503219" y="1705571"/>
              <a:ext cx="2206336" cy="523220"/>
            </a:xfrm>
            <a:prstGeom prst="rect">
              <a:avLst/>
            </a:prstGeom>
            <a:solidFill>
              <a:schemeClr val="bg1">
                <a:lumMod val="50000"/>
              </a:schemeClr>
            </a:solidFill>
          </p:spPr>
          <p:txBody>
            <a:bodyPr wrap="square" rtlCol="0">
              <a:spAutoFit/>
            </a:bodyPr>
            <a:lstStyle/>
            <a:p>
              <a:pPr algn="ctr"/>
              <a:r>
                <a:rPr lang="zh-CN" altLang="en-US" sz="2800" dirty="0">
                  <a:solidFill>
                    <a:schemeClr val="bg1"/>
                  </a:solidFill>
                </a:rPr>
                <a:t>添加标题</a:t>
              </a:r>
            </a:p>
          </p:txBody>
        </p:sp>
      </p:grpSp>
      <p:grpSp>
        <p:nvGrpSpPr>
          <p:cNvPr id="18" name="组合 17"/>
          <p:cNvGrpSpPr/>
          <p:nvPr/>
        </p:nvGrpSpPr>
        <p:grpSpPr>
          <a:xfrm>
            <a:off x="8483960" y="3984064"/>
            <a:ext cx="2434935" cy="1698846"/>
            <a:chOff x="1388920" y="1705571"/>
            <a:chExt cx="2434935" cy="1698846"/>
          </a:xfrm>
        </p:grpSpPr>
        <p:sp>
          <p:nvSpPr>
            <p:cNvPr id="19" name="矩形 18"/>
            <p:cNvSpPr/>
            <p:nvPr/>
          </p:nvSpPr>
          <p:spPr>
            <a:xfrm>
              <a:off x="1388920" y="2450310"/>
              <a:ext cx="2434935" cy="954107"/>
            </a:xfrm>
            <a:prstGeom prst="rect">
              <a:avLst/>
            </a:prstGeom>
          </p:spPr>
          <p:txBody>
            <a:bodyPr wrap="square">
              <a:spAutoFit/>
              <a:scene3d>
                <a:camera prst="orthographicFront"/>
                <a:lightRig rig="threePt" dir="t"/>
              </a:scene3d>
              <a:sp3d contourW="12700"/>
            </a:bodyPr>
            <a:lstStyle/>
            <a:p>
              <a:r>
                <a:rPr lang="zh-CN" altLang="en-US" sz="1400" dirty="0" smtClean="0"/>
                <a:t>单击此处编辑文字单击此处编辑文字</a:t>
              </a:r>
            </a:p>
            <a:p>
              <a:r>
                <a:rPr lang="zh-CN" altLang="en-US" sz="1400" dirty="0" smtClean="0"/>
                <a:t>单击此处编辑文字单击此处编辑文字</a:t>
              </a:r>
              <a:endParaRPr lang="zh-CN" altLang="en-US" sz="1400" dirty="0"/>
            </a:p>
          </p:txBody>
        </p:sp>
        <p:sp>
          <p:nvSpPr>
            <p:cNvPr id="20" name="文本框 19"/>
            <p:cNvSpPr txBox="1"/>
            <p:nvPr/>
          </p:nvSpPr>
          <p:spPr>
            <a:xfrm>
              <a:off x="1503219" y="1705571"/>
              <a:ext cx="2206336" cy="523220"/>
            </a:xfrm>
            <a:prstGeom prst="rect">
              <a:avLst/>
            </a:prstGeom>
            <a:solidFill>
              <a:schemeClr val="bg1">
                <a:lumMod val="50000"/>
              </a:schemeClr>
            </a:solidFill>
          </p:spPr>
          <p:txBody>
            <a:bodyPr wrap="square" rtlCol="0">
              <a:spAutoFit/>
            </a:bodyPr>
            <a:lstStyle/>
            <a:p>
              <a:pPr algn="ctr"/>
              <a:r>
                <a:rPr lang="zh-CN" altLang="en-US" sz="2800" dirty="0">
                  <a:solidFill>
                    <a:schemeClr val="bg1"/>
                  </a:solidFill>
                </a:rPr>
                <a:t>添加标题</a:t>
              </a:r>
            </a:p>
          </p:txBody>
        </p:sp>
      </p:grpSp>
      <p:sp>
        <p:nvSpPr>
          <p:cNvPr id="26" name="灯片编号占位符 25"/>
          <p:cNvSpPr>
            <a:spLocks noGrp="1"/>
          </p:cNvSpPr>
          <p:nvPr>
            <p:ph type="sldNum" sz="quarter" idx="12"/>
          </p:nvPr>
        </p:nvSpPr>
        <p:spPr/>
        <p:txBody>
          <a:bodyPr/>
          <a:lstStyle/>
          <a:p>
            <a:fld id="{38DE92B7-FE64-45AB-A95B-C53F27011C1F}" type="slidenum">
              <a:rPr lang="zh-CN" altLang="en-US" smtClean="0"/>
              <a:pPr/>
              <a:t>8</a:t>
            </a:fld>
            <a:r>
              <a:rPr lang="en-US" altLang="zh-CN" smtClean="0"/>
              <a:t>/19</a:t>
            </a:r>
            <a:endParaRPr lang="zh-CN" altLang="en-US" dirty="0" smtClean="0"/>
          </a:p>
        </p:txBody>
      </p:sp>
      <p:sp>
        <p:nvSpPr>
          <p:cNvPr id="2"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21"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 name="灯片编号占位符 8"/>
          <p:cNvSpPr>
            <a:spLocks noGrp="1"/>
          </p:cNvSpPr>
          <p:nvPr>
            <p:ph type="sldNum" sz="quarter" idx="12"/>
          </p:nvPr>
        </p:nvSpPr>
        <p:spPr/>
        <p:txBody>
          <a:bodyPr/>
          <a:lstStyle/>
          <a:p>
            <a:fld id="{38DE92B7-FE64-45AB-A95B-C53F27011C1F}" type="slidenum">
              <a:rPr lang="zh-CN" altLang="en-US" smtClean="0"/>
              <a:pPr/>
              <a:t>9</a:t>
            </a:fld>
            <a:r>
              <a:rPr lang="en-US" altLang="zh-CN" smtClean="0"/>
              <a:t>/19</a:t>
            </a:r>
            <a:endParaRPr lang="zh-CN" altLang="en-US" dirty="0" smtClean="0"/>
          </a:p>
        </p:txBody>
      </p:sp>
      <p:grpSp>
        <p:nvGrpSpPr>
          <p:cNvPr id="44" name="组合 43"/>
          <p:cNvGrpSpPr/>
          <p:nvPr/>
        </p:nvGrpSpPr>
        <p:grpSpPr>
          <a:xfrm>
            <a:off x="4072420" y="2970561"/>
            <a:ext cx="8113977" cy="3884502"/>
            <a:chOff x="4078023" y="2973498"/>
            <a:chExt cx="8113977" cy="3884502"/>
          </a:xfrm>
          <a:solidFill>
            <a:srgbClr val="005DA2"/>
          </a:solidFill>
        </p:grpSpPr>
        <p:sp>
          <p:nvSpPr>
            <p:cNvPr id="59"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C00000"/>
            </a:solidFill>
            <a:ln>
              <a:noFill/>
            </a:ln>
          </p:spPr>
          <p:txBody>
            <a:bodyPr/>
            <a:lstStyle/>
            <a:p>
              <a:endParaRPr lang="zh-CN" altLang="en-US" sz="2800">
                <a:latin typeface="微软雅黑" panose="020B0503020204020204" charset="-122"/>
                <a:ea typeface="微软雅黑" panose="020B0503020204020204" charset="-122"/>
              </a:endParaRPr>
            </a:p>
          </p:txBody>
        </p:sp>
        <p:sp>
          <p:nvSpPr>
            <p:cNvPr id="60"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sz="3200">
                <a:latin typeface="微软雅黑" panose="020B0503020204020204" charset="-122"/>
                <a:ea typeface="微软雅黑" panose="020B0503020204020204" charset="-122"/>
              </a:endParaRPr>
            </a:p>
          </p:txBody>
        </p:sp>
        <p:sp>
          <p:nvSpPr>
            <p:cNvPr id="61"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sz="3200">
                <a:latin typeface="微软雅黑" panose="020B0503020204020204" charset="-122"/>
                <a:ea typeface="微软雅黑" panose="020B0503020204020204" charset="-122"/>
              </a:endParaRPr>
            </a:p>
          </p:txBody>
        </p:sp>
        <p:sp>
          <p:nvSpPr>
            <p:cNvPr id="62"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C00000"/>
            </a:solidFill>
            <a:ln>
              <a:noFill/>
            </a:ln>
          </p:spPr>
          <p:txBody>
            <a:bodyPr/>
            <a:lstStyle/>
            <a:p>
              <a:endParaRPr lang="zh-CN" altLang="en-US" sz="2800">
                <a:latin typeface="微软雅黑" panose="020B0503020204020204" charset="-122"/>
                <a:ea typeface="微软雅黑" panose="020B0503020204020204" charset="-122"/>
              </a:endParaRPr>
            </a:p>
          </p:txBody>
        </p:sp>
      </p:grpSp>
      <p:sp>
        <p:nvSpPr>
          <p:cNvPr id="63" name="Content Placeholder 2"/>
          <p:cNvSpPr txBox="1"/>
          <p:nvPr/>
        </p:nvSpPr>
        <p:spPr>
          <a:xfrm>
            <a:off x="1004570" y="1648460"/>
            <a:ext cx="5363845" cy="26733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smtClean="0">
                <a:solidFill>
                  <a:schemeClr val="accent1"/>
                </a:solidFill>
                <a:latin typeface="Arial" panose="020B0604020202020204" pitchFamily="34" charset="0"/>
                <a:ea typeface="微软雅黑" panose="020B0503020204020204" charset="-122"/>
                <a:cs typeface="Arial" panose="020B0604020202020204" pitchFamily="34" charset="0"/>
              </a:rPr>
              <a:t>点击添加小标题</a:t>
            </a:r>
          </a:p>
          <a:p>
            <a:pPr marL="0" indent="0">
              <a:buNone/>
            </a:pPr>
            <a:endParaRPr lang="en-US" altLang="zh-CN" sz="2000" b="1" dirty="0" smtClean="0">
              <a:solidFill>
                <a:schemeClr val="accent1"/>
              </a:solidFill>
              <a:latin typeface="Arial" panose="020B0604020202020204" pitchFamily="34" charset="0"/>
              <a:ea typeface="微软雅黑" panose="020B0503020204020204" charset="-122"/>
              <a:cs typeface="Arial" panose="020B0604020202020204" pitchFamily="34" charset="0"/>
            </a:endParaRPr>
          </a:p>
          <a:p>
            <a:pPr marL="0" indent="0">
              <a:buNone/>
            </a:pPr>
            <a:r>
              <a:rPr lang="zh-CN" altLang="en-US" sz="1800" dirty="0" smtClean="0">
                <a:solidFill>
                  <a:schemeClr val="tx1"/>
                </a:solidFill>
                <a:sym typeface="+mn-ea"/>
              </a:rPr>
              <a:t>单击此处编辑文字单击此处编辑文字</a:t>
            </a:r>
            <a:endParaRPr lang="zh-CN" altLang="en-US" sz="1800" dirty="0" smtClean="0">
              <a:solidFill>
                <a:schemeClr val="tx1"/>
              </a:solidFill>
            </a:endParaRPr>
          </a:p>
          <a:p>
            <a:pPr marL="0" indent="0">
              <a:buNone/>
            </a:pPr>
            <a:r>
              <a:rPr lang="zh-CN" altLang="en-US" sz="1800" dirty="0" smtClean="0">
                <a:solidFill>
                  <a:schemeClr val="tx1"/>
                </a:solidFill>
                <a:sym typeface="+mn-ea"/>
              </a:rPr>
              <a:t>单击此处编辑文字单击此处编辑文字</a:t>
            </a:r>
          </a:p>
          <a:p>
            <a:pPr marL="0" indent="0">
              <a:buNone/>
            </a:pPr>
            <a:r>
              <a:rPr lang="zh-CN" altLang="en-US" sz="1800" dirty="0" smtClean="0">
                <a:solidFill>
                  <a:schemeClr val="tx1"/>
                </a:solidFill>
                <a:sym typeface="+mn-ea"/>
              </a:rPr>
              <a:t>单击此处编辑文字单击此处编辑文字</a:t>
            </a:r>
            <a:endParaRPr lang="zh-CN" altLang="en-US" sz="1800" dirty="0" smtClean="0">
              <a:solidFill>
                <a:schemeClr val="tx1"/>
              </a:solidFill>
            </a:endParaRPr>
          </a:p>
          <a:p>
            <a:pPr marL="0" indent="0">
              <a:buNone/>
            </a:pPr>
            <a:r>
              <a:rPr lang="zh-CN" altLang="en-US" sz="1800" dirty="0" smtClean="0">
                <a:solidFill>
                  <a:schemeClr val="tx1"/>
                </a:solidFill>
                <a:sym typeface="+mn-ea"/>
              </a:rPr>
              <a:t>单击此处编辑文字单击此处编辑文字</a:t>
            </a:r>
            <a:endParaRPr lang="zh-CN" altLang="en-US" sz="1800" dirty="0">
              <a:solidFill>
                <a:schemeClr val="tx1"/>
              </a:solidFill>
            </a:endParaRPr>
          </a:p>
          <a:p>
            <a:pPr marL="0" indent="0">
              <a:buNone/>
            </a:pPr>
            <a:r>
              <a:rPr lang="zh-CN" altLang="en-US" sz="1800" dirty="0" smtClean="0">
                <a:solidFill>
                  <a:schemeClr val="tx1"/>
                </a:solidFill>
                <a:sym typeface="+mn-ea"/>
              </a:rPr>
              <a:t>单击此处编辑文字单击此处编辑文字</a:t>
            </a:r>
            <a:endParaRPr lang="zh-CN" altLang="en-US" sz="1800" dirty="0" smtClean="0">
              <a:solidFill>
                <a:schemeClr val="tx1"/>
              </a:solidFill>
            </a:endParaRPr>
          </a:p>
          <a:p>
            <a:pPr marL="0" indent="0">
              <a:buNone/>
            </a:pPr>
            <a:r>
              <a:rPr lang="zh-CN" altLang="en-US" sz="1800" dirty="0" smtClean="0">
                <a:solidFill>
                  <a:schemeClr val="tx1"/>
                </a:solidFill>
                <a:sym typeface="+mn-ea"/>
              </a:rPr>
              <a:t>单击此处编辑文字单击此处编辑文字</a:t>
            </a:r>
            <a:endParaRPr lang="zh-CN" altLang="en-US" sz="1800" dirty="0"/>
          </a:p>
          <a:p>
            <a:pPr marL="0" indent="0">
              <a:buNone/>
            </a:pPr>
            <a:endParaRPr lang="en-US" sz="1800" dirty="0">
              <a:solidFill>
                <a:schemeClr val="tx1">
                  <a:lumMod val="85000"/>
                  <a:lumOff val="15000"/>
                </a:schemeClr>
              </a:solidFill>
              <a:latin typeface="微软雅黑" panose="020B0503020204020204" charset="-122"/>
              <a:ea typeface="微软雅黑" panose="020B0503020204020204" charset="-122"/>
            </a:endParaRPr>
          </a:p>
        </p:txBody>
      </p:sp>
      <p:grpSp>
        <p:nvGrpSpPr>
          <p:cNvPr id="64" name="组合 63"/>
          <p:cNvGrpSpPr/>
          <p:nvPr/>
        </p:nvGrpSpPr>
        <p:grpSpPr>
          <a:xfrm>
            <a:off x="7043984" y="4426542"/>
            <a:ext cx="2124188" cy="998051"/>
            <a:chOff x="4982259" y="5322156"/>
            <a:chExt cx="2124188" cy="998051"/>
          </a:xfrm>
          <a:solidFill>
            <a:schemeClr val="tx1">
              <a:lumMod val="85000"/>
              <a:lumOff val="15000"/>
              <a:alpha val="35000"/>
            </a:schemeClr>
          </a:solidFill>
        </p:grpSpPr>
        <p:sp>
          <p:nvSpPr>
            <p:cNvPr id="65"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charset="-122"/>
                <a:ea typeface="微软雅黑" panose="020B0503020204020204" charset="-122"/>
              </a:endParaRPr>
            </a:p>
          </p:txBody>
        </p:sp>
        <p:cxnSp>
          <p:nvCxnSpPr>
            <p:cNvPr id="66" name="直接连接符 65"/>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65"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4893183" y="5310978"/>
            <a:ext cx="2124188" cy="998051"/>
            <a:chOff x="4982259" y="5322156"/>
            <a:chExt cx="2124188" cy="998051"/>
          </a:xfrm>
          <a:solidFill>
            <a:schemeClr val="tx1">
              <a:lumMod val="85000"/>
              <a:lumOff val="15000"/>
              <a:alpha val="35000"/>
            </a:schemeClr>
          </a:solidFill>
        </p:grpSpPr>
        <p:sp>
          <p:nvSpPr>
            <p:cNvPr id="69"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charset="-122"/>
                <a:ea typeface="微软雅黑" panose="020B0503020204020204" charset="-122"/>
              </a:endParaRPr>
            </a:p>
          </p:txBody>
        </p:sp>
        <p:cxnSp>
          <p:nvCxnSpPr>
            <p:cNvPr id="70" name="直接连接符 69"/>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endCxn id="69"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8616131" y="3428491"/>
            <a:ext cx="2124188" cy="998051"/>
            <a:chOff x="4982259" y="5322156"/>
            <a:chExt cx="2124188" cy="998051"/>
          </a:xfrm>
          <a:solidFill>
            <a:schemeClr val="tx1">
              <a:lumMod val="85000"/>
              <a:lumOff val="15000"/>
              <a:alpha val="35000"/>
            </a:schemeClr>
          </a:solidFill>
        </p:grpSpPr>
        <p:sp>
          <p:nvSpPr>
            <p:cNvPr id="73"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charset="-122"/>
                <a:ea typeface="微软雅黑" panose="020B0503020204020204" charset="-122"/>
              </a:endParaRPr>
            </a:p>
          </p:txBody>
        </p:sp>
        <p:cxnSp>
          <p:nvCxnSpPr>
            <p:cNvPr id="74" name="直接连接符 73"/>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endCxn id="73"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9658392" y="2424118"/>
            <a:ext cx="2124188" cy="998051"/>
            <a:chOff x="4982259" y="5322156"/>
            <a:chExt cx="2124188" cy="998051"/>
          </a:xfrm>
          <a:solidFill>
            <a:schemeClr val="tx1">
              <a:lumMod val="85000"/>
              <a:lumOff val="15000"/>
              <a:alpha val="35000"/>
            </a:schemeClr>
          </a:solidFill>
        </p:grpSpPr>
        <p:sp>
          <p:nvSpPr>
            <p:cNvPr id="77"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charset="-122"/>
                <a:ea typeface="微软雅黑" panose="020B0503020204020204" charset="-122"/>
              </a:endParaRPr>
            </a:p>
          </p:txBody>
        </p:sp>
        <p:cxnSp>
          <p:nvCxnSpPr>
            <p:cNvPr id="78" name="直接连接符 77"/>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77"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80" name="文本框 12"/>
          <p:cNvSpPr txBox="1"/>
          <p:nvPr/>
        </p:nvSpPr>
        <p:spPr>
          <a:xfrm>
            <a:off x="2973150" y="5175740"/>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dirty="0">
                <a:solidFill>
                  <a:schemeClr val="tx1">
                    <a:lumMod val="85000"/>
                    <a:lumOff val="15000"/>
                  </a:schemeClr>
                </a:solidFill>
              </a:rPr>
              <a:t>点击添加内容</a:t>
            </a:r>
          </a:p>
        </p:txBody>
      </p:sp>
      <p:sp>
        <p:nvSpPr>
          <p:cNvPr id="81" name="文本框 12"/>
          <p:cNvSpPr txBox="1"/>
          <p:nvPr/>
        </p:nvSpPr>
        <p:spPr>
          <a:xfrm>
            <a:off x="5123623" y="4322182"/>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dirty="0">
                <a:solidFill>
                  <a:schemeClr val="tx1">
                    <a:lumMod val="85000"/>
                    <a:lumOff val="15000"/>
                  </a:schemeClr>
                </a:solidFill>
              </a:rPr>
              <a:t>点击添加内容</a:t>
            </a:r>
          </a:p>
        </p:txBody>
      </p:sp>
      <p:sp>
        <p:nvSpPr>
          <p:cNvPr id="82" name="文本框 12"/>
          <p:cNvSpPr txBox="1"/>
          <p:nvPr/>
        </p:nvSpPr>
        <p:spPr>
          <a:xfrm>
            <a:off x="6694492" y="3324131"/>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dirty="0">
                <a:solidFill>
                  <a:schemeClr val="tx1">
                    <a:lumMod val="85000"/>
                    <a:lumOff val="15000"/>
                  </a:schemeClr>
                </a:solidFill>
              </a:rPr>
              <a:t>点击添加内容</a:t>
            </a:r>
          </a:p>
        </p:txBody>
      </p:sp>
      <p:sp>
        <p:nvSpPr>
          <p:cNvPr id="83" name="文本框 12"/>
          <p:cNvSpPr txBox="1"/>
          <p:nvPr/>
        </p:nvSpPr>
        <p:spPr>
          <a:xfrm>
            <a:off x="7762225" y="2270885"/>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anose="020B0503020204020204" charset="-122"/>
                <a:ea typeface="微软雅黑" panose="020B0503020204020204" charset="-122"/>
              </a:rPr>
              <a:t>点击添加内容</a:t>
            </a:r>
            <a:endParaRPr lang="zh-CN" altLang="en-US" sz="2000" dirty="0">
              <a:solidFill>
                <a:schemeClr val="tx1">
                  <a:lumMod val="85000"/>
                  <a:lumOff val="15000"/>
                </a:schemeClr>
              </a:solidFill>
              <a:latin typeface="微软雅黑" panose="020B0503020204020204" charset="-122"/>
              <a:ea typeface="微软雅黑" panose="020B0503020204020204" charset="-122"/>
            </a:endParaRPr>
          </a:p>
        </p:txBody>
      </p:sp>
      <p:sp>
        <p:nvSpPr>
          <p:cNvPr id="84" name="文本框 10"/>
          <p:cNvSpPr txBox="1">
            <a:spLocks noChangeArrowheads="1"/>
          </p:cNvSpPr>
          <p:nvPr/>
        </p:nvSpPr>
        <p:spPr bwMode="auto">
          <a:xfrm>
            <a:off x="174625" y="55213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a:latin typeface="微软雅黑" panose="020B0503020204020204" charset="-122"/>
                <a:ea typeface="微软雅黑" panose="020B0503020204020204" charset="-122"/>
              </a:rPr>
              <a:t>点击此处添加标题</a:t>
            </a:r>
          </a:p>
        </p:txBody>
      </p:sp>
      <p:sp>
        <p:nvSpPr>
          <p:cNvPr id="85" name="矩形 1"/>
          <p:cNvSpPr>
            <a:spLocks noChangeArrowheads="1"/>
          </p:cNvSpPr>
          <p:nvPr/>
        </p:nvSpPr>
        <p:spPr bwMode="auto">
          <a:xfrm>
            <a:off x="0" y="520383"/>
            <a:ext cx="144463" cy="463550"/>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500"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500"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wipe(right)">
                                      <p:cBhvr>
                                        <p:cTn id="20" dur="500"/>
                                        <p:tgtEl>
                                          <p:spTgt spid="6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left)">
                                      <p:cBhvr>
                                        <p:cTn id="24" dur="500"/>
                                        <p:tgtEl>
                                          <p:spTgt spid="80"/>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right)">
                                      <p:cBhvr>
                                        <p:cTn id="28" dur="500"/>
                                        <p:tgtEl>
                                          <p:spTgt spid="6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childTnLst>
                          </p:cTn>
                        </p:par>
                        <p:par>
                          <p:cTn id="33" fill="hold">
                            <p:stCondLst>
                              <p:cond delay="3000"/>
                            </p:stCondLst>
                            <p:childTnLst>
                              <p:par>
                                <p:cTn id="34" presetID="22" presetClass="entr" presetSubtype="2"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right)">
                                      <p:cBhvr>
                                        <p:cTn id="36" dur="500"/>
                                        <p:tgtEl>
                                          <p:spTgt spid="72"/>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wipe(left)">
                                      <p:cBhvr>
                                        <p:cTn id="40" dur="500"/>
                                        <p:tgtEl>
                                          <p:spTgt spid="82"/>
                                        </p:tgtEl>
                                      </p:cBhvr>
                                    </p:animEffect>
                                  </p:childTnLst>
                                </p:cTn>
                              </p:par>
                            </p:childTnLst>
                          </p:cTn>
                        </p:par>
                        <p:par>
                          <p:cTn id="41" fill="hold">
                            <p:stCondLst>
                              <p:cond delay="4000"/>
                            </p:stCondLst>
                            <p:childTnLst>
                              <p:par>
                                <p:cTn id="42" presetID="22" presetClass="entr" presetSubtype="2"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right)">
                                      <p:cBhvr>
                                        <p:cTn id="44" dur="500"/>
                                        <p:tgtEl>
                                          <p:spTgt spid="76"/>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left)">
                                      <p:cBhvr>
                                        <p:cTn id="48" dur="500"/>
                                        <p:tgtEl>
                                          <p:spTgt spid="83"/>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anim calcmode="lin" valueType="num">
                                      <p:cBhvr>
                                        <p:cTn id="53" dur="1000" fill="hold"/>
                                        <p:tgtEl>
                                          <p:spTgt spid="63"/>
                                        </p:tgtEl>
                                        <p:attrNameLst>
                                          <p:attrName>ppt_x</p:attrName>
                                        </p:attrNameLst>
                                      </p:cBhvr>
                                      <p:tavLst>
                                        <p:tav tm="0">
                                          <p:val>
                                            <p:strVal val="#ppt_x"/>
                                          </p:val>
                                        </p:tav>
                                        <p:tav tm="100000">
                                          <p:val>
                                            <p:strVal val="#ppt_x"/>
                                          </p:val>
                                        </p:tav>
                                      </p:tavLst>
                                    </p:anim>
                                    <p:anim calcmode="lin" valueType="num">
                                      <p:cBhvr>
                                        <p:cTn id="5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80" grpId="0"/>
      <p:bldP spid="81" grpId="0"/>
      <p:bldP spid="82" grpId="0"/>
      <p:bldP spid="83" grpId="0"/>
      <p:bldP spid="84" grpId="0"/>
      <p:bldP spid="8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4">
      <a:dk1>
        <a:srgbClr val="171616"/>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Calibri"/>
        <a:ea typeface="微软雅黑"/>
        <a:cs typeface=""/>
      </a:majorFont>
      <a:minorFont>
        <a:latin typeface="Calibri"/>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1915</Words>
  <Application>Microsoft Office PowerPoint</Application>
  <PresentationFormat>自定义</PresentationFormat>
  <Paragraphs>194</Paragraphs>
  <Slides>18</Slides>
  <Notes>5</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江西财经大学</dc:title>
  <dc:creator>lyt</dc:creator>
  <cp:lastModifiedBy>xbany</cp:lastModifiedBy>
  <cp:revision>31</cp:revision>
  <dcterms:created xsi:type="dcterms:W3CDTF">2019-04-30T09:37:00Z</dcterms:created>
  <dcterms:modified xsi:type="dcterms:W3CDTF">2019-06-21T07:13:46Z</dcterms:modified>
  <cp:category>学术类</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