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60" r:id="rId3"/>
  </p:sldMasterIdLst>
  <p:notesMasterIdLst>
    <p:notesMasterId r:id="rId25"/>
  </p:notesMasterIdLst>
  <p:sldIdLst>
    <p:sldId id="277" r:id="rId4"/>
    <p:sldId id="257" r:id="rId5"/>
    <p:sldId id="258" r:id="rId6"/>
    <p:sldId id="264" r:id="rId7"/>
    <p:sldId id="271" r:id="rId8"/>
    <p:sldId id="276" r:id="rId9"/>
    <p:sldId id="275" r:id="rId10"/>
    <p:sldId id="279" r:id="rId11"/>
    <p:sldId id="273" r:id="rId12"/>
    <p:sldId id="272" r:id="rId13"/>
    <p:sldId id="265" r:id="rId14"/>
    <p:sldId id="270" r:id="rId15"/>
    <p:sldId id="269" r:id="rId16"/>
    <p:sldId id="268" r:id="rId17"/>
    <p:sldId id="267" r:id="rId18"/>
    <p:sldId id="280" r:id="rId19"/>
    <p:sldId id="259" r:id="rId20"/>
    <p:sldId id="260" r:id="rId21"/>
    <p:sldId id="263" r:id="rId22"/>
    <p:sldId id="262" r:id="rId23"/>
    <p:sldId id="278" r:id="rId2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0000"/>
    <a:srgbClr val="9A0000"/>
    <a:srgbClr val="D49A5A"/>
    <a:srgbClr val="3254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715" y="-67"/>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1"/>
    <c:plotArea>
      <c:layout>
        <c:manualLayout>
          <c:layoutTarget val="inner"/>
          <c:xMode val="edge"/>
          <c:yMode val="edge"/>
          <c:x val="4.6551657761786505E-2"/>
          <c:y val="0.16552727018154756"/>
          <c:w val="0.95344834223821351"/>
          <c:h val="0.63106230205776226"/>
        </c:manualLayout>
      </c:layout>
      <c:barChart>
        <c:barDir val="col"/>
        <c:grouping val="clustered"/>
        <c:varyColors val="0"/>
        <c:ser>
          <c:idx val="0"/>
          <c:order val="0"/>
          <c:tx>
            <c:strRef>
              <c:f>Sheet1!$B$1</c:f>
              <c:strCache>
                <c:ptCount val="1"/>
                <c:pt idx="0">
                  <c:v>系列 1</c:v>
                </c:pt>
              </c:strCache>
            </c:strRef>
          </c:tx>
          <c:spPr>
            <a:solidFill>
              <a:srgbClr val="A71F24"/>
            </a:solidFill>
          </c:spPr>
          <c:invertIfNegative val="0"/>
          <c:dPt>
            <c:idx val="0"/>
            <c:invertIfNegative val="0"/>
            <c:bubble3D val="0"/>
            <c:spPr>
              <a:solidFill>
                <a:srgbClr val="A71F24"/>
              </a:solidFill>
              <a:ln>
                <a:noFill/>
              </a:ln>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BC0000"/>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65000"/>
              </a:schemeClr>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75"/>
        <c:overlap val="-25"/>
        <c:axId val="192456960"/>
        <c:axId val="192458752"/>
      </c:barChart>
      <c:catAx>
        <c:axId val="192456960"/>
        <c:scaling>
          <c:orientation val="minMax"/>
        </c:scaling>
        <c:delete val="0"/>
        <c:axPos val="b"/>
        <c:majorTickMark val="none"/>
        <c:minorTickMark val="none"/>
        <c:tickLblPos val="nextTo"/>
        <c:crossAx val="192458752"/>
        <c:crosses val="autoZero"/>
        <c:auto val="1"/>
        <c:lblAlgn val="ctr"/>
        <c:lblOffset val="100"/>
        <c:noMultiLvlLbl val="0"/>
      </c:catAx>
      <c:valAx>
        <c:axId val="192458752"/>
        <c:scaling>
          <c:orientation val="minMax"/>
        </c:scaling>
        <c:delete val="0"/>
        <c:axPos val="l"/>
        <c:majorGridlines/>
        <c:numFmt formatCode="General" sourceLinked="1"/>
        <c:majorTickMark val="none"/>
        <c:minorTickMark val="none"/>
        <c:tickLblPos val="nextTo"/>
        <c:spPr>
          <a:ln w="6350">
            <a:noFill/>
          </a:ln>
        </c:spPr>
        <c:crossAx val="192456960"/>
        <c:crosses val="autoZero"/>
        <c:crossBetween val="between"/>
      </c:valAx>
    </c:plotArea>
    <c:legend>
      <c:legendPos val="b"/>
      <c:layout>
        <c:manualLayout>
          <c:xMode val="edge"/>
          <c:yMode val="edge"/>
          <c:x val="0.32015531295336541"/>
          <c:y val="0.92754951830748966"/>
          <c:w val="0.35968937409326923"/>
          <c:h val="6.9930920373926703E-2"/>
        </c:manualLayout>
      </c:layout>
      <c:overlay val="0"/>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380436054243132"/>
          <c:y val="2.6220024102902615E-2"/>
        </c:manualLayout>
      </c:layout>
      <c:overlay val="0"/>
      <c:txPr>
        <a:bodyPr/>
        <a:lstStyle/>
        <a:p>
          <a:pPr>
            <a:defRPr b="0">
              <a:latin typeface="Adobe 黑体 Std R" pitchFamily="34" charset="-122"/>
              <a:ea typeface="Adobe 黑体 Std R" pitchFamily="34" charset="-122"/>
            </a:defRPr>
          </a:pPr>
          <a:endParaRPr lang="zh-CN"/>
        </a:p>
      </c:txPr>
    </c:title>
    <c:autoTitleDeleted val="0"/>
    <c:plotArea>
      <c:layout>
        <c:manualLayout>
          <c:layoutTarget val="inner"/>
          <c:xMode val="edge"/>
          <c:yMode val="edge"/>
          <c:x val="4.3191539323913501E-2"/>
          <c:y val="0.19328324439108263"/>
          <c:w val="0.94211101965101518"/>
          <c:h val="0.62774885608810382"/>
        </c:manualLayout>
      </c:layout>
      <c:lineChart>
        <c:grouping val="standard"/>
        <c:varyColors val="0"/>
        <c:ser>
          <c:idx val="0"/>
          <c:order val="0"/>
          <c:tx>
            <c:strRef>
              <c:f>Sheet1!$B$1</c:f>
              <c:strCache>
                <c:ptCount val="1"/>
                <c:pt idx="0">
                  <c:v>系列 1</c:v>
                </c:pt>
              </c:strCache>
            </c:strRef>
          </c:tx>
          <c:spPr>
            <a:ln>
              <a:solidFill>
                <a:srgbClr val="A71F24"/>
              </a:solidFill>
            </a:ln>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a:solidFill>
                <a:srgbClr val="D9333B"/>
              </a:solidFill>
            </a:ln>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a:solidFill>
                <a:schemeClr val="bg1">
                  <a:lumMod val="50000"/>
                </a:schemeClr>
              </a:solidFill>
            </a:ln>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84620928"/>
        <c:axId val="185917440"/>
      </c:lineChart>
      <c:catAx>
        <c:axId val="184620928"/>
        <c:scaling>
          <c:orientation val="minMax"/>
        </c:scaling>
        <c:delete val="0"/>
        <c:axPos val="b"/>
        <c:majorTickMark val="none"/>
        <c:minorTickMark val="none"/>
        <c:tickLblPos val="nextTo"/>
        <c:crossAx val="185917440"/>
        <c:crosses val="autoZero"/>
        <c:auto val="1"/>
        <c:lblAlgn val="ctr"/>
        <c:lblOffset val="100"/>
        <c:noMultiLvlLbl val="0"/>
      </c:catAx>
      <c:valAx>
        <c:axId val="185917440"/>
        <c:scaling>
          <c:orientation val="minMax"/>
        </c:scaling>
        <c:delete val="0"/>
        <c:axPos val="l"/>
        <c:majorGridlines/>
        <c:numFmt formatCode="General" sourceLinked="1"/>
        <c:majorTickMark val="none"/>
        <c:minorTickMark val="none"/>
        <c:tickLblPos val="nextTo"/>
        <c:spPr>
          <a:ln w="6350">
            <a:noFill/>
          </a:ln>
        </c:spPr>
        <c:crossAx val="184620928"/>
        <c:crosses val="autoZero"/>
        <c:crossBetween val="between"/>
      </c:valAx>
    </c:plotArea>
    <c:legend>
      <c:legendPos val="b"/>
      <c:layout>
        <c:manualLayout>
          <c:xMode val="edge"/>
          <c:yMode val="edge"/>
          <c:x val="0.31861874354028002"/>
          <c:y val="0.93384164269107917"/>
          <c:w val="0.35207335969404074"/>
          <c:h val="6.6158357308920876E-2"/>
        </c:manualLayout>
      </c:layout>
      <c:overlay val="0"/>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1ADA4-BE43-4C33-86EB-9866083BCB16}" type="datetimeFigureOut">
              <a:rPr lang="zh-CN" altLang="en-US" smtClean="0"/>
              <a:t>2019/6/24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33A571-CDC2-4622-9B7B-73654E553B9A}" type="slidenum">
              <a:rPr lang="zh-CN" altLang="en-US" smtClean="0"/>
              <a:t>‹#›</a:t>
            </a:fld>
            <a:endParaRPr lang="zh-CN" altLang="en-US"/>
          </a:p>
        </p:txBody>
      </p:sp>
    </p:spTree>
    <p:extLst>
      <p:ext uri="{BB962C8B-B14F-4D97-AF65-F5344CB8AC3E}">
        <p14:creationId xmlns:p14="http://schemas.microsoft.com/office/powerpoint/2010/main" val="361268748"/>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33A571-CDC2-4622-9B7B-73654E553B9A}" type="slidenum">
              <a:rPr lang="zh-CN" altLang="en-US" smtClean="0"/>
              <a:t>1</a:t>
            </a:fld>
            <a:endParaRPr lang="zh-CN" altLang="en-US"/>
          </a:p>
        </p:txBody>
      </p:sp>
    </p:spTree>
    <p:extLst>
      <p:ext uri="{BB962C8B-B14F-4D97-AF65-F5344CB8AC3E}">
        <p14:creationId xmlns:p14="http://schemas.microsoft.com/office/powerpoint/2010/main" val="1195802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33A571-CDC2-4622-9B7B-73654E553B9A}" type="slidenum">
              <a:rPr lang="zh-CN" altLang="en-US" smtClean="0"/>
              <a:t>2</a:t>
            </a:fld>
            <a:endParaRPr lang="zh-CN" altLang="en-US"/>
          </a:p>
        </p:txBody>
      </p:sp>
    </p:spTree>
    <p:extLst>
      <p:ext uri="{BB962C8B-B14F-4D97-AF65-F5344CB8AC3E}">
        <p14:creationId xmlns:p14="http://schemas.microsoft.com/office/powerpoint/2010/main" val="3293675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33A571-CDC2-4622-9B7B-73654E553B9A}" type="slidenum">
              <a:rPr lang="zh-CN" altLang="en-US" smtClean="0"/>
              <a:t>5</a:t>
            </a:fld>
            <a:endParaRPr lang="zh-CN" altLang="en-US"/>
          </a:p>
        </p:txBody>
      </p:sp>
    </p:spTree>
    <p:extLst>
      <p:ext uri="{BB962C8B-B14F-4D97-AF65-F5344CB8AC3E}">
        <p14:creationId xmlns:p14="http://schemas.microsoft.com/office/powerpoint/2010/main" val="498300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33A571-CDC2-4622-9B7B-73654E553B9A}" type="slidenum">
              <a:rPr lang="zh-CN" altLang="en-US" smtClean="0"/>
              <a:t>21</a:t>
            </a:fld>
            <a:endParaRPr lang="zh-CN" altLang="en-US"/>
          </a:p>
        </p:txBody>
      </p:sp>
    </p:spTree>
    <p:extLst>
      <p:ext uri="{BB962C8B-B14F-4D97-AF65-F5344CB8AC3E}">
        <p14:creationId xmlns:p14="http://schemas.microsoft.com/office/powerpoint/2010/main" val="1195802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8488"/>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3169668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1613"/>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788"/>
            <a:ext cx="853281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2535595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4254676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8488"/>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9909181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2609045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3395167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1479152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1110820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4147375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2188"/>
            <a:ext cx="7315200" cy="56673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6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8925"/>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2371501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1811699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14837286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1613"/>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788"/>
            <a:ext cx="853281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4224816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24985656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8488"/>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2897904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35810063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5558114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238100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8" name="日期占位符 2"/>
          <p:cNvSpPr>
            <a:spLocks noGrp="1"/>
          </p:cNvSpPr>
          <p:nvPr>
            <p:ph type="dt" sz="half" idx="10"/>
          </p:nvPr>
        </p:nvSpPr>
        <p:spPr>
          <a:xfrm>
            <a:off x="838200" y="6356350"/>
            <a:ext cx="2743200" cy="365125"/>
          </a:xfrm>
          <a:prstGeom prst="rect">
            <a:avLst/>
          </a:prstGeom>
        </p:spPr>
        <p:txBody>
          <a:bodyPr/>
          <a:lstStyle/>
          <a:p>
            <a:fld id="{0FD32C99-2CF1-4E06-8B0F-E73415FE51C8}" type="datetimeFigureOut">
              <a:rPr lang="zh-CN" altLang="en-US" smtClean="0"/>
              <a:t>2019/6/24</a:t>
            </a:fld>
            <a:endParaRPr lang="zh-CN" altLang="en-US"/>
          </a:p>
        </p:txBody>
      </p:sp>
      <p:sp>
        <p:nvSpPr>
          <p:cNvPr id="9"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10" name="灯片编号占位符 4"/>
          <p:cNvSpPr>
            <a:spLocks noGrp="1"/>
          </p:cNvSpPr>
          <p:nvPr>
            <p:ph type="sldNum" sz="quarter" idx="12"/>
          </p:nvPr>
        </p:nvSpPr>
        <p:spPr>
          <a:xfrm>
            <a:off x="8610600" y="6356350"/>
            <a:ext cx="2743200" cy="365125"/>
          </a:xfrm>
          <a:prstGeom prst="rect">
            <a:avLst/>
          </a:prstGeom>
        </p:spPr>
        <p:txBody>
          <a:bodyPr/>
          <a:lstStyle/>
          <a:p>
            <a:fld id="{6FB67134-64F8-46FA-8F14-5BDC2145EB8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32021083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38197339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2188"/>
            <a:ext cx="7315200" cy="56673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6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8925"/>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1676641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33289314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991318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6"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7"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8" name="日期占位符 4"/>
          <p:cNvSpPr>
            <a:spLocks noGrp="1"/>
          </p:cNvSpPr>
          <p:nvPr>
            <p:ph type="dt" sz="half" idx="10"/>
          </p:nvPr>
        </p:nvSpPr>
        <p:spPr>
          <a:xfrm>
            <a:off x="838200" y="6356350"/>
            <a:ext cx="2743200" cy="365125"/>
          </a:xfrm>
          <a:prstGeom prst="rect">
            <a:avLst/>
          </a:prstGeom>
        </p:spPr>
        <p:txBody>
          <a:bodyPr/>
          <a:lstStyle/>
          <a:p>
            <a:fld id="{0FD32C99-2CF1-4E06-8B0F-E73415FE51C8}" type="datetimeFigureOut">
              <a:rPr lang="zh-CN" altLang="en-US" smtClean="0"/>
              <a:t>2019/6/24</a:t>
            </a:fld>
            <a:endParaRPr lang="zh-CN" altLang="en-US"/>
          </a:p>
        </p:txBody>
      </p:sp>
      <p:sp>
        <p:nvSpPr>
          <p:cNvPr id="9"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10" name="灯片编号占位符 6"/>
          <p:cNvSpPr>
            <a:spLocks noGrp="1"/>
          </p:cNvSpPr>
          <p:nvPr>
            <p:ph type="sldNum" sz="quarter" idx="12"/>
          </p:nvPr>
        </p:nvSpPr>
        <p:spPr>
          <a:xfrm>
            <a:off x="8610600" y="6356350"/>
            <a:ext cx="2743200" cy="365125"/>
          </a:xfrm>
          <a:prstGeom prst="rect">
            <a:avLst/>
          </a:prstGeom>
        </p:spPr>
        <p:txBody>
          <a:bodyPr/>
          <a:lstStyle/>
          <a:p>
            <a:fld id="{6FB67134-64F8-46FA-8F14-5BDC2145EB8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112"/>
            <a:ext cx="4010562" cy="116232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4"/>
            <a:ext cx="4010562" cy="46921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70"/>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6"/>
            <a:ext cx="7314248" cy="4115753"/>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zh-CN" altLang="en-US"/>
          </a:p>
        </p:txBody>
      </p:sp>
      <p:sp>
        <p:nvSpPr>
          <p:cNvPr id="4" name="文本占位符 3"/>
          <p:cNvSpPr>
            <a:spLocks noGrp="1"/>
          </p:cNvSpPr>
          <p:nvPr>
            <p:ph type="body" sz="half" idx="2"/>
          </p:nvPr>
        </p:nvSpPr>
        <p:spPr>
          <a:xfrm>
            <a:off x="2389406" y="5368581"/>
            <a:ext cx="7314248" cy="8050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C0000"/>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9752FC1-66D1-41FC-B6DB-2101851611C6}"/>
              </a:ext>
            </a:extLst>
          </p:cNvPr>
          <p:cNvPicPr>
            <a:picLocks noChangeAspect="1"/>
          </p:cNvPicPr>
          <p:nvPr userDrawn="1"/>
        </p:nvPicPr>
        <p:blipFill>
          <a:blip r:embed="rId14">
            <a:duotone>
              <a:schemeClr val="accent2">
                <a:shade val="45000"/>
                <a:satMod val="135000"/>
              </a:schemeClr>
              <a:prstClr val="white"/>
            </a:duotone>
            <a:extLst>
              <a:ext uri="{BEBA8EAE-BF5A-486C-A8C5-ECC9F3942E4B}">
                <a14:imgProps xmlns:a14="http://schemas.microsoft.com/office/drawing/2010/main">
                  <a14:imgLayer r:embed="rId15">
                    <a14:imgEffect>
                      <a14:brightnessContrast bright="4000" contrast="-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609521" y="274701"/>
            <a:ext cx="10971372" cy="1143265"/>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2019/6/24</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4" r:id="rId12"/>
  </p:sldLayoutIdLst>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DELL\Desktop\PPT江财背景图.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 y="-2506"/>
            <a:ext cx="12195511" cy="686209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609600" y="274638"/>
            <a:ext cx="10971213"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1213" cy="45275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7938"/>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7DF059-B7B5-4428-B2A9-1DE01F3A5F05}" type="datetimeFigureOut">
              <a:rPr lang="zh-CN" altLang="en-US" smtClean="0"/>
              <a:t>2019/6/24</a:t>
            </a:fld>
            <a:endParaRPr lang="zh-CN" altLang="en-US"/>
          </a:p>
        </p:txBody>
      </p:sp>
      <p:sp>
        <p:nvSpPr>
          <p:cNvPr id="5" name="页脚占位符 4"/>
          <p:cNvSpPr>
            <a:spLocks noGrp="1"/>
          </p:cNvSpPr>
          <p:nvPr>
            <p:ph type="ftr" sz="quarter" idx="3"/>
          </p:nvPr>
        </p:nvSpPr>
        <p:spPr>
          <a:xfrm>
            <a:off x="4165600" y="6357938"/>
            <a:ext cx="3859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013" y="6357938"/>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CBFF60-7CE7-41C1-9831-5A862C93958E}" type="slidenum">
              <a:rPr lang="zh-CN" altLang="en-US" smtClean="0"/>
              <a:t>‹#›</a:t>
            </a:fld>
            <a:endParaRPr lang="zh-CN" altLang="en-US"/>
          </a:p>
        </p:txBody>
      </p:sp>
    </p:spTree>
    <p:extLst>
      <p:ext uri="{BB962C8B-B14F-4D97-AF65-F5344CB8AC3E}">
        <p14:creationId xmlns:p14="http://schemas.microsoft.com/office/powerpoint/2010/main" val="23055994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1213"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1213" cy="452755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09600" y="6357938"/>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4CE08-E760-4BEC-BDA2-BA1A605C6DEE}" type="datetimeFigureOut">
              <a:rPr lang="zh-CN" altLang="en-US" smtClean="0"/>
              <a:t>2019/6/24</a:t>
            </a:fld>
            <a:endParaRPr lang="zh-CN" altLang="en-US"/>
          </a:p>
        </p:txBody>
      </p:sp>
      <p:sp>
        <p:nvSpPr>
          <p:cNvPr id="5" name="页脚占位符 4"/>
          <p:cNvSpPr>
            <a:spLocks noGrp="1"/>
          </p:cNvSpPr>
          <p:nvPr>
            <p:ph type="ftr" sz="quarter" idx="3"/>
          </p:nvPr>
        </p:nvSpPr>
        <p:spPr>
          <a:xfrm>
            <a:off x="4165600" y="6357938"/>
            <a:ext cx="3859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013" y="6357938"/>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17B35F-B179-42E9-AAFF-40F6B1541F2A}" type="slidenum">
              <a:rPr lang="zh-CN" altLang="en-US" smtClean="0"/>
              <a:t>‹#›</a:t>
            </a:fld>
            <a:endParaRPr lang="zh-CN" altLang="en-US"/>
          </a:p>
        </p:txBody>
      </p:sp>
    </p:spTree>
    <p:extLst>
      <p:ext uri="{BB962C8B-B14F-4D97-AF65-F5344CB8AC3E}">
        <p14:creationId xmlns:p14="http://schemas.microsoft.com/office/powerpoint/2010/main" val="100160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914400" indent="-4572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2573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9.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DELL\Desktop\2.2.2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6591"/>
            <a:ext cx="12226783" cy="687968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p:txBody>
          <a:bodyPr/>
          <a:lstStyle/>
          <a:p>
            <a:r>
              <a:rPr lang="en-US" altLang="zh-CN" dirty="0" smtClean="0"/>
              <a:t>           </a:t>
            </a:r>
            <a:endParaRPr lang="zh-CN" altLang="en-US" dirty="0"/>
          </a:p>
        </p:txBody>
      </p:sp>
      <p:sp>
        <p:nvSpPr>
          <p:cNvPr id="19" name="文本框 40"/>
          <p:cNvSpPr txBox="1"/>
          <p:nvPr/>
        </p:nvSpPr>
        <p:spPr>
          <a:xfrm>
            <a:off x="2278782" y="1629594"/>
            <a:ext cx="7514764" cy="1938992"/>
          </a:xfrm>
          <a:prstGeom prst="rect">
            <a:avLst/>
          </a:prstGeom>
          <a:noFill/>
        </p:spPr>
        <p:txBody>
          <a:bodyPr wrap="square" rtlCol="0">
            <a:spAutoFit/>
          </a:bodyPr>
          <a:lstStyle/>
          <a:p>
            <a:pPr algn="ctr"/>
            <a:r>
              <a:rPr lang="zh-CN" altLang="en-US" sz="6000" b="1" spc="300" dirty="0">
                <a:gradFill>
                  <a:gsLst>
                    <a:gs pos="0">
                      <a:srgbClr val="E30000"/>
                    </a:gs>
                    <a:gs pos="100000">
                      <a:srgbClr val="760303"/>
                    </a:gs>
                  </a:gsLst>
                  <a:lin ang="5400000" scaled="0"/>
                </a:gradFill>
                <a:latin typeface="微软雅黑" pitchFamily="34" charset="-122"/>
                <a:ea typeface="微软雅黑" pitchFamily="34" charset="-122"/>
              </a:rPr>
              <a:t>江西财经大学</a:t>
            </a:r>
            <a:r>
              <a:rPr lang="zh-CN" altLang="en-US" sz="6000" b="1" spc="300" dirty="0" smtClean="0">
                <a:gradFill>
                  <a:gsLst>
                    <a:gs pos="0">
                      <a:srgbClr val="E30000"/>
                    </a:gs>
                    <a:gs pos="100000">
                      <a:srgbClr val="760303"/>
                    </a:gs>
                  </a:gsLst>
                  <a:lin ang="5400000" scaled="0"/>
                </a:gradFill>
                <a:latin typeface="微软雅黑" pitchFamily="34" charset="-122"/>
                <a:ea typeface="微软雅黑" pitchFamily="34" charset="-122"/>
              </a:rPr>
              <a:t>党建</a:t>
            </a:r>
            <a:endParaRPr lang="en-US" altLang="zh-CN" sz="6000" b="1" spc="300" dirty="0" smtClean="0">
              <a:gradFill>
                <a:gsLst>
                  <a:gs pos="0">
                    <a:srgbClr val="E30000"/>
                  </a:gs>
                  <a:gs pos="100000">
                    <a:srgbClr val="760303"/>
                  </a:gs>
                </a:gsLst>
                <a:lin ang="5400000" scaled="0"/>
              </a:gradFill>
              <a:latin typeface="微软雅黑" pitchFamily="34" charset="-122"/>
              <a:ea typeface="微软雅黑" pitchFamily="34" charset="-122"/>
            </a:endParaRPr>
          </a:p>
          <a:p>
            <a:pPr algn="ctr"/>
            <a:r>
              <a:rPr lang="en-US" altLang="zh-CN" sz="6000" b="1" spc="300" dirty="0" smtClean="0">
                <a:gradFill>
                  <a:gsLst>
                    <a:gs pos="0">
                      <a:srgbClr val="E30000"/>
                    </a:gs>
                    <a:gs pos="100000">
                      <a:srgbClr val="760303"/>
                    </a:gs>
                  </a:gsLst>
                  <a:lin ang="5400000" scaled="0"/>
                </a:gradFill>
                <a:latin typeface="微软雅黑" pitchFamily="34" charset="-122"/>
                <a:ea typeface="微软雅黑" pitchFamily="34" charset="-122"/>
              </a:rPr>
              <a:t>PPT</a:t>
            </a:r>
            <a:r>
              <a:rPr lang="zh-CN" altLang="en-US" sz="6000" b="1" spc="300" dirty="0">
                <a:gradFill>
                  <a:gsLst>
                    <a:gs pos="0">
                      <a:srgbClr val="E30000"/>
                    </a:gs>
                    <a:gs pos="100000">
                      <a:srgbClr val="760303"/>
                    </a:gs>
                  </a:gsLst>
                  <a:lin ang="5400000" scaled="0"/>
                </a:gradFill>
                <a:latin typeface="微软雅黑" pitchFamily="34" charset="-122"/>
                <a:ea typeface="微软雅黑" pitchFamily="34" charset="-122"/>
              </a:rPr>
              <a:t>模板</a:t>
            </a:r>
          </a:p>
        </p:txBody>
      </p:sp>
      <p:sp>
        <p:nvSpPr>
          <p:cNvPr id="20" name="文本框 38"/>
          <p:cNvSpPr txBox="1"/>
          <p:nvPr/>
        </p:nvSpPr>
        <p:spPr>
          <a:xfrm>
            <a:off x="2998862" y="4005858"/>
            <a:ext cx="6974242" cy="369332"/>
          </a:xfrm>
          <a:prstGeom prst="rect">
            <a:avLst/>
          </a:prstGeom>
          <a:noFill/>
        </p:spPr>
        <p:txBody>
          <a:bodyPr wrap="square" rtlCol="0">
            <a:spAutoFit/>
          </a:bodyPr>
          <a:lstStyle/>
          <a:p>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汇报人：</a:t>
            </a:r>
            <a:r>
              <a:rPr lang="en-US" altLang="zh-CN" sz="1800" spc="300" dirty="0">
                <a:gradFill>
                  <a:gsLst>
                    <a:gs pos="0">
                      <a:srgbClr val="E30000"/>
                    </a:gs>
                    <a:gs pos="100000">
                      <a:srgbClr val="760303"/>
                    </a:gs>
                  </a:gsLst>
                  <a:lin ang="5400000" scaled="0"/>
                </a:gradFill>
                <a:latin typeface="微软雅黑" pitchFamily="34" charset="-122"/>
                <a:ea typeface="微软雅黑" pitchFamily="34" charset="-122"/>
              </a:rPr>
              <a:t>xxx</a:t>
            </a:r>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 </a:t>
            </a:r>
            <a:r>
              <a:rPr lang="en-US" altLang="zh-CN" sz="1800" spc="300" dirty="0">
                <a:gradFill>
                  <a:gsLst>
                    <a:gs pos="0">
                      <a:srgbClr val="E30000"/>
                    </a:gs>
                    <a:gs pos="100000">
                      <a:srgbClr val="760303"/>
                    </a:gs>
                  </a:gsLst>
                  <a:lin ang="5400000" scaled="0"/>
                </a:gradFill>
                <a:latin typeface="微软雅黑" pitchFamily="34" charset="-122"/>
                <a:ea typeface="微软雅黑" pitchFamily="34" charset="-122"/>
              </a:rPr>
              <a:t>      </a:t>
            </a:r>
            <a:r>
              <a:rPr lang="en-US" altLang="zh-CN" sz="1800" spc="300" dirty="0" smtClean="0">
                <a:gradFill>
                  <a:gsLst>
                    <a:gs pos="0">
                      <a:srgbClr val="E30000"/>
                    </a:gs>
                    <a:gs pos="100000">
                      <a:srgbClr val="760303"/>
                    </a:gs>
                  </a:gsLst>
                  <a:lin ang="5400000" scaled="0"/>
                </a:gradFill>
                <a:latin typeface="微软雅黑" pitchFamily="34" charset="-122"/>
                <a:ea typeface="微软雅黑" pitchFamily="34" charset="-122"/>
              </a:rPr>
              <a:t>           </a:t>
            </a:r>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日期：</a:t>
            </a:r>
            <a:r>
              <a:rPr lang="en-US" altLang="zh-CN" sz="1800" spc="300" dirty="0">
                <a:gradFill>
                  <a:gsLst>
                    <a:gs pos="0">
                      <a:srgbClr val="E30000"/>
                    </a:gs>
                    <a:gs pos="100000">
                      <a:srgbClr val="760303"/>
                    </a:gs>
                  </a:gsLst>
                  <a:lin ang="5400000" scaled="0"/>
                </a:gradFill>
                <a:latin typeface="微软雅黑" pitchFamily="34" charset="-122"/>
                <a:ea typeface="微软雅黑" pitchFamily="34" charset="-122"/>
              </a:rPr>
              <a:t>xx</a:t>
            </a:r>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年</a:t>
            </a:r>
            <a:r>
              <a:rPr lang="en-US" altLang="zh-CN" sz="1800" spc="300" dirty="0">
                <a:gradFill>
                  <a:gsLst>
                    <a:gs pos="0">
                      <a:srgbClr val="E30000"/>
                    </a:gs>
                    <a:gs pos="100000">
                      <a:srgbClr val="760303"/>
                    </a:gs>
                  </a:gsLst>
                  <a:lin ang="5400000" scaled="0"/>
                </a:gradFill>
                <a:latin typeface="微软雅黑" pitchFamily="34" charset="-122"/>
                <a:ea typeface="微软雅黑" pitchFamily="34" charset="-122"/>
              </a:rPr>
              <a:t>xx</a:t>
            </a:r>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月</a:t>
            </a:r>
            <a:r>
              <a:rPr lang="en-US" altLang="zh-CN" sz="1800" spc="300" dirty="0">
                <a:gradFill>
                  <a:gsLst>
                    <a:gs pos="0">
                      <a:srgbClr val="E30000"/>
                    </a:gs>
                    <a:gs pos="100000">
                      <a:srgbClr val="760303"/>
                    </a:gs>
                  </a:gsLst>
                  <a:lin ang="5400000" scaled="0"/>
                </a:gradFill>
                <a:latin typeface="微软雅黑" pitchFamily="34" charset="-122"/>
                <a:ea typeface="微软雅黑" pitchFamily="34" charset="-122"/>
              </a:rPr>
              <a:t>xx</a:t>
            </a:r>
            <a:r>
              <a:rPr lang="zh-CN" altLang="en-US" sz="1800" spc="300" dirty="0">
                <a:gradFill>
                  <a:gsLst>
                    <a:gs pos="0">
                      <a:srgbClr val="E30000"/>
                    </a:gs>
                    <a:gs pos="100000">
                      <a:srgbClr val="760303"/>
                    </a:gs>
                  </a:gsLst>
                  <a:lin ang="5400000" scaled="0"/>
                </a:gradFill>
                <a:latin typeface="微软雅黑" pitchFamily="34" charset="-122"/>
                <a:ea typeface="微软雅黑" pitchFamily="34" charset="-122"/>
              </a:rPr>
              <a:t>日</a:t>
            </a:r>
          </a:p>
        </p:txBody>
      </p:sp>
      <p:pic>
        <p:nvPicPr>
          <p:cNvPr id="26" name="Picture 3" descr="E:\江财PPT\6a63f6246b600c3332a57fb11a4c510fd8f9a1ef.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71670" y="184440"/>
            <a:ext cx="1728192" cy="541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993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726774333"/>
              </p:ext>
            </p:extLst>
          </p:nvPr>
        </p:nvGraphicFramePr>
        <p:xfrm>
          <a:off x="1774726" y="1269554"/>
          <a:ext cx="8838500" cy="5039957"/>
        </p:xfrm>
        <a:graphic>
          <a:graphicData uri="http://schemas.openxmlformats.org/drawingml/2006/chart">
            <c:chart xmlns:c="http://schemas.openxmlformats.org/drawingml/2006/chart" xmlns:r="http://schemas.openxmlformats.org/officeDocument/2006/relationships" r:id="rId2"/>
          </a:graphicData>
        </a:graphic>
      </p:graphicFrame>
      <p:sp>
        <p:nvSpPr>
          <p:cNvPr id="6"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10</a:t>
            </a:fld>
            <a:r>
              <a:rPr lang="en-US" altLang="zh-CN" dirty="0" smtClean="0"/>
              <a:t>/21</a:t>
            </a:r>
            <a:endParaRPr lang="zh-CN" altLang="en-US" dirty="0"/>
          </a:p>
        </p:txBody>
      </p:sp>
      <p:cxnSp>
        <p:nvCxnSpPr>
          <p:cNvPr id="5" name="直接连接符 4"/>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spTree>
    <p:extLst>
      <p:ext uri="{BB962C8B-B14F-4D97-AF65-F5344CB8AC3E}">
        <p14:creationId xmlns:p14="http://schemas.microsoft.com/office/powerpoint/2010/main" val="1443380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11</a:t>
            </a:fld>
            <a:r>
              <a:rPr lang="en-US" altLang="zh-CN" dirty="0" smtClean="0"/>
              <a:t>/21</a:t>
            </a:r>
            <a:endParaRPr lang="zh-CN" altLang="en-US" dirty="0"/>
          </a:p>
        </p:txBody>
      </p:sp>
      <p:graphicFrame>
        <p:nvGraphicFramePr>
          <p:cNvPr id="20" name="表格 19"/>
          <p:cNvGraphicFramePr>
            <a:graphicFrameLocks noGrp="1"/>
          </p:cNvGraphicFramePr>
          <p:nvPr>
            <p:extLst>
              <p:ext uri="{D42A27DB-BD31-4B8C-83A1-F6EECF244321}">
                <p14:modId xmlns:p14="http://schemas.microsoft.com/office/powerpoint/2010/main" val="3360873764"/>
              </p:ext>
            </p:extLst>
          </p:nvPr>
        </p:nvGraphicFramePr>
        <p:xfrm>
          <a:off x="1990750" y="1557586"/>
          <a:ext cx="8496942" cy="4248469"/>
        </p:xfrm>
        <a:graphic>
          <a:graphicData uri="http://schemas.openxmlformats.org/drawingml/2006/table">
            <a:tbl>
              <a:tblPr firstRow="1" bandRow="1">
                <a:tableStyleId>{073A0DAA-6AF3-43AB-8588-CEC1D06C72B9}</a:tableStyleId>
              </a:tblPr>
              <a:tblGrid>
                <a:gridCol w="1416157"/>
                <a:gridCol w="1416157"/>
                <a:gridCol w="1416157"/>
                <a:gridCol w="1416157"/>
                <a:gridCol w="1416157"/>
                <a:gridCol w="1416157"/>
              </a:tblGrid>
              <a:tr h="606642">
                <a:tc>
                  <a:txBody>
                    <a:bodyPr/>
                    <a:lstStyle/>
                    <a:p>
                      <a:pPr algn="ctr"/>
                      <a:r>
                        <a:rPr lang="zh-CN" altLang="en-US" sz="2000" dirty="0" smtClean="0">
                          <a:latin typeface="Adobe 黑体 Std R" pitchFamily="34" charset="-122"/>
                          <a:ea typeface="Adobe 黑体 Std R" pitchFamily="34" charset="-122"/>
                        </a:rPr>
                        <a:t>标题</a:t>
                      </a:r>
                      <a:endParaRPr lang="zh-CN" altLang="en-US" sz="2000" dirty="0">
                        <a:latin typeface="Adobe 黑体 Std R" pitchFamily="34" charset="-122"/>
                        <a:ea typeface="Adobe 黑体 Std R" pitchFamily="34" charset="-122"/>
                      </a:endParaRPr>
                    </a:p>
                  </a:txBody>
                  <a:tcPr anchor="ctr">
                    <a:solidFill>
                      <a:srgbClr val="BC0000"/>
                    </a:solidFill>
                  </a:tcPr>
                </a:tc>
                <a:tc>
                  <a:txBody>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dirty="0" smtClean="0">
                          <a:latin typeface="Adobe 黑体 Std R" pitchFamily="34" charset="-122"/>
                          <a:ea typeface="Adobe 黑体 Std R" pitchFamily="34" charset="-122"/>
                        </a:rPr>
                        <a:t>标题</a:t>
                      </a:r>
                    </a:p>
                  </a:txBody>
                  <a:tcPr anchor="ctr">
                    <a:solidFill>
                      <a:srgbClr val="BC0000"/>
                    </a:solidFill>
                  </a:tcPr>
                </a:tc>
                <a:tc>
                  <a:txBody>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dirty="0" smtClean="0">
                          <a:latin typeface="Adobe 黑体 Std R" pitchFamily="34" charset="-122"/>
                          <a:ea typeface="Adobe 黑体 Std R" pitchFamily="34" charset="-122"/>
                        </a:rPr>
                        <a:t>标题</a:t>
                      </a:r>
                    </a:p>
                  </a:txBody>
                  <a:tcPr anchor="ctr">
                    <a:solidFill>
                      <a:srgbClr val="BC0000"/>
                    </a:solidFill>
                  </a:tcPr>
                </a:tc>
                <a:tc>
                  <a:txBody>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dirty="0" smtClean="0">
                          <a:latin typeface="Adobe 黑体 Std R" pitchFamily="34" charset="-122"/>
                          <a:ea typeface="Adobe 黑体 Std R" pitchFamily="34" charset="-122"/>
                        </a:rPr>
                        <a:t>标题</a:t>
                      </a:r>
                    </a:p>
                  </a:txBody>
                  <a:tcPr anchor="ctr">
                    <a:solidFill>
                      <a:srgbClr val="BC0000"/>
                    </a:solidFill>
                  </a:tcPr>
                </a:tc>
                <a:tc>
                  <a:txBody>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dirty="0" smtClean="0">
                          <a:latin typeface="Adobe 黑体 Std R" pitchFamily="34" charset="-122"/>
                          <a:ea typeface="Adobe 黑体 Std R" pitchFamily="34" charset="-122"/>
                        </a:rPr>
                        <a:t>标题</a:t>
                      </a:r>
                    </a:p>
                  </a:txBody>
                  <a:tcPr anchor="ctr">
                    <a:solidFill>
                      <a:srgbClr val="BC0000"/>
                    </a:solidFill>
                  </a:tcPr>
                </a:tc>
                <a:tc>
                  <a:txBody>
                    <a:body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dirty="0" smtClean="0">
                          <a:latin typeface="Adobe 黑体 Std R" pitchFamily="34" charset="-122"/>
                          <a:ea typeface="Adobe 黑体 Std R" pitchFamily="34" charset="-122"/>
                        </a:rPr>
                        <a:t>标题</a:t>
                      </a:r>
                    </a:p>
                  </a:txBody>
                  <a:tcPr anchor="ctr">
                    <a:solidFill>
                      <a:srgbClr val="BC0000"/>
                    </a:solidFill>
                  </a:tcPr>
                </a:tc>
              </a:tr>
              <a:tr h="520261">
                <a:tc>
                  <a:txBody>
                    <a:bodyPr/>
                    <a:lstStyle/>
                    <a:p>
                      <a:pPr algn="ctr"/>
                      <a:r>
                        <a:rPr lang="zh-CN" altLang="en-US" sz="2000" dirty="0" smtClean="0">
                          <a:latin typeface="Adobe 黑体 Std R" pitchFamily="34" charset="-122"/>
                          <a:ea typeface="Adobe 黑体 Std R" pitchFamily="34" charset="-122"/>
                        </a:rPr>
                        <a:t>内容 </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r>
              <a:tr h="520261">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r>
              <a:tr h="520261">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r>
              <a:tr h="520261">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r>
              <a:tr h="520261">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r>
              <a:tr h="520261">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r>
              <a:tr h="520261">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r>
                        <a:rPr lang="zh-CN" altLang="en-US" sz="2000" dirty="0" smtClean="0">
                          <a:latin typeface="Adobe 黑体 Std R" pitchFamily="34" charset="-122"/>
                          <a:ea typeface="Adobe 黑体 Std R" pitchFamily="34" charset="-122"/>
                        </a:rPr>
                        <a:t>内容</a:t>
                      </a: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c>
                  <a:txBody>
                    <a:bodyPr/>
                    <a:lstStyle/>
                    <a:p>
                      <a:pPr algn="ctr"/>
                      <a:endParaRPr lang="zh-CN" altLang="en-US" sz="2000">
                        <a:latin typeface="Adobe 黑体 Std R" pitchFamily="34" charset="-122"/>
                        <a:ea typeface="Adobe 黑体 Std R" pitchFamily="34" charset="-122"/>
                      </a:endParaRPr>
                    </a:p>
                  </a:txBody>
                  <a:tcPr anchor="ctr"/>
                </a:tc>
                <a:tc>
                  <a:txBody>
                    <a:bodyPr/>
                    <a:lstStyle/>
                    <a:p>
                      <a:pPr algn="ctr"/>
                      <a:endParaRPr lang="zh-CN" altLang="en-US" sz="2000" dirty="0">
                        <a:latin typeface="Adobe 黑体 Std R" pitchFamily="34" charset="-122"/>
                        <a:ea typeface="Adobe 黑体 Std R" pitchFamily="34" charset="-122"/>
                      </a:endParaRPr>
                    </a:p>
                  </a:txBody>
                  <a:tcPr anchor="ctr"/>
                </a:tc>
              </a:tr>
            </a:tbl>
          </a:graphicData>
        </a:graphic>
      </p:graphicFrame>
      <p:cxnSp>
        <p:nvCxnSpPr>
          <p:cNvPr id="6" name="直接连接符 5"/>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spTree>
    <p:extLst>
      <p:ext uri="{BB962C8B-B14F-4D97-AF65-F5344CB8AC3E}">
        <p14:creationId xmlns:p14="http://schemas.microsoft.com/office/powerpoint/2010/main" val="32743482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12</a:t>
            </a:fld>
            <a:r>
              <a:rPr lang="en-US" altLang="zh-CN" dirty="0" smtClean="0"/>
              <a:t>/21</a:t>
            </a:r>
            <a:endParaRPr lang="zh-CN" altLang="en-US" dirty="0"/>
          </a:p>
        </p:txBody>
      </p:sp>
      <p:cxnSp>
        <p:nvCxnSpPr>
          <p:cNvPr id="5" name="直接连接符 4"/>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grpSp>
        <p:nvGrpSpPr>
          <p:cNvPr id="8" name="组合 7"/>
          <p:cNvGrpSpPr/>
          <p:nvPr/>
        </p:nvGrpSpPr>
        <p:grpSpPr>
          <a:xfrm>
            <a:off x="982638" y="1714132"/>
            <a:ext cx="2003694" cy="2003694"/>
            <a:chOff x="1448174" y="2159000"/>
            <a:chExt cx="1872340" cy="1872340"/>
          </a:xfrm>
        </p:grpSpPr>
        <p:sp>
          <p:nvSpPr>
            <p:cNvPr id="9" name="圆: 空心 1"/>
            <p:cNvSpPr/>
            <p:nvPr/>
          </p:nvSpPr>
          <p:spPr>
            <a:xfrm>
              <a:off x="1448174" y="2159000"/>
              <a:ext cx="1872340" cy="1872340"/>
            </a:xfrm>
            <a:prstGeom prst="donut">
              <a:avLst>
                <a:gd name="adj" fmla="val 14474"/>
              </a:avLst>
            </a:prstGeom>
            <a:solidFill>
              <a:srgbClr val="B0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Century Gothic" panose="020B0502020202020204" pitchFamily="34" charset="0"/>
                <a:ea typeface="方正黑体简体" panose="03000509000000000000" pitchFamily="65" charset="-122"/>
              </a:endParaRPr>
            </a:p>
          </p:txBody>
        </p:sp>
        <p:sp>
          <p:nvSpPr>
            <p:cNvPr id="10" name="弧形 9"/>
            <p:cNvSpPr/>
            <p:nvPr/>
          </p:nvSpPr>
          <p:spPr>
            <a:xfrm>
              <a:off x="1587677" y="2298503"/>
              <a:ext cx="1593334" cy="1593334"/>
            </a:xfrm>
            <a:prstGeom prst="arc">
              <a:avLst>
                <a:gd name="adj1" fmla="val 12628180"/>
                <a:gd name="adj2" fmla="val 21380533"/>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Century Gothic" panose="020B0502020202020204" pitchFamily="34" charset="0"/>
                <a:ea typeface="方正黑体简体" panose="03000509000000000000" pitchFamily="65" charset="-122"/>
              </a:endParaRPr>
            </a:p>
          </p:txBody>
        </p:sp>
        <p:sp>
          <p:nvSpPr>
            <p:cNvPr id="12" name="文本框 16"/>
            <p:cNvSpPr txBox="1"/>
            <p:nvPr/>
          </p:nvSpPr>
          <p:spPr>
            <a:xfrm>
              <a:off x="1932464" y="2802363"/>
              <a:ext cx="894556" cy="546440"/>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tx1">
                      <a:lumMod val="65000"/>
                      <a:lumOff val="35000"/>
                    </a:schemeClr>
                  </a:solidFill>
                  <a:latin typeface="Century Gothic" panose="020B0502020202020204" pitchFamily="34" charset="0"/>
                  <a:ea typeface="方正黑体简体" panose="03000509000000000000" pitchFamily="65" charset="-122"/>
                </a:rPr>
                <a:t>60%</a:t>
              </a:r>
              <a:endParaRPr lang="en-US" altLang="zh-CN" sz="3200" dirty="0">
                <a:solidFill>
                  <a:schemeClr val="tx1">
                    <a:lumMod val="65000"/>
                    <a:lumOff val="35000"/>
                  </a:schemeClr>
                </a:solidFill>
                <a:latin typeface="Century Gothic" panose="020B0502020202020204" pitchFamily="34" charset="0"/>
                <a:ea typeface="方正黑体简体" panose="03000509000000000000" pitchFamily="65" charset="-122"/>
              </a:endParaRPr>
            </a:p>
          </p:txBody>
        </p:sp>
      </p:grpSp>
      <p:grpSp>
        <p:nvGrpSpPr>
          <p:cNvPr id="13" name="组合 12"/>
          <p:cNvGrpSpPr/>
          <p:nvPr/>
        </p:nvGrpSpPr>
        <p:grpSpPr>
          <a:xfrm>
            <a:off x="3718942" y="1714132"/>
            <a:ext cx="2003694" cy="2003694"/>
            <a:chOff x="3922612" y="2159000"/>
            <a:chExt cx="1872340" cy="1872340"/>
          </a:xfrm>
        </p:grpSpPr>
        <p:sp>
          <p:nvSpPr>
            <p:cNvPr id="14" name="圆: 空心 9"/>
            <p:cNvSpPr/>
            <p:nvPr/>
          </p:nvSpPr>
          <p:spPr>
            <a:xfrm>
              <a:off x="3922612" y="2159000"/>
              <a:ext cx="1872340" cy="1872340"/>
            </a:xfrm>
            <a:prstGeom prst="donut">
              <a:avLst>
                <a:gd name="adj" fmla="val 14474"/>
              </a:avLst>
            </a:prstGeom>
            <a:solidFill>
              <a:srgbClr val="B0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Century Gothic" panose="020B0502020202020204" pitchFamily="34" charset="0"/>
                <a:ea typeface="方正黑体简体" panose="03000509000000000000" pitchFamily="65" charset="-122"/>
              </a:endParaRPr>
            </a:p>
          </p:txBody>
        </p:sp>
        <p:sp>
          <p:nvSpPr>
            <p:cNvPr id="15" name="弧形 14"/>
            <p:cNvSpPr/>
            <p:nvPr/>
          </p:nvSpPr>
          <p:spPr>
            <a:xfrm>
              <a:off x="4062115" y="2298503"/>
              <a:ext cx="1593334" cy="1593334"/>
            </a:xfrm>
            <a:prstGeom prst="arc">
              <a:avLst>
                <a:gd name="adj1" fmla="val 2301782"/>
                <a:gd name="adj2" fmla="val 0"/>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2"/>
                </a:solidFill>
                <a:latin typeface="Century Gothic" panose="020B0502020202020204" pitchFamily="34" charset="0"/>
                <a:ea typeface="方正黑体简体" panose="03000509000000000000" pitchFamily="65" charset="-122"/>
              </a:endParaRPr>
            </a:p>
          </p:txBody>
        </p:sp>
        <p:sp>
          <p:nvSpPr>
            <p:cNvPr id="16" name="文本框 20"/>
            <p:cNvSpPr txBox="1"/>
            <p:nvPr/>
          </p:nvSpPr>
          <p:spPr>
            <a:xfrm>
              <a:off x="4411504" y="2802363"/>
              <a:ext cx="894556" cy="546440"/>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tx1">
                      <a:lumMod val="65000"/>
                      <a:lumOff val="35000"/>
                    </a:schemeClr>
                  </a:solidFill>
                  <a:latin typeface="Century Gothic" panose="020B0502020202020204" pitchFamily="34" charset="0"/>
                  <a:ea typeface="方正黑体简体" panose="03000509000000000000" pitchFamily="65" charset="-122"/>
                </a:rPr>
                <a:t>10%</a:t>
              </a:r>
              <a:endParaRPr lang="en-US" altLang="zh-CN" sz="3200" dirty="0">
                <a:solidFill>
                  <a:schemeClr val="tx1">
                    <a:lumMod val="65000"/>
                    <a:lumOff val="35000"/>
                  </a:schemeClr>
                </a:solidFill>
                <a:latin typeface="Century Gothic" panose="020B0502020202020204" pitchFamily="34" charset="0"/>
                <a:ea typeface="方正黑体简体" panose="03000509000000000000" pitchFamily="65" charset="-122"/>
              </a:endParaRPr>
            </a:p>
          </p:txBody>
        </p:sp>
      </p:grpSp>
      <p:grpSp>
        <p:nvGrpSpPr>
          <p:cNvPr id="17" name="组合 16"/>
          <p:cNvGrpSpPr/>
          <p:nvPr/>
        </p:nvGrpSpPr>
        <p:grpSpPr>
          <a:xfrm>
            <a:off x="6611792" y="1714132"/>
            <a:ext cx="2003694" cy="2003694"/>
            <a:chOff x="6397050" y="2159000"/>
            <a:chExt cx="1872340" cy="1872340"/>
          </a:xfrm>
        </p:grpSpPr>
        <p:sp>
          <p:nvSpPr>
            <p:cNvPr id="18" name="圆: 空心 12"/>
            <p:cNvSpPr/>
            <p:nvPr/>
          </p:nvSpPr>
          <p:spPr>
            <a:xfrm>
              <a:off x="6397050" y="2159000"/>
              <a:ext cx="1872340" cy="1872340"/>
            </a:xfrm>
            <a:prstGeom prst="donut">
              <a:avLst>
                <a:gd name="adj" fmla="val 14474"/>
              </a:avLst>
            </a:prstGeom>
            <a:solidFill>
              <a:srgbClr val="B0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Century Gothic" panose="020B0502020202020204" pitchFamily="34" charset="0"/>
                <a:ea typeface="方正黑体简体" panose="03000509000000000000" pitchFamily="65" charset="-122"/>
              </a:endParaRPr>
            </a:p>
          </p:txBody>
        </p:sp>
        <p:sp>
          <p:nvSpPr>
            <p:cNvPr id="19" name="弧形 18"/>
            <p:cNvSpPr/>
            <p:nvPr/>
          </p:nvSpPr>
          <p:spPr>
            <a:xfrm>
              <a:off x="6536553" y="2298503"/>
              <a:ext cx="1593334" cy="1593334"/>
            </a:xfrm>
            <a:prstGeom prst="arc">
              <a:avLst>
                <a:gd name="adj1" fmla="val 10203953"/>
                <a:gd name="adj2" fmla="val 21543738"/>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Century Gothic" panose="020B0502020202020204" pitchFamily="34" charset="0"/>
                <a:ea typeface="方正黑体简体" panose="03000509000000000000" pitchFamily="65" charset="-122"/>
              </a:endParaRPr>
            </a:p>
          </p:txBody>
        </p:sp>
        <p:sp>
          <p:nvSpPr>
            <p:cNvPr id="20" name="文本框 5"/>
            <p:cNvSpPr txBox="1"/>
            <p:nvPr/>
          </p:nvSpPr>
          <p:spPr>
            <a:xfrm>
              <a:off x="6885941" y="2802363"/>
              <a:ext cx="894556" cy="546440"/>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tx1">
                      <a:lumMod val="65000"/>
                      <a:lumOff val="35000"/>
                    </a:schemeClr>
                  </a:solidFill>
                  <a:latin typeface="Century Gothic" panose="020B0502020202020204" pitchFamily="34" charset="0"/>
                  <a:ea typeface="方正黑体简体" panose="03000509000000000000" pitchFamily="65" charset="-122"/>
                </a:rPr>
                <a:t>50%</a:t>
              </a:r>
              <a:endParaRPr lang="en-US" altLang="zh-CN" sz="3200" dirty="0">
                <a:solidFill>
                  <a:schemeClr val="tx1">
                    <a:lumMod val="65000"/>
                    <a:lumOff val="35000"/>
                  </a:schemeClr>
                </a:solidFill>
                <a:latin typeface="Century Gothic" panose="020B0502020202020204" pitchFamily="34" charset="0"/>
                <a:ea typeface="方正黑体简体" panose="03000509000000000000" pitchFamily="65" charset="-122"/>
              </a:endParaRPr>
            </a:p>
          </p:txBody>
        </p:sp>
      </p:grpSp>
      <p:grpSp>
        <p:nvGrpSpPr>
          <p:cNvPr id="21" name="组合 20"/>
          <p:cNvGrpSpPr/>
          <p:nvPr/>
        </p:nvGrpSpPr>
        <p:grpSpPr>
          <a:xfrm>
            <a:off x="9348096" y="1713497"/>
            <a:ext cx="2003694" cy="2003694"/>
            <a:chOff x="8871487" y="2159000"/>
            <a:chExt cx="1872340" cy="1872340"/>
          </a:xfrm>
        </p:grpSpPr>
        <p:sp>
          <p:nvSpPr>
            <p:cNvPr id="22" name="圆: 空心 15"/>
            <p:cNvSpPr/>
            <p:nvPr/>
          </p:nvSpPr>
          <p:spPr>
            <a:xfrm>
              <a:off x="8871487" y="2159000"/>
              <a:ext cx="1872340" cy="1872340"/>
            </a:xfrm>
            <a:prstGeom prst="donut">
              <a:avLst>
                <a:gd name="adj" fmla="val 14474"/>
              </a:avLst>
            </a:prstGeom>
            <a:solidFill>
              <a:srgbClr val="B0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Century Gothic" panose="020B0502020202020204" pitchFamily="34" charset="0"/>
                <a:ea typeface="方正黑体简体" panose="03000509000000000000" pitchFamily="65" charset="-122"/>
              </a:endParaRPr>
            </a:p>
          </p:txBody>
        </p:sp>
        <p:sp>
          <p:nvSpPr>
            <p:cNvPr id="23" name="弧形 22"/>
            <p:cNvSpPr/>
            <p:nvPr/>
          </p:nvSpPr>
          <p:spPr>
            <a:xfrm>
              <a:off x="9010990" y="2298503"/>
              <a:ext cx="1593334" cy="1593334"/>
            </a:xfrm>
            <a:prstGeom prst="arc">
              <a:avLst>
                <a:gd name="adj1" fmla="val 13812671"/>
                <a:gd name="adj2" fmla="val 5504117"/>
              </a:avLst>
            </a:prstGeom>
            <a:ln w="101600" cap="rnd">
              <a:solidFill>
                <a:schemeClr val="bg1"/>
              </a:solidFill>
              <a:round/>
            </a:ln>
            <a:effectLst>
              <a:outerShdw blurRad="215900" dist="38100" dir="8100000" algn="tr" rotWithShape="0">
                <a:prstClr val="black">
                  <a:alpha val="3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2"/>
                </a:solidFill>
                <a:latin typeface="Century Gothic" panose="020B0502020202020204" pitchFamily="34" charset="0"/>
                <a:ea typeface="方正黑体简体" panose="03000509000000000000" pitchFamily="65" charset="-122"/>
              </a:endParaRPr>
            </a:p>
          </p:txBody>
        </p:sp>
        <p:sp>
          <p:nvSpPr>
            <p:cNvPr id="24" name="文本框 12"/>
            <p:cNvSpPr txBox="1"/>
            <p:nvPr/>
          </p:nvSpPr>
          <p:spPr>
            <a:xfrm>
              <a:off x="9360378" y="2802363"/>
              <a:ext cx="894556" cy="546440"/>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tx1">
                      <a:lumMod val="65000"/>
                      <a:lumOff val="35000"/>
                    </a:schemeClr>
                  </a:solidFill>
                  <a:latin typeface="Century Gothic" panose="020B0502020202020204" pitchFamily="34" charset="0"/>
                  <a:ea typeface="方正黑体简体" panose="03000509000000000000" pitchFamily="65" charset="-122"/>
                </a:rPr>
                <a:t>30%</a:t>
              </a:r>
              <a:endParaRPr lang="en-US" altLang="zh-CN" sz="3200" dirty="0">
                <a:solidFill>
                  <a:schemeClr val="tx1">
                    <a:lumMod val="65000"/>
                    <a:lumOff val="35000"/>
                  </a:schemeClr>
                </a:solidFill>
                <a:latin typeface="Century Gothic" panose="020B0502020202020204" pitchFamily="34" charset="0"/>
                <a:ea typeface="方正黑体简体" panose="03000509000000000000" pitchFamily="65" charset="-122"/>
              </a:endParaRPr>
            </a:p>
          </p:txBody>
        </p:sp>
      </p:grpSp>
      <p:grpSp>
        <p:nvGrpSpPr>
          <p:cNvPr id="37" name="组合 36"/>
          <p:cNvGrpSpPr/>
          <p:nvPr/>
        </p:nvGrpSpPr>
        <p:grpSpPr>
          <a:xfrm>
            <a:off x="766614" y="4037005"/>
            <a:ext cx="2572462" cy="1841061"/>
            <a:chOff x="910630" y="4365898"/>
            <a:chExt cx="2572462" cy="1841061"/>
          </a:xfrm>
        </p:grpSpPr>
        <p:sp>
          <p:nvSpPr>
            <p:cNvPr id="2" name="TextBox 1"/>
            <p:cNvSpPr txBox="1"/>
            <p:nvPr/>
          </p:nvSpPr>
          <p:spPr>
            <a:xfrm>
              <a:off x="910630" y="4365898"/>
              <a:ext cx="2572462" cy="461665"/>
            </a:xfrm>
            <a:prstGeom prst="rect">
              <a:avLst/>
            </a:prstGeom>
            <a:noFill/>
          </p:spPr>
          <p:txBody>
            <a:bodyPr wrap="square" rtlCol="0">
              <a:spAutoFit/>
            </a:bodyPr>
            <a:lstStyle/>
            <a:p>
              <a:pPr marL="342900" indent="-342900">
                <a:buFont typeface="Wingdings" pitchFamily="2" charset="2"/>
                <a:buChar char="l"/>
              </a:pPr>
              <a:r>
                <a:rPr lang="zh-CN" altLang="en-US" b="1" dirty="0" smtClean="0">
                  <a:solidFill>
                    <a:schemeClr val="tx1">
                      <a:lumMod val="75000"/>
                      <a:lumOff val="25000"/>
                    </a:schemeClr>
                  </a:solidFill>
                  <a:latin typeface="Adobe 黑体 Std R" pitchFamily="34" charset="-122"/>
                  <a:ea typeface="Adobe 黑体 Std R" pitchFamily="34" charset="-122"/>
                </a:rPr>
                <a:t>添加一级标题</a:t>
              </a:r>
              <a:endParaRPr lang="zh-CN" altLang="en-US" b="1" dirty="0">
                <a:solidFill>
                  <a:schemeClr val="tx1">
                    <a:lumMod val="75000"/>
                    <a:lumOff val="25000"/>
                  </a:schemeClr>
                </a:solidFill>
                <a:latin typeface="Adobe 黑体 Std R" pitchFamily="34" charset="-122"/>
                <a:ea typeface="Adobe 黑体 Std R" pitchFamily="34" charset="-122"/>
              </a:endParaRPr>
            </a:p>
          </p:txBody>
        </p:sp>
        <p:sp>
          <p:nvSpPr>
            <p:cNvPr id="3" name="TextBox 2"/>
            <p:cNvSpPr txBox="1"/>
            <p:nvPr/>
          </p:nvSpPr>
          <p:spPr>
            <a:xfrm>
              <a:off x="982638" y="4821964"/>
              <a:ext cx="2346865" cy="1384995"/>
            </a:xfrm>
            <a:prstGeom prst="rect">
              <a:avLst/>
            </a:prstGeom>
            <a:noFill/>
          </p:spPr>
          <p:txBody>
            <a:bodyPr wrap="square" rtlCol="0">
              <a:spAutoFit/>
            </a:bodyPr>
            <a:lstStyle/>
            <a:p>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输入标题内容单击输入标题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单击输入标题内容</a:t>
              </a:r>
              <a:endParaRPr lang="zh-CN" altLang="en-US" sz="1400" dirty="0">
                <a:latin typeface="Adobe 黑体 Std R" pitchFamily="34" charset="-122"/>
                <a:ea typeface="Adobe 黑体 Std R" pitchFamily="34" charset="-122"/>
              </a:endParaRPr>
            </a:p>
          </p:txBody>
        </p:sp>
      </p:grpSp>
      <p:grpSp>
        <p:nvGrpSpPr>
          <p:cNvPr id="33" name="组合 32"/>
          <p:cNvGrpSpPr/>
          <p:nvPr/>
        </p:nvGrpSpPr>
        <p:grpSpPr>
          <a:xfrm>
            <a:off x="3580861" y="4037005"/>
            <a:ext cx="2572462" cy="1841061"/>
            <a:chOff x="910630" y="4365898"/>
            <a:chExt cx="2572462" cy="1841061"/>
          </a:xfrm>
        </p:grpSpPr>
        <p:sp>
          <p:nvSpPr>
            <p:cNvPr id="34" name="TextBox 33"/>
            <p:cNvSpPr txBox="1"/>
            <p:nvPr/>
          </p:nvSpPr>
          <p:spPr>
            <a:xfrm>
              <a:off x="910630" y="4365898"/>
              <a:ext cx="2572462" cy="461665"/>
            </a:xfrm>
            <a:prstGeom prst="rect">
              <a:avLst/>
            </a:prstGeom>
            <a:noFill/>
          </p:spPr>
          <p:txBody>
            <a:bodyPr wrap="square" rtlCol="0">
              <a:spAutoFit/>
            </a:bodyPr>
            <a:lstStyle/>
            <a:p>
              <a:pPr marL="342900" indent="-342900">
                <a:buFont typeface="Wingdings" pitchFamily="2" charset="2"/>
                <a:buChar char="l"/>
              </a:pPr>
              <a:r>
                <a:rPr lang="zh-CN" altLang="en-US" b="1" dirty="0">
                  <a:solidFill>
                    <a:schemeClr val="tx1">
                      <a:lumMod val="75000"/>
                      <a:lumOff val="25000"/>
                    </a:schemeClr>
                  </a:solidFill>
                  <a:latin typeface="Adobe 黑体 Std R" pitchFamily="34" charset="-122"/>
                  <a:ea typeface="Adobe 黑体 Std R" pitchFamily="34" charset="-122"/>
                </a:rPr>
                <a:t>添加一级标题</a:t>
              </a:r>
            </a:p>
          </p:txBody>
        </p:sp>
        <p:sp>
          <p:nvSpPr>
            <p:cNvPr id="35" name="TextBox 34"/>
            <p:cNvSpPr txBox="1"/>
            <p:nvPr/>
          </p:nvSpPr>
          <p:spPr>
            <a:xfrm>
              <a:off x="982638" y="4821964"/>
              <a:ext cx="2346865" cy="1384995"/>
            </a:xfrm>
            <a:prstGeom prst="rect">
              <a:avLst/>
            </a:prstGeom>
            <a:noFill/>
          </p:spPr>
          <p:txBody>
            <a:bodyPr wrap="square" rtlCol="0">
              <a:spAutoFit/>
            </a:bodyPr>
            <a:lstStyle/>
            <a:p>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输入标题内容单击输入标题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单击输入标题内容</a:t>
              </a:r>
              <a:endParaRPr lang="zh-CN" altLang="en-US" sz="1400" dirty="0">
                <a:latin typeface="Adobe 黑体 Std R" pitchFamily="34" charset="-122"/>
                <a:ea typeface="Adobe 黑体 Std R" pitchFamily="34" charset="-122"/>
              </a:endParaRPr>
            </a:p>
          </p:txBody>
        </p:sp>
      </p:grpSp>
      <p:grpSp>
        <p:nvGrpSpPr>
          <p:cNvPr id="36" name="组合 35"/>
          <p:cNvGrpSpPr/>
          <p:nvPr/>
        </p:nvGrpSpPr>
        <p:grpSpPr>
          <a:xfrm>
            <a:off x="6395108" y="4037005"/>
            <a:ext cx="2572462" cy="1841061"/>
            <a:chOff x="910630" y="4365898"/>
            <a:chExt cx="2572462" cy="1841061"/>
          </a:xfrm>
        </p:grpSpPr>
        <p:sp>
          <p:nvSpPr>
            <p:cNvPr id="47" name="TextBox 46"/>
            <p:cNvSpPr txBox="1"/>
            <p:nvPr/>
          </p:nvSpPr>
          <p:spPr>
            <a:xfrm>
              <a:off x="910630" y="4365898"/>
              <a:ext cx="2572462" cy="430887"/>
            </a:xfrm>
            <a:prstGeom prst="rect">
              <a:avLst/>
            </a:prstGeom>
            <a:noFill/>
          </p:spPr>
          <p:txBody>
            <a:bodyPr wrap="square" rtlCol="0">
              <a:spAutoFit/>
            </a:bodyPr>
            <a:lstStyle/>
            <a:p>
              <a:pPr marL="342900" indent="-342900">
                <a:buFont typeface="Wingdings" pitchFamily="2" charset="2"/>
                <a:buChar char="l"/>
              </a:pPr>
              <a:r>
                <a:rPr lang="zh-CN" altLang="en-US" sz="2200" b="1" dirty="0">
                  <a:solidFill>
                    <a:schemeClr val="tx1">
                      <a:lumMod val="75000"/>
                      <a:lumOff val="25000"/>
                    </a:schemeClr>
                  </a:solidFill>
                  <a:latin typeface="Adobe 黑体 Std R" pitchFamily="34" charset="-122"/>
                  <a:ea typeface="Adobe 黑体 Std R" pitchFamily="34" charset="-122"/>
                </a:rPr>
                <a:t>添加一级标题</a:t>
              </a:r>
            </a:p>
          </p:txBody>
        </p:sp>
        <p:sp>
          <p:nvSpPr>
            <p:cNvPr id="48" name="TextBox 47"/>
            <p:cNvSpPr txBox="1"/>
            <p:nvPr/>
          </p:nvSpPr>
          <p:spPr>
            <a:xfrm>
              <a:off x="982638" y="4821964"/>
              <a:ext cx="2346865" cy="1384995"/>
            </a:xfrm>
            <a:prstGeom prst="rect">
              <a:avLst/>
            </a:prstGeom>
            <a:noFill/>
          </p:spPr>
          <p:txBody>
            <a:bodyPr wrap="square" rtlCol="0">
              <a:spAutoFit/>
            </a:bodyPr>
            <a:lstStyle/>
            <a:p>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输入标题内容单击输入标题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单击输入标题内容</a:t>
              </a:r>
              <a:endParaRPr lang="zh-CN" altLang="en-US" sz="1400" dirty="0">
                <a:latin typeface="Adobe 黑体 Std R" pitchFamily="34" charset="-122"/>
                <a:ea typeface="Adobe 黑体 Std R" pitchFamily="34" charset="-122"/>
              </a:endParaRPr>
            </a:p>
          </p:txBody>
        </p:sp>
      </p:grpSp>
      <p:grpSp>
        <p:nvGrpSpPr>
          <p:cNvPr id="49" name="组合 48"/>
          <p:cNvGrpSpPr/>
          <p:nvPr/>
        </p:nvGrpSpPr>
        <p:grpSpPr>
          <a:xfrm>
            <a:off x="9209354" y="4037005"/>
            <a:ext cx="2572462" cy="1841061"/>
            <a:chOff x="910630" y="4365898"/>
            <a:chExt cx="2572462" cy="1841061"/>
          </a:xfrm>
        </p:grpSpPr>
        <p:sp>
          <p:nvSpPr>
            <p:cNvPr id="50" name="TextBox 49"/>
            <p:cNvSpPr txBox="1"/>
            <p:nvPr/>
          </p:nvSpPr>
          <p:spPr>
            <a:xfrm>
              <a:off x="910630" y="4365898"/>
              <a:ext cx="2572462" cy="430887"/>
            </a:xfrm>
            <a:prstGeom prst="rect">
              <a:avLst/>
            </a:prstGeom>
            <a:noFill/>
          </p:spPr>
          <p:txBody>
            <a:bodyPr wrap="square" rtlCol="0">
              <a:spAutoFit/>
            </a:bodyPr>
            <a:lstStyle/>
            <a:p>
              <a:pPr marL="342900" indent="-342900">
                <a:buFont typeface="Wingdings" pitchFamily="2" charset="2"/>
                <a:buChar char="l"/>
              </a:pPr>
              <a:r>
                <a:rPr lang="zh-CN" altLang="en-US" sz="2200" b="1" dirty="0">
                  <a:solidFill>
                    <a:schemeClr val="tx1">
                      <a:lumMod val="75000"/>
                      <a:lumOff val="25000"/>
                    </a:schemeClr>
                  </a:solidFill>
                  <a:latin typeface="Adobe 黑体 Std R" pitchFamily="34" charset="-122"/>
                  <a:ea typeface="Adobe 黑体 Std R" pitchFamily="34" charset="-122"/>
                </a:rPr>
                <a:t>添加一级标题</a:t>
              </a:r>
            </a:p>
          </p:txBody>
        </p:sp>
        <p:sp>
          <p:nvSpPr>
            <p:cNvPr id="51" name="TextBox 50"/>
            <p:cNvSpPr txBox="1"/>
            <p:nvPr/>
          </p:nvSpPr>
          <p:spPr>
            <a:xfrm>
              <a:off x="982638" y="4821964"/>
              <a:ext cx="2346865" cy="1384995"/>
            </a:xfrm>
            <a:prstGeom prst="rect">
              <a:avLst/>
            </a:prstGeom>
            <a:noFill/>
          </p:spPr>
          <p:txBody>
            <a:bodyPr wrap="square" rtlCol="0">
              <a:spAutoFit/>
            </a:bodyPr>
            <a:lstStyle/>
            <a:p>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内容单击</a:t>
              </a:r>
              <a:r>
                <a:rPr lang="zh-CN" altLang="en-US" sz="1400" dirty="0">
                  <a:solidFill>
                    <a:schemeClr val="tx1">
                      <a:lumMod val="65000"/>
                      <a:lumOff val="35000"/>
                    </a:schemeClr>
                  </a:solidFill>
                  <a:latin typeface="Adobe 黑体 Std R" pitchFamily="34" charset="-122"/>
                  <a:ea typeface="Adobe 黑体 Std R" pitchFamily="34" charset="-122"/>
                  <a:sym typeface="+mn-ea"/>
                </a:rPr>
                <a:t>输入标题内容单击输入标题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a:t>
              </a:r>
              <a:r>
                <a:rPr lang="zh-CN" altLang="en-US" sz="14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400" dirty="0">
                  <a:solidFill>
                    <a:schemeClr val="tx1">
                      <a:lumMod val="65000"/>
                      <a:lumOff val="35000"/>
                    </a:schemeClr>
                  </a:solidFill>
                  <a:latin typeface="Adobe 黑体 Std R" pitchFamily="34" charset="-122"/>
                  <a:ea typeface="Adobe 黑体 Std R" pitchFamily="34" charset="-122"/>
                  <a:sym typeface="+mn-ea"/>
                </a:rPr>
                <a:t>单击输入标题内容</a:t>
              </a:r>
              <a:endParaRPr lang="zh-CN" altLang="en-US" sz="1400" dirty="0">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27761462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par>
                                <p:cTn id="12" presetID="21" presetClass="entr" presetSubtype="1"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2000"/>
                                        <p:tgtEl>
                                          <p:spTgt spid="13"/>
                                        </p:tgtEl>
                                      </p:cBhvr>
                                    </p:animEffect>
                                  </p:childTnLst>
                                </p:cTn>
                              </p:par>
                              <p:par>
                                <p:cTn id="15" presetID="21" presetClass="entr" presetSubtype="1"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par>
                                <p:cTn id="18" presetID="21" presetClass="entr" presetSubtype="1"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heel(1)">
                                      <p:cBhvr>
                                        <p:cTn id="20" dur="2000"/>
                                        <p:tgtEl>
                                          <p:spTgt spid="21"/>
                                        </p:tgtEl>
                                      </p:cBhvr>
                                    </p:animEffect>
                                  </p:childTnLst>
                                </p:cTn>
                              </p:par>
                            </p:childTnLst>
                          </p:cTn>
                        </p:par>
                        <p:par>
                          <p:cTn id="21" fill="hold">
                            <p:stCondLst>
                              <p:cond delay="2500"/>
                            </p:stCondLst>
                            <p:childTnLst>
                              <p:par>
                                <p:cTn id="22" presetID="14" presetClass="entr" presetSubtype="5"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randombar(vertical)">
                                      <p:cBhvr>
                                        <p:cTn id="24" dur="500"/>
                                        <p:tgtEl>
                                          <p:spTgt spid="37"/>
                                        </p:tgtEl>
                                      </p:cBhvr>
                                    </p:animEffect>
                                  </p:childTnLst>
                                </p:cTn>
                              </p:par>
                              <p:par>
                                <p:cTn id="25" presetID="14" presetClass="entr" presetSubtype="5"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randombar(vertical)">
                                      <p:cBhvr>
                                        <p:cTn id="27" dur="500"/>
                                        <p:tgtEl>
                                          <p:spTgt spid="33"/>
                                        </p:tgtEl>
                                      </p:cBhvr>
                                    </p:animEffect>
                                  </p:childTnLst>
                                </p:cTn>
                              </p:par>
                              <p:par>
                                <p:cTn id="28" presetID="14" presetClass="entr" presetSubtype="5"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randombar(vertical)">
                                      <p:cBhvr>
                                        <p:cTn id="30" dur="500"/>
                                        <p:tgtEl>
                                          <p:spTgt spid="36"/>
                                        </p:tgtEl>
                                      </p:cBhvr>
                                    </p:animEffect>
                                  </p:childTnLst>
                                </p:cTn>
                              </p:par>
                              <p:par>
                                <p:cTn id="31" presetID="14" presetClass="entr" presetSubtype="5"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randombar(vertical)">
                                      <p:cBhvr>
                                        <p:cTn id="3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6"/>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13</a:t>
            </a:fld>
            <a:r>
              <a:rPr lang="en-US" altLang="zh-CN" dirty="0" smtClean="0"/>
              <a:t>/21</a:t>
            </a:r>
            <a:endParaRPr lang="zh-CN" altLang="en-US" dirty="0"/>
          </a:p>
        </p:txBody>
      </p:sp>
      <p:cxnSp>
        <p:nvCxnSpPr>
          <p:cNvPr id="12" name="直接连接符 11"/>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grpSp>
        <p:nvGrpSpPr>
          <p:cNvPr id="16" name="组合 15"/>
          <p:cNvGrpSpPr/>
          <p:nvPr/>
        </p:nvGrpSpPr>
        <p:grpSpPr>
          <a:xfrm>
            <a:off x="4324597" y="1845618"/>
            <a:ext cx="2989813" cy="1930591"/>
            <a:chOff x="4324597" y="1845618"/>
            <a:chExt cx="2989813" cy="1930591"/>
          </a:xfrm>
        </p:grpSpPr>
        <p:sp>
          <p:nvSpPr>
            <p:cNvPr id="6" name="矩形 5"/>
            <p:cNvSpPr/>
            <p:nvPr/>
          </p:nvSpPr>
          <p:spPr>
            <a:xfrm>
              <a:off x="4324597" y="1845618"/>
              <a:ext cx="2989813" cy="1930591"/>
            </a:xfrm>
            <a:prstGeom prst="rect">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bg1"/>
                </a:solidFill>
                <a:latin typeface="Adobe 黑体 Std R" pitchFamily="34" charset="-122"/>
                <a:ea typeface="Adobe 黑体 Std R" pitchFamily="34" charset="-122"/>
              </a:endParaRPr>
            </a:p>
          </p:txBody>
        </p:sp>
        <p:grpSp>
          <p:nvGrpSpPr>
            <p:cNvPr id="14" name="组合 13"/>
            <p:cNvGrpSpPr/>
            <p:nvPr/>
          </p:nvGrpSpPr>
          <p:grpSpPr>
            <a:xfrm>
              <a:off x="4655046" y="2133650"/>
              <a:ext cx="2346865" cy="1415772"/>
              <a:chOff x="982638" y="4360299"/>
              <a:chExt cx="2346865" cy="1415772"/>
            </a:xfrm>
          </p:grpSpPr>
          <p:sp>
            <p:nvSpPr>
              <p:cNvPr id="15" name="TextBox 14"/>
              <p:cNvSpPr txBox="1"/>
              <p:nvPr/>
            </p:nvSpPr>
            <p:spPr>
              <a:xfrm>
                <a:off x="982638" y="4360299"/>
                <a:ext cx="2231087" cy="400110"/>
              </a:xfrm>
              <a:prstGeom prst="rect">
                <a:avLst/>
              </a:prstGeom>
              <a:noFill/>
            </p:spPr>
            <p:txBody>
              <a:bodyPr wrap="square" rtlCol="0">
                <a:spAutoFit/>
              </a:bodyPr>
              <a:lstStyle/>
              <a:p>
                <a:pPr marL="342900" indent="-342900">
                  <a:buFont typeface="Wingdings" pitchFamily="2" charset="2"/>
                  <a:buChar char="n"/>
                </a:pPr>
                <a:r>
                  <a:rPr lang="zh-CN" altLang="en-US" sz="2000" b="1" dirty="0" smtClean="0">
                    <a:solidFill>
                      <a:schemeClr val="bg1"/>
                    </a:solidFill>
                    <a:latin typeface="Adobe 黑体 Std R" pitchFamily="34" charset="-122"/>
                    <a:ea typeface="Adobe 黑体 Std R" pitchFamily="34" charset="-122"/>
                  </a:rPr>
                  <a:t>添加二级标题</a:t>
                </a:r>
                <a:endParaRPr lang="zh-CN" altLang="en-US" sz="2000" b="1" dirty="0">
                  <a:solidFill>
                    <a:schemeClr val="bg1"/>
                  </a:solidFill>
                  <a:latin typeface="Adobe 黑体 Std R" pitchFamily="34" charset="-122"/>
                  <a:ea typeface="Adobe 黑体 Std R" pitchFamily="34" charset="-122"/>
                </a:endParaRPr>
              </a:p>
            </p:txBody>
          </p:sp>
          <p:sp>
            <p:nvSpPr>
              <p:cNvPr id="17" name="TextBox 16"/>
              <p:cNvSpPr txBox="1"/>
              <p:nvPr/>
            </p:nvSpPr>
            <p:spPr>
              <a:xfrm>
                <a:off x="982638" y="4821964"/>
                <a:ext cx="2346865" cy="954107"/>
              </a:xfrm>
              <a:prstGeom prst="rect">
                <a:avLst/>
              </a:prstGeom>
              <a:noFill/>
            </p:spPr>
            <p:txBody>
              <a:bodyPr wrap="square" rtlCol="0">
                <a:spAutoFit/>
              </a:bodyPr>
              <a:lstStyle/>
              <a:p>
                <a:r>
                  <a:rPr lang="zh-CN" altLang="en-US" sz="1400" dirty="0">
                    <a:solidFill>
                      <a:schemeClr val="bg1"/>
                    </a:solidFill>
                    <a:latin typeface="Adobe 黑体 Std R" pitchFamily="34" charset="-122"/>
                    <a:ea typeface="Adobe 黑体 Std R" pitchFamily="34" charset="-122"/>
                    <a:sym typeface="+mn-ea"/>
                  </a:rPr>
                  <a:t>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a:t>
                </a:r>
                <a:endParaRPr lang="zh-CN" altLang="en-US" sz="1400" dirty="0">
                  <a:solidFill>
                    <a:schemeClr val="bg1"/>
                  </a:solidFill>
                  <a:latin typeface="Adobe 黑体 Std R" pitchFamily="34" charset="-122"/>
                  <a:ea typeface="Adobe 黑体 Std R" pitchFamily="34" charset="-122"/>
                </a:endParaRPr>
              </a:p>
            </p:txBody>
          </p:sp>
        </p:grpSp>
      </p:grpSp>
      <p:grpSp>
        <p:nvGrpSpPr>
          <p:cNvPr id="28" name="组合 27"/>
          <p:cNvGrpSpPr/>
          <p:nvPr/>
        </p:nvGrpSpPr>
        <p:grpSpPr>
          <a:xfrm>
            <a:off x="7310206" y="3776210"/>
            <a:ext cx="3249497" cy="1813824"/>
            <a:chOff x="7310206" y="3776210"/>
            <a:chExt cx="3249497" cy="1813824"/>
          </a:xfrm>
        </p:grpSpPr>
        <p:sp>
          <p:nvSpPr>
            <p:cNvPr id="10" name="矩形 9"/>
            <p:cNvSpPr/>
            <p:nvPr/>
          </p:nvSpPr>
          <p:spPr>
            <a:xfrm>
              <a:off x="7310206" y="3776210"/>
              <a:ext cx="3249497" cy="1813824"/>
            </a:xfrm>
            <a:prstGeom prst="rect">
              <a:avLst/>
            </a:prstGeom>
            <a:solidFill>
              <a:srgbClr val="BC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7761521" y="4005858"/>
              <a:ext cx="2346865" cy="1415772"/>
              <a:chOff x="982638" y="4360299"/>
              <a:chExt cx="2346865" cy="1415772"/>
            </a:xfrm>
          </p:grpSpPr>
          <p:sp>
            <p:nvSpPr>
              <p:cNvPr id="19" name="TextBox 18"/>
              <p:cNvSpPr txBox="1"/>
              <p:nvPr/>
            </p:nvSpPr>
            <p:spPr>
              <a:xfrm>
                <a:off x="982638" y="4360299"/>
                <a:ext cx="2231087" cy="400110"/>
              </a:xfrm>
              <a:prstGeom prst="rect">
                <a:avLst/>
              </a:prstGeom>
              <a:noFill/>
            </p:spPr>
            <p:txBody>
              <a:bodyPr wrap="square" rtlCol="0">
                <a:spAutoFit/>
              </a:bodyPr>
              <a:lstStyle/>
              <a:p>
                <a:pPr marL="342900" indent="-342900">
                  <a:buFont typeface="Wingdings" pitchFamily="2" charset="2"/>
                  <a:buChar char="n"/>
                </a:pPr>
                <a:r>
                  <a:rPr lang="zh-CN" altLang="en-US" sz="2000" b="1" dirty="0">
                    <a:solidFill>
                      <a:schemeClr val="bg1"/>
                    </a:solidFill>
                    <a:latin typeface="Adobe 黑体 Std R" pitchFamily="34" charset="-122"/>
                    <a:ea typeface="Adobe 黑体 Std R" pitchFamily="34" charset="-122"/>
                  </a:rPr>
                  <a:t>添加二级标题</a:t>
                </a:r>
              </a:p>
            </p:txBody>
          </p:sp>
          <p:sp>
            <p:nvSpPr>
              <p:cNvPr id="20" name="TextBox 19"/>
              <p:cNvSpPr txBox="1"/>
              <p:nvPr/>
            </p:nvSpPr>
            <p:spPr>
              <a:xfrm>
                <a:off x="982638" y="4821964"/>
                <a:ext cx="2346865" cy="954107"/>
              </a:xfrm>
              <a:prstGeom prst="rect">
                <a:avLst/>
              </a:prstGeom>
              <a:noFill/>
            </p:spPr>
            <p:txBody>
              <a:bodyPr wrap="square" rtlCol="0">
                <a:spAutoFit/>
              </a:bodyPr>
              <a:lstStyle/>
              <a:p>
                <a:r>
                  <a:rPr lang="zh-CN" altLang="en-US" sz="1400" dirty="0">
                    <a:solidFill>
                      <a:schemeClr val="bg1"/>
                    </a:solidFill>
                    <a:latin typeface="Adobe 黑体 Std R" pitchFamily="34" charset="-122"/>
                    <a:ea typeface="Adobe 黑体 Std R" pitchFamily="34" charset="-122"/>
                    <a:sym typeface="+mn-ea"/>
                  </a:rPr>
                  <a:t>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a:t>
                </a:r>
                <a:endParaRPr lang="zh-CN" altLang="en-US" sz="1400" dirty="0">
                  <a:solidFill>
                    <a:schemeClr val="bg1"/>
                  </a:solidFill>
                  <a:latin typeface="Adobe 黑体 Std R" pitchFamily="34" charset="-122"/>
                  <a:ea typeface="Adobe 黑体 Std R" pitchFamily="34" charset="-122"/>
                </a:endParaRPr>
              </a:p>
            </p:txBody>
          </p:sp>
        </p:grpSp>
      </p:grpSp>
      <p:grpSp>
        <p:nvGrpSpPr>
          <p:cNvPr id="27" name="组合 26"/>
          <p:cNvGrpSpPr/>
          <p:nvPr/>
        </p:nvGrpSpPr>
        <p:grpSpPr>
          <a:xfrm>
            <a:off x="1382175" y="3776207"/>
            <a:ext cx="2989813" cy="1813824"/>
            <a:chOff x="1382175" y="3776207"/>
            <a:chExt cx="2989813" cy="1813824"/>
          </a:xfrm>
        </p:grpSpPr>
        <p:sp>
          <p:nvSpPr>
            <p:cNvPr id="7" name="矩形 6"/>
            <p:cNvSpPr/>
            <p:nvPr/>
          </p:nvSpPr>
          <p:spPr>
            <a:xfrm>
              <a:off x="1382175" y="3776207"/>
              <a:ext cx="2989813" cy="1813824"/>
            </a:xfrm>
            <a:prstGeom prst="rect">
              <a:avLst/>
            </a:prstGeom>
            <a:solidFill>
              <a:srgbClr val="BC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679952" y="4005858"/>
              <a:ext cx="2346865" cy="1415772"/>
              <a:chOff x="982638" y="4360299"/>
              <a:chExt cx="2346865" cy="1415772"/>
            </a:xfrm>
          </p:grpSpPr>
          <p:sp>
            <p:nvSpPr>
              <p:cNvPr id="22" name="TextBox 21"/>
              <p:cNvSpPr txBox="1"/>
              <p:nvPr/>
            </p:nvSpPr>
            <p:spPr>
              <a:xfrm>
                <a:off x="982638" y="4360299"/>
                <a:ext cx="2231087" cy="400110"/>
              </a:xfrm>
              <a:prstGeom prst="rect">
                <a:avLst/>
              </a:prstGeom>
              <a:noFill/>
            </p:spPr>
            <p:txBody>
              <a:bodyPr wrap="square" rtlCol="0">
                <a:spAutoFit/>
              </a:bodyPr>
              <a:lstStyle/>
              <a:p>
                <a:pPr marL="342900" indent="-342900">
                  <a:buFont typeface="Wingdings" pitchFamily="2" charset="2"/>
                  <a:buChar char="n"/>
                </a:pPr>
                <a:r>
                  <a:rPr lang="zh-CN" altLang="en-US" sz="2000" b="1" dirty="0">
                    <a:solidFill>
                      <a:schemeClr val="bg1"/>
                    </a:solidFill>
                    <a:latin typeface="Adobe 黑体 Std R" pitchFamily="34" charset="-122"/>
                    <a:ea typeface="Adobe 黑体 Std R" pitchFamily="34" charset="-122"/>
                  </a:rPr>
                  <a:t>添加二级标题</a:t>
                </a:r>
              </a:p>
            </p:txBody>
          </p:sp>
          <p:sp>
            <p:nvSpPr>
              <p:cNvPr id="23" name="TextBox 22"/>
              <p:cNvSpPr txBox="1"/>
              <p:nvPr/>
            </p:nvSpPr>
            <p:spPr>
              <a:xfrm>
                <a:off x="982638" y="4821964"/>
                <a:ext cx="2346865" cy="954107"/>
              </a:xfrm>
              <a:prstGeom prst="rect">
                <a:avLst/>
              </a:prstGeom>
              <a:noFill/>
            </p:spPr>
            <p:txBody>
              <a:bodyPr wrap="square" rtlCol="0">
                <a:spAutoFit/>
              </a:bodyPr>
              <a:lstStyle/>
              <a:p>
                <a:r>
                  <a:rPr lang="zh-CN" altLang="en-US" sz="1400" dirty="0">
                    <a:solidFill>
                      <a:schemeClr val="bg1"/>
                    </a:solidFill>
                    <a:latin typeface="Adobe 黑体 Std R" pitchFamily="34" charset="-122"/>
                    <a:ea typeface="Adobe 黑体 Std R" pitchFamily="34" charset="-122"/>
                    <a:sym typeface="+mn-ea"/>
                  </a:rPr>
                  <a:t>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输入标题单击输入标题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内容单击</a:t>
                </a:r>
                <a:r>
                  <a:rPr lang="zh-CN" altLang="en-US" sz="1400" dirty="0">
                    <a:solidFill>
                      <a:schemeClr val="bg1"/>
                    </a:solidFill>
                    <a:latin typeface="Adobe 黑体 Std R" pitchFamily="34" charset="-122"/>
                    <a:ea typeface="Adobe 黑体 Std R" pitchFamily="34" charset="-122"/>
                    <a:sym typeface="+mn-ea"/>
                  </a:rPr>
                  <a:t>输入标题</a:t>
                </a:r>
                <a:r>
                  <a:rPr lang="zh-CN" altLang="en-US" sz="1400" dirty="0" smtClean="0">
                    <a:solidFill>
                      <a:schemeClr val="bg1"/>
                    </a:solidFill>
                    <a:latin typeface="Adobe 黑体 Std R" pitchFamily="34" charset="-122"/>
                    <a:ea typeface="Adobe 黑体 Std R" pitchFamily="34" charset="-122"/>
                    <a:sym typeface="+mn-ea"/>
                  </a:rPr>
                  <a:t>内容</a:t>
                </a:r>
                <a:endParaRPr lang="zh-CN" altLang="en-US" sz="1400" dirty="0">
                  <a:solidFill>
                    <a:schemeClr val="bg1"/>
                  </a:solidFill>
                  <a:latin typeface="Adobe 黑体 Std R" pitchFamily="34" charset="-122"/>
                  <a:ea typeface="Adobe 黑体 Std R" pitchFamily="34" charset="-122"/>
                </a:endParaRPr>
              </a:p>
            </p:txBody>
          </p:sp>
        </p:grpSp>
      </p:grpSp>
      <p:grpSp>
        <p:nvGrpSpPr>
          <p:cNvPr id="2" name="组合 1"/>
          <p:cNvGrpSpPr/>
          <p:nvPr/>
        </p:nvGrpSpPr>
        <p:grpSpPr>
          <a:xfrm>
            <a:off x="1382175" y="1845618"/>
            <a:ext cx="2942421" cy="1933456"/>
            <a:chOff x="1382175" y="1845618"/>
            <a:chExt cx="2942421" cy="1933456"/>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42117"/>
            <a:stretch/>
          </p:blipFill>
          <p:spPr>
            <a:xfrm>
              <a:off x="1382175" y="1845618"/>
              <a:ext cx="2942421" cy="1933456"/>
            </a:xfrm>
            <a:prstGeom prst="rect">
              <a:avLst/>
            </a:prstGeom>
            <a:effectLst>
              <a:outerShdw blurRad="50800" dist="38100" dir="2700000" algn="tl" rotWithShape="0">
                <a:prstClr val="black">
                  <a:alpha val="40000"/>
                </a:prstClr>
              </a:outerShdw>
            </a:effectLst>
          </p:spPr>
        </p:pic>
        <p:sp>
          <p:nvSpPr>
            <p:cNvPr id="24" name="矩形 23"/>
            <p:cNvSpPr/>
            <p:nvPr/>
          </p:nvSpPr>
          <p:spPr>
            <a:xfrm>
              <a:off x="1949443" y="3540224"/>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grpSp>
        <p:nvGrpSpPr>
          <p:cNvPr id="8" name="组合 7"/>
          <p:cNvGrpSpPr/>
          <p:nvPr/>
        </p:nvGrpSpPr>
        <p:grpSpPr>
          <a:xfrm>
            <a:off x="7310063" y="1845617"/>
            <a:ext cx="3238684" cy="1930591"/>
            <a:chOff x="7310063" y="1845617"/>
            <a:chExt cx="3238684" cy="1930591"/>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36201"/>
            <a:stretch/>
          </p:blipFill>
          <p:spPr>
            <a:xfrm>
              <a:off x="7310063" y="1845617"/>
              <a:ext cx="3238684" cy="1930591"/>
            </a:xfrm>
            <a:prstGeom prst="rect">
              <a:avLst/>
            </a:prstGeom>
            <a:effectLst>
              <a:outerShdw blurRad="50800" dist="38100" dir="2700000" algn="tl" rotWithShape="0">
                <a:prstClr val="black">
                  <a:alpha val="40000"/>
                </a:prstClr>
              </a:outerShdw>
            </a:effectLst>
          </p:spPr>
        </p:pic>
        <p:sp>
          <p:nvSpPr>
            <p:cNvPr id="25" name="矩形 24"/>
            <p:cNvSpPr/>
            <p:nvPr/>
          </p:nvSpPr>
          <p:spPr>
            <a:xfrm>
              <a:off x="8183438" y="3529618"/>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grpSp>
        <p:nvGrpSpPr>
          <p:cNvPr id="3" name="组合 2"/>
          <p:cNvGrpSpPr/>
          <p:nvPr/>
        </p:nvGrpSpPr>
        <p:grpSpPr>
          <a:xfrm>
            <a:off x="4371988" y="3776210"/>
            <a:ext cx="2938218" cy="1813824"/>
            <a:chOff x="4371988" y="3776210"/>
            <a:chExt cx="2938218" cy="1813824"/>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1988" y="3776210"/>
              <a:ext cx="2938218" cy="1813824"/>
            </a:xfrm>
            <a:prstGeom prst="rect">
              <a:avLst/>
            </a:prstGeom>
            <a:effectLst>
              <a:outerShdw blurRad="50800" dist="38100" dir="2700000" algn="tl" rotWithShape="0">
                <a:prstClr val="black">
                  <a:alpha val="40000"/>
                </a:prstClr>
              </a:outerShdw>
            </a:effectLst>
          </p:spPr>
        </p:pic>
        <p:sp>
          <p:nvSpPr>
            <p:cNvPr id="26" name="矩形 25"/>
            <p:cNvSpPr/>
            <p:nvPr/>
          </p:nvSpPr>
          <p:spPr>
            <a:xfrm>
              <a:off x="4995045" y="5395358"/>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471698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4" presetClass="entr" presetSubtype="5"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vertical)">
                                      <p:cBhvr>
                                        <p:cTn id="10" dur="500"/>
                                        <p:tgtEl>
                                          <p:spTgt spid="2"/>
                                        </p:tgtEl>
                                      </p:cBhvr>
                                    </p:animEffect>
                                  </p:childTnLst>
                                </p:cTn>
                              </p:par>
                              <p:par>
                                <p:cTn id="11" presetID="14" presetClass="entr" presetSubtype="5"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vertical)">
                                      <p:cBhvr>
                                        <p:cTn id="13" dur="500"/>
                                        <p:tgtEl>
                                          <p:spTgt spid="8"/>
                                        </p:tgtEl>
                                      </p:cBhvr>
                                    </p:animEffect>
                                  </p:childTnLst>
                                </p:cTn>
                              </p:par>
                              <p:par>
                                <p:cTn id="14" presetID="14" presetClass="entr" presetSubtype="5"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vertical)">
                                      <p:cBhvr>
                                        <p:cTn id="16" dur="500"/>
                                        <p:tgtEl>
                                          <p:spTgt spid="3"/>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14</a:t>
            </a:fld>
            <a:r>
              <a:rPr lang="en-US" altLang="zh-CN" dirty="0" smtClean="0"/>
              <a:t>/21</a:t>
            </a:r>
            <a:endParaRPr lang="zh-CN" altLang="en-US" dirty="0"/>
          </a:p>
        </p:txBody>
      </p:sp>
      <p:cxnSp>
        <p:nvCxnSpPr>
          <p:cNvPr id="12" name="直接连接符 11"/>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grpSp>
        <p:nvGrpSpPr>
          <p:cNvPr id="6" name="组合 5"/>
          <p:cNvGrpSpPr/>
          <p:nvPr/>
        </p:nvGrpSpPr>
        <p:grpSpPr>
          <a:xfrm>
            <a:off x="1726954" y="1895867"/>
            <a:ext cx="1444434" cy="3537607"/>
            <a:chOff x="1726954" y="1895867"/>
            <a:chExt cx="1444434" cy="3537607"/>
          </a:xfrm>
        </p:grpSpPr>
        <p:sp>
          <p:nvSpPr>
            <p:cNvPr id="14" name="箭头3"/>
            <p:cNvSpPr/>
            <p:nvPr/>
          </p:nvSpPr>
          <p:spPr bwMode="gray">
            <a:xfrm flipV="1">
              <a:off x="1948370" y="3742776"/>
              <a:ext cx="1215201" cy="169069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50000"/>
              </a:schemeClr>
            </a:solidFill>
            <a:ln>
              <a:noFill/>
            </a:ln>
            <a:effectLst/>
          </p:spPr>
          <p:txBody>
            <a:bodyPr wrap="none" lIns="60663" tIns="30331" rIns="60663" bIns="3033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99">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sp>
          <p:nvSpPr>
            <p:cNvPr id="24" name="箭头2"/>
            <p:cNvSpPr/>
            <p:nvPr/>
          </p:nvSpPr>
          <p:spPr bwMode="gray">
            <a:xfrm rot="16200000">
              <a:off x="2268582" y="3039155"/>
              <a:ext cx="361178" cy="144443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50000"/>
              </a:schemeClr>
            </a:solidFill>
            <a:ln>
              <a:noFill/>
            </a:ln>
            <a:effectLst/>
          </p:spPr>
          <p:txBody>
            <a:bodyPr wrap="none" lIns="60663" tIns="30331" rIns="60663" bIns="3033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99">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sp>
          <p:nvSpPr>
            <p:cNvPr id="25" name="箭头1"/>
            <p:cNvSpPr/>
            <p:nvPr/>
          </p:nvSpPr>
          <p:spPr bwMode="gray">
            <a:xfrm>
              <a:off x="1940556" y="1895867"/>
              <a:ext cx="1215201" cy="195850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50000"/>
              </a:schemeClr>
            </a:solidFill>
            <a:ln>
              <a:noFill/>
            </a:ln>
            <a:effectLst/>
          </p:spPr>
          <p:txBody>
            <a:bodyPr wrap="none" lIns="60663" tIns="30331" rIns="60663" bIns="3033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99">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grpSp>
      <p:sp>
        <p:nvSpPr>
          <p:cNvPr id="26" name="文本1"/>
          <p:cNvSpPr>
            <a:spLocks noChangeArrowheads="1"/>
          </p:cNvSpPr>
          <p:nvPr/>
        </p:nvSpPr>
        <p:spPr bwMode="gray">
          <a:xfrm>
            <a:off x="4799062" y="1448940"/>
            <a:ext cx="6459400" cy="1329682"/>
          </a:xfrm>
          <a:prstGeom prst="roundRect">
            <a:avLst>
              <a:gd name="adj" fmla="val 11505"/>
            </a:avLst>
          </a:prstGeom>
          <a:noFill/>
          <a:ln w="19050" cap="flat" cmpd="sng" algn="ctr">
            <a:solidFill>
              <a:srgbClr val="C00000"/>
            </a:solidFill>
            <a:prstDash val="solid"/>
          </a:ln>
          <a:effectLst/>
        </p:spPr>
        <p:txBody>
          <a:bodyPr lIns="60663" tIns="30331" rIns="60663" bIns="3033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65000"/>
                    <a:lumOff val="35000"/>
                  </a:schemeClr>
                </a:solidFill>
                <a:latin typeface="Adobe 黑体 Std R" pitchFamily="34" charset="-122"/>
                <a:ea typeface="Adobe 黑体 Std R" pitchFamily="34" charset="-122"/>
                <a:sym typeface="+mn-ea"/>
              </a:rPr>
              <a:t>单击</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输入内容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endParaRPr lang="zh-CN" altLang="en-US" sz="1600" dirty="0">
              <a:latin typeface="Adobe 黑体 Std R" pitchFamily="34" charset="-122"/>
              <a:ea typeface="Adobe 黑体 Std R" pitchFamily="34" charset="-122"/>
            </a:endParaRPr>
          </a:p>
        </p:txBody>
      </p:sp>
      <p:sp>
        <p:nvSpPr>
          <p:cNvPr id="27" name="文本2"/>
          <p:cNvSpPr>
            <a:spLocks noChangeArrowheads="1"/>
          </p:cNvSpPr>
          <p:nvPr/>
        </p:nvSpPr>
        <p:spPr bwMode="gray">
          <a:xfrm>
            <a:off x="4799062" y="3079516"/>
            <a:ext cx="6459400" cy="1325287"/>
          </a:xfrm>
          <a:prstGeom prst="roundRect">
            <a:avLst>
              <a:gd name="adj" fmla="val 11505"/>
            </a:avLst>
          </a:prstGeom>
          <a:noFill/>
          <a:ln w="19050" cap="flat" cmpd="sng" algn="ctr">
            <a:solidFill>
              <a:srgbClr val="C00000"/>
            </a:solidFill>
            <a:prstDash val="solid"/>
          </a:ln>
          <a:effectLst/>
        </p:spPr>
        <p:txBody>
          <a:bodyPr lIns="60663" tIns="30331" rIns="60663" bIns="3033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单击输入内容单击输入内容单击输入内容单击输入内容单击输入内容单击输入内容单击输入内容单击输入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endParaRPr lang="zh-CN" altLang="en-US" sz="1600" dirty="0">
              <a:solidFill>
                <a:schemeClr val="tx1">
                  <a:lumMod val="65000"/>
                  <a:lumOff val="35000"/>
                </a:schemeClr>
              </a:solidFill>
              <a:latin typeface="Adobe 黑体 Std R" pitchFamily="34" charset="-122"/>
              <a:ea typeface="Adobe 黑体 Std R" pitchFamily="34" charset="-122"/>
            </a:endParaRPr>
          </a:p>
        </p:txBody>
      </p:sp>
      <p:sp>
        <p:nvSpPr>
          <p:cNvPr id="28" name="文本3"/>
          <p:cNvSpPr>
            <a:spLocks noChangeArrowheads="1"/>
          </p:cNvSpPr>
          <p:nvPr/>
        </p:nvSpPr>
        <p:spPr bwMode="ltGray">
          <a:xfrm>
            <a:off x="4799062" y="4681681"/>
            <a:ext cx="6459400" cy="1313462"/>
          </a:xfrm>
          <a:prstGeom prst="roundRect">
            <a:avLst>
              <a:gd name="adj" fmla="val 11505"/>
            </a:avLst>
          </a:prstGeom>
          <a:noFill/>
          <a:ln w="19050" cap="flat" cmpd="sng" algn="ctr">
            <a:solidFill>
              <a:srgbClr val="C00000"/>
            </a:solidFill>
            <a:prstDash val="solid"/>
          </a:ln>
          <a:effectLst/>
        </p:spPr>
        <p:txBody>
          <a:bodyPr lIns="60663" tIns="30331" rIns="60663" bIns="3033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65000"/>
                    <a:lumOff val="35000"/>
                  </a:schemeClr>
                </a:solidFill>
                <a:latin typeface="Adobe 黑体 Std R" pitchFamily="34" charset="-122"/>
                <a:ea typeface="Adobe 黑体 Std R" pitchFamily="34" charset="-122"/>
                <a:sym typeface="+mn-ea"/>
              </a:rPr>
              <a:t>单击输入内容单击输入内容单击输入内容单击输入内容单击输入内容单击输入内容单击输入内容单击输入</a:t>
            </a:r>
            <a:r>
              <a:rPr lang="zh-CN" altLang="en-US" sz="1600" dirty="0" smtClean="0">
                <a:solidFill>
                  <a:schemeClr val="tx1">
                    <a:lumMod val="65000"/>
                    <a:lumOff val="35000"/>
                  </a:schemeClr>
                </a:solidFill>
                <a:latin typeface="Adobe 黑体 Std R" pitchFamily="34" charset="-122"/>
                <a:ea typeface="Adobe 黑体 Std R" pitchFamily="34" charset="-122"/>
                <a:sym typeface="+mn-ea"/>
              </a:rPr>
              <a:t>内容</a:t>
            </a:r>
            <a:endParaRPr lang="zh-CN" altLang="en-US" sz="1600" dirty="0">
              <a:latin typeface="Adobe 黑体 Std R" pitchFamily="34" charset="-122"/>
              <a:ea typeface="Adobe 黑体 Std R" pitchFamily="34" charset="-122"/>
            </a:endParaRPr>
          </a:p>
        </p:txBody>
      </p:sp>
      <p:grpSp>
        <p:nvGrpSpPr>
          <p:cNvPr id="2" name="组合 1"/>
          <p:cNvGrpSpPr/>
          <p:nvPr/>
        </p:nvGrpSpPr>
        <p:grpSpPr>
          <a:xfrm>
            <a:off x="982638" y="2908175"/>
            <a:ext cx="1709364" cy="1709367"/>
            <a:chOff x="982638" y="2908175"/>
            <a:chExt cx="1709364" cy="1709367"/>
          </a:xfrm>
        </p:grpSpPr>
        <p:sp>
          <p:nvSpPr>
            <p:cNvPr id="30" name="椭圆 29"/>
            <p:cNvSpPr/>
            <p:nvPr/>
          </p:nvSpPr>
          <p:spPr>
            <a:xfrm>
              <a:off x="982638" y="2908175"/>
              <a:ext cx="1709364" cy="1709367"/>
            </a:xfrm>
            <a:prstGeom prst="ellipse">
              <a:avLst/>
            </a:prstGeom>
            <a:solidFill>
              <a:srgbClr val="C0000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999">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grpSp>
          <p:nvGrpSpPr>
            <p:cNvPr id="32" name="组合 31"/>
            <p:cNvGrpSpPr/>
            <p:nvPr/>
          </p:nvGrpSpPr>
          <p:grpSpPr>
            <a:xfrm>
              <a:off x="1128950" y="3357786"/>
              <a:ext cx="1416740" cy="839129"/>
              <a:chOff x="8922207" y="2437732"/>
              <a:chExt cx="1019784" cy="754764"/>
            </a:xfrm>
          </p:grpSpPr>
          <p:sp>
            <p:nvSpPr>
              <p:cNvPr id="33" name="文本框 37"/>
              <p:cNvSpPr txBox="1"/>
              <p:nvPr/>
            </p:nvSpPr>
            <p:spPr>
              <a:xfrm>
                <a:off x="8931338" y="2437732"/>
                <a:ext cx="1010653" cy="415250"/>
              </a:xfrm>
              <a:prstGeom prst="rect">
                <a:avLst/>
              </a:prstGeom>
              <a:noFill/>
            </p:spPr>
            <p:txBody>
              <a:bodyPr wrap="square" rtlCol="0">
                <a:spAutoFit/>
              </a:bodyPr>
              <a:lstStyle/>
              <a:p>
                <a:pPr algn="ctr"/>
                <a:endParaRPr lang="zh-CN" altLang="en-US" dirty="0">
                  <a:solidFill>
                    <a:schemeClr val="bg1"/>
                  </a:solidFill>
                  <a:latin typeface="Adobe 黑体 Std R" pitchFamily="34" charset="-122"/>
                  <a:ea typeface="Adobe 黑体 Std R" pitchFamily="34" charset="-122"/>
                  <a:sym typeface="Arial" panose="020B0604020202020204" pitchFamily="34" charset="0"/>
                </a:endParaRPr>
              </a:p>
            </p:txBody>
          </p:sp>
          <p:sp>
            <p:nvSpPr>
              <p:cNvPr id="34" name="文本框 38"/>
              <p:cNvSpPr txBox="1"/>
              <p:nvPr/>
            </p:nvSpPr>
            <p:spPr>
              <a:xfrm>
                <a:off x="8922207" y="2445047"/>
                <a:ext cx="1010653" cy="747449"/>
              </a:xfrm>
              <a:prstGeom prst="rect">
                <a:avLst/>
              </a:prstGeom>
              <a:noFill/>
            </p:spPr>
            <p:txBody>
              <a:bodyPr wrap="square" rtlCol="0">
                <a:spAutoFit/>
              </a:bodyPr>
              <a:lstStyle/>
              <a:p>
                <a:pPr algn="ctr"/>
                <a:r>
                  <a:rPr lang="zh-CN" altLang="en-US" b="1" dirty="0">
                    <a:solidFill>
                      <a:schemeClr val="bg1"/>
                    </a:solidFill>
                    <a:latin typeface="Adobe 黑体 Std R" pitchFamily="34" charset="-122"/>
                    <a:ea typeface="Adobe 黑体 Std R" pitchFamily="34" charset="-122"/>
                    <a:sym typeface="Arial" panose="020B0604020202020204" pitchFamily="34" charset="0"/>
                  </a:rPr>
                  <a:t>添加</a:t>
                </a:r>
                <a:endParaRPr lang="en-US" altLang="zh-CN" b="1" dirty="0">
                  <a:solidFill>
                    <a:schemeClr val="bg1"/>
                  </a:solidFill>
                  <a:latin typeface="Adobe 黑体 Std R" pitchFamily="34" charset="-122"/>
                  <a:ea typeface="Adobe 黑体 Std R" pitchFamily="34" charset="-122"/>
                  <a:sym typeface="Arial" panose="020B0604020202020204" pitchFamily="34" charset="0"/>
                </a:endParaRPr>
              </a:p>
              <a:p>
                <a:pPr algn="ctr"/>
                <a:r>
                  <a:rPr lang="zh-CN" altLang="en-US" b="1" dirty="0">
                    <a:solidFill>
                      <a:schemeClr val="bg1"/>
                    </a:solidFill>
                    <a:latin typeface="Adobe 黑体 Std R" pitchFamily="34" charset="-122"/>
                    <a:ea typeface="Adobe 黑体 Std R" pitchFamily="34" charset="-122"/>
                    <a:sym typeface="Arial" panose="020B0604020202020204" pitchFamily="34" charset="0"/>
                  </a:rPr>
                  <a:t>内容</a:t>
                </a:r>
              </a:p>
            </p:txBody>
          </p:sp>
        </p:grpSp>
      </p:grpSp>
      <p:grpSp>
        <p:nvGrpSpPr>
          <p:cNvPr id="3" name="组合 2"/>
          <p:cNvGrpSpPr/>
          <p:nvPr/>
        </p:nvGrpSpPr>
        <p:grpSpPr>
          <a:xfrm>
            <a:off x="3231193" y="1417399"/>
            <a:ext cx="1409369" cy="1392764"/>
            <a:chOff x="3231193" y="1417399"/>
            <a:chExt cx="1409369" cy="1392764"/>
          </a:xfrm>
        </p:grpSpPr>
        <p:sp>
          <p:nvSpPr>
            <p:cNvPr id="36" name="圆角矩形 35"/>
            <p:cNvSpPr/>
            <p:nvPr/>
          </p:nvSpPr>
          <p:spPr>
            <a:xfrm>
              <a:off x="3231193" y="1417399"/>
              <a:ext cx="1409369" cy="1392764"/>
            </a:xfrm>
            <a:prstGeom prst="roundRect">
              <a:avLst>
                <a:gd name="adj" fmla="val 9039"/>
              </a:avLst>
            </a:prstGeom>
            <a:solidFill>
              <a:srgbClr val="C0000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sp>
          <p:nvSpPr>
            <p:cNvPr id="38" name="Text Placeholder 4"/>
            <p:cNvSpPr txBox="1"/>
            <p:nvPr/>
          </p:nvSpPr>
          <p:spPr>
            <a:xfrm>
              <a:off x="3383067" y="1978516"/>
              <a:ext cx="1139176" cy="25192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Adobe 黑体 Std R" pitchFamily="34" charset="-122"/>
                  <a:ea typeface="Adobe 黑体 Std R" pitchFamily="34" charset="-122"/>
                  <a:sym typeface="Arial" panose="020B0604020202020204" pitchFamily="34" charset="0"/>
                </a:rPr>
                <a:t>点击输入标题内容</a:t>
              </a:r>
              <a:endParaRPr lang="en-GB" altLang="zh-CN" sz="1600" dirty="0">
                <a:solidFill>
                  <a:schemeClr val="bg1"/>
                </a:solidFill>
                <a:latin typeface="Adobe 黑体 Std R" pitchFamily="34" charset="-122"/>
                <a:ea typeface="Adobe 黑体 Std R" pitchFamily="34" charset="-122"/>
                <a:sym typeface="Arial" panose="020B0604020202020204" pitchFamily="34" charset="0"/>
              </a:endParaRPr>
            </a:p>
          </p:txBody>
        </p:sp>
      </p:grpSp>
      <p:grpSp>
        <p:nvGrpSpPr>
          <p:cNvPr id="4" name="组合 3"/>
          <p:cNvGrpSpPr/>
          <p:nvPr/>
        </p:nvGrpSpPr>
        <p:grpSpPr>
          <a:xfrm>
            <a:off x="3231973" y="3043045"/>
            <a:ext cx="1409369" cy="1392764"/>
            <a:chOff x="3231973" y="3043045"/>
            <a:chExt cx="1409369" cy="1392764"/>
          </a:xfrm>
        </p:grpSpPr>
        <p:sp>
          <p:nvSpPr>
            <p:cNvPr id="40" name="圆角矩形 39"/>
            <p:cNvSpPr/>
            <p:nvPr/>
          </p:nvSpPr>
          <p:spPr>
            <a:xfrm>
              <a:off x="3231973" y="3043045"/>
              <a:ext cx="1409369" cy="1392764"/>
            </a:xfrm>
            <a:prstGeom prst="roundRect">
              <a:avLst>
                <a:gd name="adj" fmla="val 9039"/>
              </a:avLst>
            </a:prstGeom>
            <a:solidFill>
              <a:srgbClr val="C0000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FZHei-B01S" panose="02010601030101010101" pitchFamily="2" charset="-122"/>
                <a:sym typeface="Arial" panose="020B0604020202020204" pitchFamily="34" charset="0"/>
              </a:endParaRPr>
            </a:p>
          </p:txBody>
        </p:sp>
        <p:sp>
          <p:nvSpPr>
            <p:cNvPr id="42" name="Text Placeholder 4"/>
            <p:cNvSpPr txBox="1"/>
            <p:nvPr/>
          </p:nvSpPr>
          <p:spPr>
            <a:xfrm>
              <a:off x="3383847" y="3604161"/>
              <a:ext cx="1139176" cy="25192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Adobe 黑体 Std R" pitchFamily="34" charset="-122"/>
                  <a:ea typeface="Adobe 黑体 Std R" pitchFamily="34" charset="-122"/>
                  <a:sym typeface="Arial" panose="020B0604020202020204" pitchFamily="34" charset="0"/>
                </a:rPr>
                <a:t>点击输入标题内容</a:t>
              </a:r>
              <a:endParaRPr lang="en-GB" altLang="zh-CN" sz="1600" dirty="0">
                <a:solidFill>
                  <a:schemeClr val="bg1"/>
                </a:solidFill>
                <a:latin typeface="Adobe 黑体 Std R" pitchFamily="34" charset="-122"/>
                <a:ea typeface="Adobe 黑体 Std R" pitchFamily="34" charset="-122"/>
                <a:sym typeface="Arial" panose="020B0604020202020204" pitchFamily="34" charset="0"/>
              </a:endParaRPr>
            </a:p>
          </p:txBody>
        </p:sp>
      </p:grpSp>
      <p:grpSp>
        <p:nvGrpSpPr>
          <p:cNvPr id="5" name="组合 4"/>
          <p:cNvGrpSpPr/>
          <p:nvPr/>
        </p:nvGrpSpPr>
        <p:grpSpPr>
          <a:xfrm>
            <a:off x="3235726" y="4637567"/>
            <a:ext cx="1409369" cy="1392764"/>
            <a:chOff x="3235726" y="4637567"/>
            <a:chExt cx="1409369" cy="1392764"/>
          </a:xfrm>
        </p:grpSpPr>
        <p:sp>
          <p:nvSpPr>
            <p:cNvPr id="44" name="圆角矩形 43"/>
            <p:cNvSpPr/>
            <p:nvPr/>
          </p:nvSpPr>
          <p:spPr>
            <a:xfrm>
              <a:off x="3235726" y="4637567"/>
              <a:ext cx="1409369" cy="1392764"/>
            </a:xfrm>
            <a:prstGeom prst="roundRect">
              <a:avLst>
                <a:gd name="adj" fmla="val 9039"/>
              </a:avLst>
            </a:prstGeom>
            <a:solidFill>
              <a:srgbClr val="C0000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ysClr val="windowText" lastClr="000000"/>
                </a:solidFill>
                <a:latin typeface="Arial" panose="020B0604020202020204" pitchFamily="34" charset="0"/>
                <a:ea typeface="FZHei-B01S" panose="02010601030101010101" pitchFamily="2" charset="-122"/>
                <a:sym typeface="Arial" panose="020B0604020202020204" pitchFamily="34" charset="0"/>
              </a:endParaRPr>
            </a:p>
          </p:txBody>
        </p:sp>
        <p:sp>
          <p:nvSpPr>
            <p:cNvPr id="46" name="Text Placeholder 4"/>
            <p:cNvSpPr txBox="1"/>
            <p:nvPr/>
          </p:nvSpPr>
          <p:spPr>
            <a:xfrm>
              <a:off x="3387598" y="5198684"/>
              <a:ext cx="1139176" cy="25192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Adobe 黑体 Std R" pitchFamily="34" charset="-122"/>
                  <a:ea typeface="Adobe 黑体 Std R" pitchFamily="34" charset="-122"/>
                  <a:sym typeface="Arial" panose="020B0604020202020204" pitchFamily="34" charset="0"/>
                </a:rPr>
                <a:t>点击输入标题内容</a:t>
              </a:r>
              <a:endParaRPr lang="en-GB" altLang="zh-CN" sz="1600" dirty="0">
                <a:solidFill>
                  <a:schemeClr val="bg1"/>
                </a:solidFill>
                <a:latin typeface="Adobe 黑体 Std R" pitchFamily="34" charset="-122"/>
                <a:ea typeface="Adobe 黑体 Std R" pitchFamily="34" charset="-122"/>
                <a:sym typeface="Arial" panose="020B0604020202020204" pitchFamily="34" charset="0"/>
              </a:endParaRPr>
            </a:p>
          </p:txBody>
        </p:sp>
      </p:grpSp>
    </p:spTree>
    <p:extLst>
      <p:ext uri="{BB962C8B-B14F-4D97-AF65-F5344CB8AC3E}">
        <p14:creationId xmlns:p14="http://schemas.microsoft.com/office/powerpoint/2010/main" val="2540403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inVertical)">
                                      <p:cBhvr>
                                        <p:cTn id="28" dur="500"/>
                                        <p:tgtEl>
                                          <p:spTgt spid="27"/>
                                        </p:tgtEl>
                                      </p:cBhvr>
                                    </p:animEffect>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inVertical)">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p:cNvCxnSpPr>
          <p:nvPr/>
        </p:nvCxnSpPr>
        <p:spPr>
          <a:xfrm>
            <a:off x="1806336" y="4077866"/>
            <a:ext cx="853665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p:cNvCxnSpPr>
          <p:nvPr/>
        </p:nvCxnSpPr>
        <p:spPr>
          <a:xfrm>
            <a:off x="1806336" y="5668192"/>
            <a:ext cx="853665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72541" y="4135465"/>
            <a:ext cx="8850082" cy="1754326"/>
          </a:xfrm>
          <a:prstGeom prst="rect">
            <a:avLst/>
          </a:prstGeom>
        </p:spPr>
        <p:txBody>
          <a:bodyPr wrap="square">
            <a:spAutoFit/>
          </a:bodyPr>
          <a:lstStyle/>
          <a:p>
            <a:r>
              <a:rPr lang="zh-CN" altLang="en-US" sz="1800" dirty="0" smtClean="0">
                <a:solidFill>
                  <a:schemeClr val="tx1">
                    <a:lumMod val="65000"/>
                    <a:lumOff val="35000"/>
                  </a:schemeClr>
                </a:solidFill>
                <a:latin typeface="Adobe 黑体 Std R" pitchFamily="34" charset="-122"/>
                <a:ea typeface="Adobe 黑体 Std R" pitchFamily="34" charset="-122"/>
              </a:rPr>
              <a:t>此处请</a:t>
            </a:r>
            <a:r>
              <a:rPr lang="zh-CN" altLang="en-US" sz="1800" dirty="0">
                <a:solidFill>
                  <a:schemeClr val="tx1">
                    <a:lumMod val="65000"/>
                    <a:lumOff val="35000"/>
                  </a:schemeClr>
                </a:solidFill>
                <a:latin typeface="Adobe 黑体 Std R" pitchFamily="34" charset="-122"/>
                <a:ea typeface="Adobe 黑体 Std R" pitchFamily="34" charset="-122"/>
              </a:rPr>
              <a:t>输入内容请输入内容请输入内容请输入内容请输入内容请输入内容请输入内容请输入内容请输入内容请输入内容请输入内容请输入内容请输入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请输入内容请输入内容请输入内容请输入内容请输入内容请输入内容请输入内容请输入内容请输入内容请输入内容请输入内容请输入内容请输入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a:t>
            </a:r>
            <a:r>
              <a:rPr lang="zh-CN" altLang="en-US" sz="1800" dirty="0" smtClean="0">
                <a:solidFill>
                  <a:schemeClr val="tx1">
                    <a:lumMod val="65000"/>
                    <a:lumOff val="35000"/>
                  </a:schemeClr>
                </a:solidFill>
                <a:latin typeface="Adobe 黑体 Std R" pitchFamily="34" charset="-122"/>
                <a:ea typeface="Adobe 黑体 Std R" pitchFamily="34" charset="-122"/>
              </a:rPr>
              <a:t>内容</a:t>
            </a:r>
            <a:r>
              <a:rPr lang="zh-CN" altLang="en-US" sz="1800" dirty="0">
                <a:solidFill>
                  <a:schemeClr val="tx1">
                    <a:lumMod val="65000"/>
                    <a:lumOff val="35000"/>
                  </a:schemeClr>
                </a:solidFill>
                <a:latin typeface="Adobe 黑体 Std R" pitchFamily="34" charset="-122"/>
                <a:ea typeface="Adobe 黑体 Std R" pitchFamily="34" charset="-122"/>
              </a:rPr>
              <a:t>请输入内容</a:t>
            </a:r>
          </a:p>
          <a:p>
            <a:endParaRPr lang="zh-CN" altLang="en-US" sz="1800" dirty="0">
              <a:solidFill>
                <a:schemeClr val="tx1">
                  <a:lumMod val="65000"/>
                  <a:lumOff val="35000"/>
                </a:schemeClr>
              </a:solidFill>
              <a:latin typeface="Adobe 黑体 Std R" pitchFamily="34" charset="-122"/>
              <a:ea typeface="Adobe 黑体 Std R" pitchFamily="34" charset="-122"/>
            </a:endParaRPr>
          </a:p>
        </p:txBody>
      </p:sp>
      <p:sp>
        <p:nvSpPr>
          <p:cNvPr id="11" name="灯片编号占位符 6"/>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15</a:t>
            </a:fld>
            <a:r>
              <a:rPr lang="en-US" altLang="zh-CN" dirty="0" smtClean="0"/>
              <a:t>/21</a:t>
            </a:r>
            <a:endParaRPr lang="zh-CN" altLang="en-US" dirty="0"/>
          </a:p>
        </p:txBody>
      </p:sp>
      <p:cxnSp>
        <p:nvCxnSpPr>
          <p:cNvPr id="10" name="直接连接符 9"/>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请输入第二章节</a:t>
            </a:r>
          </a:p>
        </p:txBody>
      </p:sp>
      <p:grpSp>
        <p:nvGrpSpPr>
          <p:cNvPr id="2" name="组合 1"/>
          <p:cNvGrpSpPr/>
          <p:nvPr/>
        </p:nvGrpSpPr>
        <p:grpSpPr>
          <a:xfrm>
            <a:off x="1799372" y="1773610"/>
            <a:ext cx="2457744" cy="1634400"/>
            <a:chOff x="1799372" y="1773610"/>
            <a:chExt cx="2457744" cy="163440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9372" y="1773610"/>
              <a:ext cx="2457744" cy="1634400"/>
            </a:xfrm>
            <a:prstGeom prst="rect">
              <a:avLst/>
            </a:prstGeom>
            <a:effectLst>
              <a:outerShdw blurRad="50800" dist="38100" dir="2700000" algn="tl" rotWithShape="0">
                <a:prstClr val="black">
                  <a:alpha val="40000"/>
                </a:prstClr>
              </a:outerShdw>
            </a:effectLst>
          </p:spPr>
        </p:pic>
        <p:sp>
          <p:nvSpPr>
            <p:cNvPr id="13" name="矩形 12"/>
            <p:cNvSpPr/>
            <p:nvPr/>
          </p:nvSpPr>
          <p:spPr>
            <a:xfrm>
              <a:off x="2278782" y="3235626"/>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grpSp>
        <p:nvGrpSpPr>
          <p:cNvPr id="3" name="组合 2"/>
          <p:cNvGrpSpPr/>
          <p:nvPr/>
        </p:nvGrpSpPr>
        <p:grpSpPr>
          <a:xfrm>
            <a:off x="4900546" y="1773610"/>
            <a:ext cx="2457746" cy="1644058"/>
            <a:chOff x="4900546" y="1773610"/>
            <a:chExt cx="2457746" cy="1644058"/>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0546" y="1773610"/>
              <a:ext cx="2457746" cy="1634400"/>
            </a:xfrm>
            <a:prstGeom prst="rect">
              <a:avLst/>
            </a:prstGeom>
            <a:effectLst>
              <a:outerShdw blurRad="50800" dist="38100" dir="2700000" algn="tl" rotWithShape="0">
                <a:prstClr val="black">
                  <a:alpha val="40000"/>
                </a:prstClr>
              </a:outerShdw>
            </a:effectLst>
          </p:spPr>
        </p:pic>
        <p:sp>
          <p:nvSpPr>
            <p:cNvPr id="14" name="矩形 13"/>
            <p:cNvSpPr/>
            <p:nvPr/>
          </p:nvSpPr>
          <p:spPr>
            <a:xfrm>
              <a:off x="5283367" y="3245284"/>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grpSp>
        <p:nvGrpSpPr>
          <p:cNvPr id="16" name="组合 15"/>
          <p:cNvGrpSpPr/>
          <p:nvPr/>
        </p:nvGrpSpPr>
        <p:grpSpPr>
          <a:xfrm>
            <a:off x="7885245" y="1773610"/>
            <a:ext cx="2457745" cy="1634400"/>
            <a:chOff x="7885245" y="1773610"/>
            <a:chExt cx="2457745" cy="163440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5245" y="1773610"/>
              <a:ext cx="2457745" cy="1634400"/>
            </a:xfrm>
            <a:prstGeom prst="rect">
              <a:avLst/>
            </a:prstGeom>
            <a:effectLst>
              <a:outerShdw blurRad="50800" dist="38100" dir="2700000" algn="tl" rotWithShape="0">
                <a:prstClr val="black">
                  <a:alpha val="40000"/>
                </a:prstClr>
              </a:outerShdw>
            </a:effectLst>
          </p:spPr>
        </p:pic>
        <p:sp>
          <p:nvSpPr>
            <p:cNvPr id="15" name="矩形 14"/>
            <p:cNvSpPr/>
            <p:nvPr/>
          </p:nvSpPr>
          <p:spPr>
            <a:xfrm>
              <a:off x="8268065" y="3235626"/>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776689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down)">
                                      <p:cBhvr>
                                        <p:cTn id="12" dur="500"/>
                                        <p:tgtEl>
                                          <p:spTgt spid="8"/>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1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up)">
                                      <p:cBhvr>
                                        <p:cTn id="23" dur="500"/>
                                        <p:tgtEl>
                                          <p:spTgt spid="2"/>
                                        </p:tgtEl>
                                      </p:cBhvr>
                                    </p:animEffect>
                                  </p:childTnLst>
                                </p:cTn>
                              </p:par>
                              <p:par>
                                <p:cTn id="24" presetID="1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ppt_y</p:attrName>
                                        </p:attrNameLst>
                                      </p:cBhvr>
                                      <p:tavLst>
                                        <p:tav tm="0">
                                          <p:val>
                                            <p:strVal val="#ppt_y+#ppt_h*1.125000"/>
                                          </p:val>
                                        </p:tav>
                                        <p:tav tm="100000">
                                          <p:val>
                                            <p:strVal val="#ppt_y"/>
                                          </p:val>
                                        </p:tav>
                                      </p:tavLst>
                                    </p:anim>
                                    <p:animEffect transition="in" filter="wipe(up)">
                                      <p:cBhvr>
                                        <p:cTn id="27" dur="500"/>
                                        <p:tgtEl>
                                          <p:spTgt spid="3"/>
                                        </p:tgtEl>
                                      </p:cBhvr>
                                    </p:animEffect>
                                  </p:childTnLst>
                                </p:cTn>
                              </p:par>
                              <p:par>
                                <p:cTn id="28" presetID="12" presetClass="entr" presetSubtype="4"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标题 4"/>
          <p:cNvSpPr txBox="1"/>
          <p:nvPr/>
        </p:nvSpPr>
        <p:spPr>
          <a:xfrm>
            <a:off x="4011006" y="3213770"/>
            <a:ext cx="4168401" cy="65416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800" b="1" dirty="0" smtClean="0">
                <a:solidFill>
                  <a:srgbClr val="C8020B"/>
                </a:solidFill>
                <a:latin typeface="Adobe 黑体 Std R" pitchFamily="34" charset="-122"/>
                <a:ea typeface="Adobe 黑体 Std R" pitchFamily="34" charset="-122"/>
                <a:cs typeface="+mn-ea"/>
                <a:sym typeface="Arial" panose="020B0604020202020204" pitchFamily="34" charset="0"/>
              </a:rPr>
              <a:t>请输入第三章节</a:t>
            </a:r>
            <a:endParaRPr lang="zh-CN" altLang="en-US" sz="3800" b="1" dirty="0">
              <a:solidFill>
                <a:srgbClr val="C8020B"/>
              </a:solidFill>
              <a:latin typeface="Adobe 黑体 Std R" pitchFamily="34" charset="-122"/>
              <a:ea typeface="Adobe 黑体 Std R" pitchFamily="34" charset="-122"/>
              <a:cs typeface="+mn-ea"/>
              <a:sym typeface="Arial" panose="020B0604020202020204" pitchFamily="34" charset="0"/>
            </a:endParaRPr>
          </a:p>
        </p:txBody>
      </p:sp>
      <p:sp>
        <p:nvSpPr>
          <p:cNvPr id="48" name="圆角矩形 47"/>
          <p:cNvSpPr/>
          <p:nvPr/>
        </p:nvSpPr>
        <p:spPr>
          <a:xfrm>
            <a:off x="4439023" y="4149873"/>
            <a:ext cx="3528392" cy="532736"/>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49" name="椭圆 48"/>
          <p:cNvSpPr/>
          <p:nvPr/>
        </p:nvSpPr>
        <p:spPr>
          <a:xfrm>
            <a:off x="4222998" y="4106544"/>
            <a:ext cx="638437" cy="638437"/>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0" name="标题 4"/>
          <p:cNvSpPr txBox="1"/>
          <p:nvPr/>
        </p:nvSpPr>
        <p:spPr>
          <a:xfrm>
            <a:off x="5074755" y="4238685"/>
            <a:ext cx="2700300" cy="35511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prstClr val="white"/>
                </a:solidFill>
                <a:latin typeface="Adobe 黑体 Std R" pitchFamily="34" charset="-122"/>
                <a:ea typeface="Adobe 黑体 Std R" pitchFamily="34" charset="-122"/>
                <a:sym typeface="Arial" panose="020B0604020202020204" pitchFamily="34" charset="0"/>
              </a:rPr>
              <a:t>单击此处添加副标题</a:t>
            </a:r>
          </a:p>
        </p:txBody>
      </p:sp>
      <p:sp>
        <p:nvSpPr>
          <p:cNvPr id="52" name="六边形 51"/>
          <p:cNvSpPr/>
          <p:nvPr/>
        </p:nvSpPr>
        <p:spPr>
          <a:xfrm>
            <a:off x="5230068" y="1497671"/>
            <a:ext cx="1730276" cy="1491618"/>
          </a:xfrm>
          <a:prstGeom prst="hexagon">
            <a:avLst>
              <a:gd name="adj" fmla="val 29052"/>
              <a:gd name="vf" fmla="val 115470"/>
            </a:avLst>
          </a:prstGeom>
          <a:solidFill>
            <a:srgbClr val="C20D0E"/>
          </a:solidFill>
          <a:ln w="25400" cap="flat" cmpd="sng" algn="ctr">
            <a:noFill/>
            <a:prstDash val="solid"/>
          </a:ln>
          <a:effectLst/>
        </p:spPr>
        <p:txBody>
          <a:bodyPr rtlCol="0" anchor="ctr"/>
          <a:lstStyle/>
          <a:p>
            <a:pPr algn="ctr" defTabSz="914400" fontAlgn="base">
              <a:spcBef>
                <a:spcPct val="0"/>
              </a:spcBef>
              <a:spcAft>
                <a:spcPct val="0"/>
              </a:spcAft>
              <a:buFont typeface="Arial" panose="020B0604020202020204" pitchFamily="34" charset="0"/>
              <a:buNone/>
            </a:pPr>
            <a:endParaRPr lang="zh-CN" altLang="en-US" sz="1015" kern="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3" name="TextBox 59"/>
          <p:cNvSpPr txBox="1">
            <a:spLocks noChangeArrowheads="1"/>
          </p:cNvSpPr>
          <p:nvPr/>
        </p:nvSpPr>
        <p:spPr bwMode="auto">
          <a:xfrm flipH="1">
            <a:off x="5246180" y="1643315"/>
            <a:ext cx="1714164" cy="1200329"/>
          </a:xfrm>
          <a:prstGeom prst="rect">
            <a:avLst/>
          </a:prstGeom>
          <a:noFill/>
          <a:ln>
            <a:noFill/>
          </a:ln>
          <a:effectLst>
            <a:innerShdw blurRad="63500" dist="50800" dir="13500000">
              <a:prstClr val="black">
                <a:alpha val="50000"/>
              </a:prstClr>
            </a:innerShdw>
          </a:effec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514350" fontAlgn="base">
              <a:spcBef>
                <a:spcPct val="0"/>
              </a:spcBef>
              <a:spcAft>
                <a:spcPct val="0"/>
              </a:spcAft>
              <a:buFont typeface="Arial" panose="020B0604020202020204" pitchFamily="34" charset="0"/>
              <a:buNone/>
              <a:defRPr/>
            </a:pPr>
            <a:r>
              <a:rPr lang="en-US" altLang="zh-CN" sz="7200" b="1" kern="0" dirty="0" smtClean="0">
                <a:solidFill>
                  <a:prstClr val="white"/>
                </a:solidFill>
                <a:ea typeface="FZHei-B01S" panose="02010601030101010101" pitchFamily="2" charset="-122"/>
                <a:sym typeface="Arial" panose="020B0604020202020204" pitchFamily="34" charset="0"/>
              </a:rPr>
              <a:t>03</a:t>
            </a:r>
            <a:endParaRPr lang="en-US" altLang="ko-KR" sz="7200" b="1" kern="0" dirty="0">
              <a:solidFill>
                <a:prstClr val="white"/>
              </a:solidFill>
              <a:ea typeface="FZHei-B01S" panose="02010601030101010101" pitchFamily="2" charset="-122"/>
              <a:sym typeface="Arial" panose="020B0604020202020204" pitchFamily="34" charset="0"/>
            </a:endParaRPr>
          </a:p>
        </p:txBody>
      </p:sp>
      <p:sp>
        <p:nvSpPr>
          <p:cNvPr id="9" name="灯片编号占位符 7"/>
          <p:cNvSpPr>
            <a:spLocks noGrp="1"/>
          </p:cNvSpPr>
          <p:nvPr>
            <p:ph type="sldNum" sz="quarter" idx="12"/>
          </p:nvPr>
        </p:nvSpPr>
        <p:spPr>
          <a:xfrm>
            <a:off x="8915400" y="6315710"/>
            <a:ext cx="2743200" cy="365125"/>
          </a:xfrm>
        </p:spPr>
        <p:txBody>
          <a:bodyPr/>
          <a:lstStyle/>
          <a:p>
            <a:fld id="{6FB67134-64F8-46FA-8F14-5BDC2145EB89}" type="slidenum">
              <a:rPr lang="zh-CN" altLang="en-US" sz="1600" smtClean="0">
                <a:latin typeface="+mn-ea"/>
              </a:rPr>
              <a:pPr/>
              <a:t>16</a:t>
            </a:fld>
            <a:r>
              <a:rPr lang="en-US" altLang="zh-CN" sz="1600" dirty="0" smtClean="0">
                <a:latin typeface="+mn-ea"/>
              </a:rPr>
              <a:t>/21</a:t>
            </a:r>
            <a:endParaRPr lang="zh-CN" altLang="en-US" sz="1600" dirty="0">
              <a:latin typeface="+mn-ea"/>
            </a:endParaRPr>
          </a:p>
        </p:txBody>
      </p:sp>
    </p:spTree>
    <p:extLst>
      <p:ext uri="{BB962C8B-B14F-4D97-AF65-F5344CB8AC3E}">
        <p14:creationId xmlns:p14="http://schemas.microsoft.com/office/powerpoint/2010/main" val="42493542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iterate type="lt">
                                    <p:tmPct val="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bldLvl="0" animBg="1"/>
      <p:bldP spid="49" grpId="0" bldLvl="0" animBg="1"/>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7"/>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17</a:t>
            </a:fld>
            <a:r>
              <a:rPr lang="en-US" altLang="zh-CN" dirty="0" smtClean="0"/>
              <a:t>/21</a:t>
            </a:r>
            <a:endParaRPr lang="zh-CN" altLang="en-US" dirty="0"/>
          </a:p>
        </p:txBody>
      </p:sp>
      <p:cxnSp>
        <p:nvCxnSpPr>
          <p:cNvPr id="9" name="直接连接符 8"/>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a:t>
            </a:r>
            <a:r>
              <a:rPr lang="zh-CN" altLang="en-US" sz="2800" b="1" dirty="0" smtClean="0">
                <a:solidFill>
                  <a:srgbClr val="C00000"/>
                </a:solidFill>
                <a:latin typeface="微软雅黑" pitchFamily="34" charset="-122"/>
                <a:ea typeface="微软雅黑" pitchFamily="34" charset="-122"/>
              </a:rPr>
              <a:t>输入第三章节</a:t>
            </a:r>
            <a:endParaRPr lang="zh-CN" altLang="en-US" sz="2800" b="1" dirty="0">
              <a:solidFill>
                <a:srgbClr val="C00000"/>
              </a:solidFill>
              <a:latin typeface="微软雅黑" pitchFamily="34" charset="-122"/>
              <a:ea typeface="微软雅黑" pitchFamily="34" charset="-122"/>
            </a:endParaRPr>
          </a:p>
        </p:txBody>
      </p:sp>
      <p:sp>
        <p:nvSpPr>
          <p:cNvPr id="12" name="TextBox 11"/>
          <p:cNvSpPr txBox="1"/>
          <p:nvPr/>
        </p:nvSpPr>
        <p:spPr>
          <a:xfrm>
            <a:off x="6095206" y="1692305"/>
            <a:ext cx="5342590" cy="4185761"/>
          </a:xfrm>
          <a:prstGeom prst="rect">
            <a:avLst/>
          </a:prstGeom>
          <a:noFill/>
        </p:spPr>
        <p:txBody>
          <a:bodyPr wrap="square" rtlCol="0">
            <a:spAutoFit/>
          </a:bodyPr>
          <a:lstStyle/>
          <a:p>
            <a:pPr marL="531813" indent="-531813">
              <a:buFont typeface="Wingdings" pitchFamily="2" charset="2"/>
              <a:buChar char="l"/>
            </a:pPr>
            <a:r>
              <a:rPr lang="zh-CN" altLang="en-US" dirty="0" smtClean="0">
                <a:solidFill>
                  <a:schemeClr val="tx1">
                    <a:lumMod val="75000"/>
                    <a:lumOff val="25000"/>
                  </a:schemeClr>
                </a:solidFill>
                <a:latin typeface="Adobe 黑体 Std R" pitchFamily="34" charset="-122"/>
                <a:ea typeface="Adobe 黑体 Std R" pitchFamily="34" charset="-122"/>
              </a:rPr>
              <a:t>请输入内容请输入内容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r>
              <a:rPr lang="zh-CN" altLang="en-US" dirty="0">
                <a:solidFill>
                  <a:schemeClr val="tx1">
                    <a:lumMod val="75000"/>
                    <a:lumOff val="25000"/>
                  </a:schemeClr>
                </a:solidFill>
                <a:latin typeface="Adobe 黑体 Std R" pitchFamily="34" charset="-122"/>
                <a:ea typeface="Adobe 黑体 Std R" pitchFamily="34" charset="-122"/>
              </a:rPr>
              <a:t>请输入</a:t>
            </a:r>
            <a:r>
              <a:rPr lang="zh-CN" altLang="en-US" dirty="0" smtClean="0">
                <a:solidFill>
                  <a:schemeClr val="tx1">
                    <a:lumMod val="75000"/>
                    <a:lumOff val="25000"/>
                  </a:schemeClr>
                </a:solidFill>
                <a:latin typeface="Adobe 黑体 Std R" pitchFamily="34" charset="-122"/>
                <a:ea typeface="Adobe 黑体 Std R" pitchFamily="34" charset="-122"/>
              </a:rPr>
              <a:t>内容</a:t>
            </a:r>
            <a:endParaRPr lang="en-US" altLang="zh-CN" dirty="0" smtClean="0">
              <a:solidFill>
                <a:schemeClr val="tx1">
                  <a:lumMod val="75000"/>
                  <a:lumOff val="25000"/>
                </a:schemeClr>
              </a:solidFill>
              <a:latin typeface="Adobe 黑体 Std R" pitchFamily="34" charset="-122"/>
              <a:ea typeface="Adobe 黑体 Std R" pitchFamily="34" charset="-122"/>
            </a:endParaRPr>
          </a:p>
          <a:p>
            <a:endParaRPr lang="en-US" altLang="zh-CN" dirty="0" smtClean="0">
              <a:solidFill>
                <a:schemeClr val="tx1">
                  <a:lumMod val="75000"/>
                  <a:lumOff val="25000"/>
                </a:schemeClr>
              </a:solidFill>
              <a:latin typeface="Adobe 黑体 Std R" pitchFamily="34" charset="-122"/>
              <a:ea typeface="Adobe 黑体 Std R" pitchFamily="34" charset="-122"/>
            </a:endParaRPr>
          </a:p>
          <a:p>
            <a:pPr marL="1141398" lvl="1" indent="-531813">
              <a:buFont typeface="Wingdings" pitchFamily="2" charset="2"/>
              <a:buChar char="n"/>
            </a:pP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endParaRPr lang="en-US" altLang="zh-CN" sz="2000" dirty="0" smtClean="0">
              <a:solidFill>
                <a:schemeClr val="tx1">
                  <a:lumMod val="75000"/>
                  <a:lumOff val="25000"/>
                </a:schemeClr>
              </a:solidFill>
              <a:latin typeface="Adobe 黑体 Std R" pitchFamily="34" charset="-122"/>
              <a:ea typeface="Adobe 黑体 Std R" pitchFamily="34" charset="-122"/>
            </a:endParaRPr>
          </a:p>
          <a:p>
            <a:pPr lvl="1"/>
            <a:endParaRPr lang="en-US" altLang="zh-CN" sz="2000" dirty="0">
              <a:solidFill>
                <a:schemeClr val="tx1">
                  <a:lumMod val="75000"/>
                  <a:lumOff val="25000"/>
                </a:schemeClr>
              </a:solidFill>
              <a:latin typeface="Adobe 黑体 Std R" pitchFamily="34" charset="-122"/>
              <a:ea typeface="Adobe 黑体 Std R" pitchFamily="34" charset="-122"/>
            </a:endParaRPr>
          </a:p>
          <a:p>
            <a:pPr marL="1562070" lvl="2" indent="-342900">
              <a:buFont typeface="Wingdings" pitchFamily="2" charset="2"/>
              <a:buChar char="Ø"/>
            </a:pP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endParaRPr lang="zh-CN" altLang="en-US" sz="1800" dirty="0">
              <a:solidFill>
                <a:schemeClr val="tx1">
                  <a:lumMod val="75000"/>
                  <a:lumOff val="25000"/>
                </a:schemeClr>
              </a:solidFill>
              <a:latin typeface="Adobe 黑体 Std R" pitchFamily="34" charset="-122"/>
              <a:ea typeface="Adobe 黑体 Std R" pitchFamily="34" charset="-122"/>
            </a:endParaRPr>
          </a:p>
        </p:txBody>
      </p:sp>
      <p:grpSp>
        <p:nvGrpSpPr>
          <p:cNvPr id="2" name="组合 1"/>
          <p:cNvGrpSpPr/>
          <p:nvPr/>
        </p:nvGrpSpPr>
        <p:grpSpPr>
          <a:xfrm>
            <a:off x="673960" y="1701602"/>
            <a:ext cx="5079529" cy="3816424"/>
            <a:chOff x="673960" y="1701602"/>
            <a:chExt cx="5079529" cy="3816424"/>
          </a:xfrm>
        </p:grpSpPr>
        <p:pic>
          <p:nvPicPr>
            <p:cNvPr id="2050" name="Picture 2" descr="E:\美丽的校园\2.酱菜坛 四大校园\1蛟桥园\d蛟南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960" y="1701602"/>
              <a:ext cx="5079529" cy="381642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06774" y="5302002"/>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34625004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18</a:t>
            </a:fld>
            <a:r>
              <a:rPr lang="en-US" altLang="zh-CN" dirty="0" smtClean="0"/>
              <a:t>/21</a:t>
            </a:r>
            <a:endParaRPr lang="zh-CN" altLang="en-US" dirty="0"/>
          </a:p>
        </p:txBody>
      </p:sp>
      <p:cxnSp>
        <p:nvCxnSpPr>
          <p:cNvPr id="34" name="直接连接符 33"/>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请输入第三章节</a:t>
            </a:r>
          </a:p>
        </p:txBody>
      </p:sp>
      <p:sp>
        <p:nvSpPr>
          <p:cNvPr id="37" name="直接连接符 16">
            <a:extLst>
              <a:ext uri="{FF2B5EF4-FFF2-40B4-BE49-F238E27FC236}">
                <a16:creationId xmlns="" xmlns:a16="http://schemas.microsoft.com/office/drawing/2014/main" id="{47D7F989-4DEE-48ED-BFF1-F0605A761C78}"/>
              </a:ext>
            </a:extLst>
          </p:cNvPr>
          <p:cNvSpPr>
            <a:spLocks noChangeShapeType="1"/>
          </p:cNvSpPr>
          <p:nvPr/>
        </p:nvSpPr>
        <p:spPr bwMode="auto">
          <a:xfrm flipH="1">
            <a:off x="7864287" y="4437010"/>
            <a:ext cx="598112" cy="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grpSp>
        <p:nvGrpSpPr>
          <p:cNvPr id="38" name="组合 19">
            <a:extLst>
              <a:ext uri="{FF2B5EF4-FFF2-40B4-BE49-F238E27FC236}">
                <a16:creationId xmlns="" xmlns:a16="http://schemas.microsoft.com/office/drawing/2014/main" id="{50A3FAAB-1FBC-4274-BB83-0C40F20FAC32}"/>
              </a:ext>
            </a:extLst>
          </p:cNvPr>
          <p:cNvGrpSpPr>
            <a:grpSpLocks/>
          </p:cNvGrpSpPr>
          <p:nvPr/>
        </p:nvGrpSpPr>
        <p:grpSpPr bwMode="auto">
          <a:xfrm flipH="1" flipV="1">
            <a:off x="6334912" y="5613096"/>
            <a:ext cx="1004085" cy="189042"/>
            <a:chOff x="0" y="0"/>
            <a:chExt cx="1505426" cy="262890"/>
          </a:xfrm>
        </p:grpSpPr>
        <p:sp>
          <p:nvSpPr>
            <p:cNvPr id="39" name="直接连接符 20">
              <a:extLst>
                <a:ext uri="{FF2B5EF4-FFF2-40B4-BE49-F238E27FC236}">
                  <a16:creationId xmlns="" xmlns:a16="http://schemas.microsoft.com/office/drawing/2014/main" id="{B94A58BC-11AF-4126-891E-BDE7E3D319D4}"/>
                </a:ext>
              </a:extLst>
            </p:cNvPr>
            <p:cNvSpPr>
              <a:spLocks noChangeShapeType="1"/>
            </p:cNvSpPr>
            <p:nvPr/>
          </p:nvSpPr>
          <p:spPr bwMode="auto">
            <a:xfrm flipH="1" flipV="1">
              <a:off x="1154906" y="0"/>
              <a:ext cx="350520" cy="26289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sp>
          <p:nvSpPr>
            <p:cNvPr id="41" name="直接连接符 21">
              <a:extLst>
                <a:ext uri="{FF2B5EF4-FFF2-40B4-BE49-F238E27FC236}">
                  <a16:creationId xmlns="" xmlns:a16="http://schemas.microsoft.com/office/drawing/2014/main" id="{D41B83AC-6DA6-4C09-B12C-AE619118E942}"/>
                </a:ext>
              </a:extLst>
            </p:cNvPr>
            <p:cNvSpPr>
              <a:spLocks noChangeShapeType="1"/>
            </p:cNvSpPr>
            <p:nvPr/>
          </p:nvSpPr>
          <p:spPr bwMode="auto">
            <a:xfrm flipH="1">
              <a:off x="0" y="2381"/>
              <a:ext cx="1157287" cy="1"/>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grpSp>
      <p:sp>
        <p:nvSpPr>
          <p:cNvPr id="43" name="直接连接符 14">
            <a:extLst>
              <a:ext uri="{FF2B5EF4-FFF2-40B4-BE49-F238E27FC236}">
                <a16:creationId xmlns="" xmlns:a16="http://schemas.microsoft.com/office/drawing/2014/main" id="{AE0328F3-8476-4CD3-BEEF-BDAC2D828168}"/>
              </a:ext>
            </a:extLst>
          </p:cNvPr>
          <p:cNvSpPr>
            <a:spLocks noChangeShapeType="1"/>
          </p:cNvSpPr>
          <p:nvPr/>
        </p:nvSpPr>
        <p:spPr bwMode="auto">
          <a:xfrm flipH="1" flipV="1">
            <a:off x="3630448" y="3115275"/>
            <a:ext cx="501056" cy="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799">
              <a:solidFill>
                <a:schemeClr val="bg2"/>
              </a:solidFill>
              <a:latin typeface="Arial" panose="020B0604020202020204" pitchFamily="34" charset="0"/>
              <a:ea typeface="FZHei-B01S" panose="02010601030101010101" pitchFamily="2" charset="-122"/>
              <a:sym typeface="Arial" panose="020B0604020202020204" pitchFamily="34" charset="0"/>
            </a:endParaRPr>
          </a:p>
        </p:txBody>
      </p:sp>
      <p:grpSp>
        <p:nvGrpSpPr>
          <p:cNvPr id="44" name="组合 13">
            <a:extLst>
              <a:ext uri="{FF2B5EF4-FFF2-40B4-BE49-F238E27FC236}">
                <a16:creationId xmlns="" xmlns:a16="http://schemas.microsoft.com/office/drawing/2014/main" id="{45223430-0F36-43A1-906D-78DD2291E4E6}"/>
              </a:ext>
            </a:extLst>
          </p:cNvPr>
          <p:cNvGrpSpPr>
            <a:grpSpLocks/>
          </p:cNvGrpSpPr>
          <p:nvPr/>
        </p:nvGrpSpPr>
        <p:grpSpPr bwMode="auto">
          <a:xfrm>
            <a:off x="4492543" y="1616898"/>
            <a:ext cx="1186928" cy="255670"/>
            <a:chOff x="0" y="0"/>
            <a:chExt cx="1505426" cy="262890"/>
          </a:xfrm>
        </p:grpSpPr>
        <p:sp>
          <p:nvSpPr>
            <p:cNvPr id="45" name="直接连接符 9">
              <a:extLst>
                <a:ext uri="{FF2B5EF4-FFF2-40B4-BE49-F238E27FC236}">
                  <a16:creationId xmlns="" xmlns:a16="http://schemas.microsoft.com/office/drawing/2014/main" id="{FF6020DC-564F-4160-A4D9-891CA8583A17}"/>
                </a:ext>
              </a:extLst>
            </p:cNvPr>
            <p:cNvSpPr>
              <a:spLocks noChangeShapeType="1"/>
            </p:cNvSpPr>
            <p:nvPr/>
          </p:nvSpPr>
          <p:spPr bwMode="auto">
            <a:xfrm flipH="1" flipV="1">
              <a:off x="1154906" y="0"/>
              <a:ext cx="350520" cy="26289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sp>
          <p:nvSpPr>
            <p:cNvPr id="46" name="直接连接符 12">
              <a:extLst>
                <a:ext uri="{FF2B5EF4-FFF2-40B4-BE49-F238E27FC236}">
                  <a16:creationId xmlns="" xmlns:a16="http://schemas.microsoft.com/office/drawing/2014/main" id="{B235E802-4AB9-48D7-B96B-4A01889D0BCE}"/>
                </a:ext>
              </a:extLst>
            </p:cNvPr>
            <p:cNvSpPr>
              <a:spLocks noChangeShapeType="1"/>
            </p:cNvSpPr>
            <p:nvPr/>
          </p:nvSpPr>
          <p:spPr bwMode="auto">
            <a:xfrm flipH="1">
              <a:off x="0" y="2381"/>
              <a:ext cx="1157287" cy="1"/>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grpSp>
      <p:grpSp>
        <p:nvGrpSpPr>
          <p:cNvPr id="2" name="组合 1"/>
          <p:cNvGrpSpPr/>
          <p:nvPr/>
        </p:nvGrpSpPr>
        <p:grpSpPr>
          <a:xfrm>
            <a:off x="4131503" y="1860173"/>
            <a:ext cx="3748277" cy="3779266"/>
            <a:chOff x="4131503" y="1860173"/>
            <a:chExt cx="3748277" cy="3779266"/>
          </a:xfrm>
        </p:grpSpPr>
        <p:grpSp>
          <p:nvGrpSpPr>
            <p:cNvPr id="47" name="组合 11">
              <a:extLst>
                <a:ext uri="{FF2B5EF4-FFF2-40B4-BE49-F238E27FC236}">
                  <a16:creationId xmlns="" xmlns:a16="http://schemas.microsoft.com/office/drawing/2014/main" id="{EC282309-46E5-44CF-8A4D-DB0D3FD3E5DE}"/>
                </a:ext>
              </a:extLst>
            </p:cNvPr>
            <p:cNvGrpSpPr>
              <a:grpSpLocks/>
            </p:cNvGrpSpPr>
            <p:nvPr/>
          </p:nvGrpSpPr>
          <p:grpSpPr bwMode="auto">
            <a:xfrm>
              <a:off x="6705248" y="2600839"/>
              <a:ext cx="1174532" cy="1025778"/>
              <a:chOff x="0" y="0"/>
              <a:chExt cx="1203960" cy="1051560"/>
            </a:xfrm>
          </p:grpSpPr>
          <p:sp>
            <p:nvSpPr>
              <p:cNvPr id="48" name="六边形 1">
                <a:extLst>
                  <a:ext uri="{FF2B5EF4-FFF2-40B4-BE49-F238E27FC236}">
                    <a16:creationId xmlns="" xmlns:a16="http://schemas.microsoft.com/office/drawing/2014/main" id="{13DA4F17-1B00-4DD3-AB9C-B43DB363E302}"/>
                  </a:ext>
                </a:extLst>
              </p:cNvPr>
              <p:cNvSpPr>
                <a:spLocks noChangeArrowheads="1"/>
              </p:cNvSpPr>
              <p:nvPr/>
            </p:nvSpPr>
            <p:spPr bwMode="auto">
              <a:xfrm>
                <a:off x="0" y="0"/>
                <a:ext cx="1203960" cy="1051560"/>
              </a:xfrm>
              <a:prstGeom prst="hexagon">
                <a:avLst>
                  <a:gd name="adj" fmla="val 24998"/>
                  <a:gd name="vf" fmla="val 115470"/>
                </a:avLst>
              </a:prstGeom>
              <a:solidFill>
                <a:srgbClr val="9A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49" name="文本框 43">
                <a:extLst>
                  <a:ext uri="{FF2B5EF4-FFF2-40B4-BE49-F238E27FC236}">
                    <a16:creationId xmlns="" xmlns:a16="http://schemas.microsoft.com/office/drawing/2014/main" id="{828135E4-B601-4220-B32A-EEC279BD3AA8}"/>
                  </a:ext>
                </a:extLst>
              </p:cNvPr>
              <p:cNvSpPr>
                <a:spLocks noChangeArrowheads="1"/>
              </p:cNvSpPr>
              <p:nvPr/>
            </p:nvSpPr>
            <p:spPr bwMode="auto">
              <a:xfrm>
                <a:off x="181502" y="171837"/>
                <a:ext cx="820725" cy="66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dirty="0">
                    <a:solidFill>
                      <a:schemeClr val="bg1"/>
                    </a:solidFill>
                    <a:ea typeface="FZHei-B01S" panose="02010601030101010101" pitchFamily="2" charset="-122"/>
                    <a:sym typeface="Arial" panose="020B0604020202020204" pitchFamily="34" charset="0"/>
                  </a:rPr>
                  <a:t>02</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50" name="组合 10">
              <a:extLst>
                <a:ext uri="{FF2B5EF4-FFF2-40B4-BE49-F238E27FC236}">
                  <a16:creationId xmlns="" xmlns:a16="http://schemas.microsoft.com/office/drawing/2014/main" id="{79A35D73-7AF8-4860-A0F5-6D38D73B140F}"/>
                </a:ext>
              </a:extLst>
            </p:cNvPr>
            <p:cNvGrpSpPr>
              <a:grpSpLocks/>
            </p:cNvGrpSpPr>
            <p:nvPr/>
          </p:nvGrpSpPr>
          <p:grpSpPr bwMode="auto">
            <a:xfrm>
              <a:off x="5419152" y="1860173"/>
              <a:ext cx="1176081" cy="1025778"/>
              <a:chOff x="0" y="0"/>
              <a:chExt cx="1203960" cy="1051560"/>
            </a:xfrm>
            <a:solidFill>
              <a:srgbClr val="C00000"/>
            </a:solidFill>
          </p:grpSpPr>
          <p:sp>
            <p:nvSpPr>
              <p:cNvPr id="51" name="六边形 7">
                <a:extLst>
                  <a:ext uri="{FF2B5EF4-FFF2-40B4-BE49-F238E27FC236}">
                    <a16:creationId xmlns="" xmlns:a16="http://schemas.microsoft.com/office/drawing/2014/main" id="{FD9C1ACA-DBEE-4465-B68D-E5AA999D0839}"/>
                  </a:ext>
                </a:extLst>
              </p:cNvPr>
              <p:cNvSpPr>
                <a:spLocks noChangeArrowheads="1"/>
              </p:cNvSpPr>
              <p:nvPr/>
            </p:nvSpPr>
            <p:spPr bwMode="auto">
              <a:xfrm>
                <a:off x="0" y="0"/>
                <a:ext cx="1203960" cy="1051560"/>
              </a:xfrm>
              <a:prstGeom prst="hexagon">
                <a:avLst>
                  <a:gd name="adj" fmla="val 24998"/>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52" name="文本框 44">
                <a:extLst>
                  <a:ext uri="{FF2B5EF4-FFF2-40B4-BE49-F238E27FC236}">
                    <a16:creationId xmlns="" xmlns:a16="http://schemas.microsoft.com/office/drawing/2014/main" id="{BEF3C4CF-6F85-4488-9EB5-2011994689D3}"/>
                  </a:ext>
                </a:extLst>
              </p:cNvPr>
              <p:cNvSpPr>
                <a:spLocks noChangeArrowheads="1"/>
              </p:cNvSpPr>
              <p:nvPr/>
            </p:nvSpPr>
            <p:spPr bwMode="auto">
              <a:xfrm>
                <a:off x="160817" y="110283"/>
                <a:ext cx="882327" cy="7761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600" dirty="0">
                    <a:solidFill>
                      <a:schemeClr val="bg1"/>
                    </a:solidFill>
                    <a:ea typeface="FZHei-B01S" panose="02010601030101010101" pitchFamily="2" charset="-122"/>
                    <a:sym typeface="Arial" panose="020B0604020202020204" pitchFamily="34" charset="0"/>
                  </a:rPr>
                  <a:t>01</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53" name="组合 18">
              <a:extLst>
                <a:ext uri="{FF2B5EF4-FFF2-40B4-BE49-F238E27FC236}">
                  <a16:creationId xmlns="" xmlns:a16="http://schemas.microsoft.com/office/drawing/2014/main" id="{76D0C8DB-FC2D-4C46-B11B-36DE69431916}"/>
                </a:ext>
              </a:extLst>
            </p:cNvPr>
            <p:cNvGrpSpPr>
              <a:grpSpLocks/>
            </p:cNvGrpSpPr>
            <p:nvPr/>
          </p:nvGrpSpPr>
          <p:grpSpPr bwMode="auto">
            <a:xfrm>
              <a:off x="6689753" y="3924124"/>
              <a:ext cx="1174532" cy="1025778"/>
              <a:chOff x="0" y="0"/>
              <a:chExt cx="1203960" cy="1051560"/>
            </a:xfrm>
          </p:grpSpPr>
          <p:sp>
            <p:nvSpPr>
              <p:cNvPr id="54" name="六边形 5">
                <a:extLst>
                  <a:ext uri="{FF2B5EF4-FFF2-40B4-BE49-F238E27FC236}">
                    <a16:creationId xmlns="" xmlns:a16="http://schemas.microsoft.com/office/drawing/2014/main" id="{D33B4EC8-B315-48B5-8032-83B06B55EE80}"/>
                  </a:ext>
                </a:extLst>
              </p:cNvPr>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55" name="文本框 45">
                <a:extLst>
                  <a:ext uri="{FF2B5EF4-FFF2-40B4-BE49-F238E27FC236}">
                    <a16:creationId xmlns="" xmlns:a16="http://schemas.microsoft.com/office/drawing/2014/main" id="{E9165E9F-D9D7-4A89-A2ED-488DFF5271C4}"/>
                  </a:ext>
                </a:extLst>
              </p:cNvPr>
              <p:cNvSpPr>
                <a:spLocks noChangeArrowheads="1"/>
              </p:cNvSpPr>
              <p:nvPr/>
            </p:nvSpPr>
            <p:spPr bwMode="auto">
              <a:xfrm>
                <a:off x="138875" y="110283"/>
                <a:ext cx="926211" cy="77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600" dirty="0">
                    <a:solidFill>
                      <a:schemeClr val="bg1"/>
                    </a:solidFill>
                    <a:ea typeface="FZHei-B01S" panose="02010601030101010101" pitchFamily="2" charset="-122"/>
                    <a:sym typeface="Arial" panose="020B0604020202020204" pitchFamily="34" charset="0"/>
                  </a:rPr>
                  <a:t>03</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56" name="组合 41">
              <a:extLst>
                <a:ext uri="{FF2B5EF4-FFF2-40B4-BE49-F238E27FC236}">
                  <a16:creationId xmlns="" xmlns:a16="http://schemas.microsoft.com/office/drawing/2014/main" id="{9AF62D4B-4214-437C-9804-FEC52214DDD0}"/>
                </a:ext>
              </a:extLst>
            </p:cNvPr>
            <p:cNvGrpSpPr>
              <a:grpSpLocks/>
            </p:cNvGrpSpPr>
            <p:nvPr/>
          </p:nvGrpSpPr>
          <p:grpSpPr bwMode="auto">
            <a:xfrm>
              <a:off x="4145450" y="3925674"/>
              <a:ext cx="1174532" cy="1025778"/>
              <a:chOff x="0" y="0"/>
              <a:chExt cx="1203960" cy="1051560"/>
            </a:xfrm>
          </p:grpSpPr>
          <p:sp>
            <p:nvSpPr>
              <p:cNvPr id="57" name="六边形 4">
                <a:extLst>
                  <a:ext uri="{FF2B5EF4-FFF2-40B4-BE49-F238E27FC236}">
                    <a16:creationId xmlns="" xmlns:a16="http://schemas.microsoft.com/office/drawing/2014/main" id="{203B1A17-72C5-4F62-BBC4-95348944848D}"/>
                  </a:ext>
                </a:extLst>
              </p:cNvPr>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58" name="文本框 46">
                <a:extLst>
                  <a:ext uri="{FF2B5EF4-FFF2-40B4-BE49-F238E27FC236}">
                    <a16:creationId xmlns="" xmlns:a16="http://schemas.microsoft.com/office/drawing/2014/main" id="{EFDF6207-C49B-44FD-BD4A-78100CE9F200}"/>
                  </a:ext>
                </a:extLst>
              </p:cNvPr>
              <p:cNvSpPr>
                <a:spLocks noChangeArrowheads="1"/>
              </p:cNvSpPr>
              <p:nvPr/>
            </p:nvSpPr>
            <p:spPr bwMode="auto">
              <a:xfrm>
                <a:off x="191618" y="110283"/>
                <a:ext cx="820725" cy="77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600" dirty="0">
                    <a:solidFill>
                      <a:schemeClr val="bg1"/>
                    </a:solidFill>
                    <a:ea typeface="FZHei-B01S" panose="02010601030101010101" pitchFamily="2" charset="-122"/>
                    <a:sym typeface="Arial" panose="020B0604020202020204" pitchFamily="34" charset="0"/>
                  </a:rPr>
                  <a:t>05</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59" name="组合 22">
              <a:extLst>
                <a:ext uri="{FF2B5EF4-FFF2-40B4-BE49-F238E27FC236}">
                  <a16:creationId xmlns="" xmlns:a16="http://schemas.microsoft.com/office/drawing/2014/main" id="{05892B0A-0CE4-4D5C-B591-0E930C49CBAB}"/>
                </a:ext>
              </a:extLst>
            </p:cNvPr>
            <p:cNvGrpSpPr>
              <a:grpSpLocks/>
            </p:cNvGrpSpPr>
            <p:nvPr/>
          </p:nvGrpSpPr>
          <p:grpSpPr bwMode="auto">
            <a:xfrm>
              <a:off x="4131503" y="2600839"/>
              <a:ext cx="1176081" cy="1025778"/>
              <a:chOff x="0" y="0"/>
              <a:chExt cx="1203960" cy="1051560"/>
            </a:xfrm>
          </p:grpSpPr>
          <p:sp>
            <p:nvSpPr>
              <p:cNvPr id="60" name="六边形 3">
                <a:extLst>
                  <a:ext uri="{FF2B5EF4-FFF2-40B4-BE49-F238E27FC236}">
                    <a16:creationId xmlns="" xmlns:a16="http://schemas.microsoft.com/office/drawing/2014/main" id="{9C817C42-4499-43CA-9B6D-5E986C0284F8}"/>
                  </a:ext>
                </a:extLst>
              </p:cNvPr>
              <p:cNvSpPr>
                <a:spLocks noChangeArrowheads="1"/>
              </p:cNvSpPr>
              <p:nvPr/>
            </p:nvSpPr>
            <p:spPr bwMode="auto">
              <a:xfrm>
                <a:off x="0" y="0"/>
                <a:ext cx="1203960" cy="1051560"/>
              </a:xfrm>
              <a:prstGeom prst="hexagon">
                <a:avLst>
                  <a:gd name="adj" fmla="val 24998"/>
                  <a:gd name="vf" fmla="val 115470"/>
                </a:avLst>
              </a:prstGeom>
              <a:solidFill>
                <a:srgbClr val="9A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61" name="文本框 47">
                <a:extLst>
                  <a:ext uri="{FF2B5EF4-FFF2-40B4-BE49-F238E27FC236}">
                    <a16:creationId xmlns="" xmlns:a16="http://schemas.microsoft.com/office/drawing/2014/main" id="{9A219414-FE08-4396-9776-D08C1AA67CD7}"/>
                  </a:ext>
                </a:extLst>
              </p:cNvPr>
              <p:cNvSpPr>
                <a:spLocks noChangeArrowheads="1"/>
              </p:cNvSpPr>
              <p:nvPr/>
            </p:nvSpPr>
            <p:spPr bwMode="auto">
              <a:xfrm>
                <a:off x="181502" y="171837"/>
                <a:ext cx="820725" cy="66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dirty="0">
                    <a:solidFill>
                      <a:schemeClr val="bg1"/>
                    </a:solidFill>
                    <a:ea typeface="FZHei-B01S" panose="02010601030101010101" pitchFamily="2" charset="-122"/>
                    <a:sym typeface="Arial" panose="020B0604020202020204" pitchFamily="34" charset="0"/>
                  </a:rPr>
                  <a:t>06</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62" name="组合 66">
              <a:extLst>
                <a:ext uri="{FF2B5EF4-FFF2-40B4-BE49-F238E27FC236}">
                  <a16:creationId xmlns="" xmlns:a16="http://schemas.microsoft.com/office/drawing/2014/main" id="{AD6AA712-27BA-4DD0-8620-D1287DAF4BAE}"/>
                </a:ext>
              </a:extLst>
            </p:cNvPr>
            <p:cNvGrpSpPr>
              <a:grpSpLocks/>
            </p:cNvGrpSpPr>
            <p:nvPr/>
          </p:nvGrpSpPr>
          <p:grpSpPr bwMode="auto">
            <a:xfrm>
              <a:off x="5419152" y="4612111"/>
              <a:ext cx="1176081" cy="1027328"/>
              <a:chOff x="0" y="0"/>
              <a:chExt cx="1203960" cy="1051560"/>
            </a:xfrm>
          </p:grpSpPr>
          <p:sp>
            <p:nvSpPr>
              <p:cNvPr id="63" name="六边形 8">
                <a:extLst>
                  <a:ext uri="{FF2B5EF4-FFF2-40B4-BE49-F238E27FC236}">
                    <a16:creationId xmlns="" xmlns:a16="http://schemas.microsoft.com/office/drawing/2014/main" id="{4E19C98D-28A8-4882-97B5-49A59BF79B95}"/>
                  </a:ext>
                </a:extLst>
              </p:cNvPr>
              <p:cNvSpPr>
                <a:spLocks noChangeArrowheads="1"/>
              </p:cNvSpPr>
              <p:nvPr/>
            </p:nvSpPr>
            <p:spPr bwMode="auto">
              <a:xfrm>
                <a:off x="0" y="0"/>
                <a:ext cx="1203960" cy="1051560"/>
              </a:xfrm>
              <a:prstGeom prst="hexagon">
                <a:avLst>
                  <a:gd name="adj" fmla="val 24998"/>
                  <a:gd name="vf" fmla="val 115470"/>
                </a:avLst>
              </a:prstGeom>
              <a:solidFill>
                <a:srgbClr val="9A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64" name="文本框 48">
                <a:extLst>
                  <a:ext uri="{FF2B5EF4-FFF2-40B4-BE49-F238E27FC236}">
                    <a16:creationId xmlns="" xmlns:a16="http://schemas.microsoft.com/office/drawing/2014/main" id="{827402D3-B8D6-4179-8754-F0B76E1BC344}"/>
                  </a:ext>
                </a:extLst>
              </p:cNvPr>
              <p:cNvSpPr>
                <a:spLocks noChangeArrowheads="1"/>
              </p:cNvSpPr>
              <p:nvPr/>
            </p:nvSpPr>
            <p:spPr bwMode="auto">
              <a:xfrm>
                <a:off x="167429" y="171838"/>
                <a:ext cx="820723" cy="66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dirty="0">
                    <a:solidFill>
                      <a:schemeClr val="bg1"/>
                    </a:solidFill>
                    <a:ea typeface="FZHei-B01S" panose="02010601030101010101" pitchFamily="2" charset="-122"/>
                    <a:sym typeface="Arial" panose="020B0604020202020204" pitchFamily="34" charset="0"/>
                  </a:rPr>
                  <a:t>04</a:t>
                </a:r>
                <a:endParaRPr lang="zh-CN" altLang="en-US" sz="3600" baseline="-3000" dirty="0">
                  <a:solidFill>
                    <a:schemeClr val="bg1"/>
                  </a:solidFill>
                  <a:ea typeface="FZHei-B01S" panose="02010601030101010101" pitchFamily="2" charset="-122"/>
                  <a:sym typeface="Arial" panose="020B0604020202020204" pitchFamily="34" charset="0"/>
                </a:endParaRPr>
              </a:p>
            </p:txBody>
          </p:sp>
        </p:grpSp>
        <p:grpSp>
          <p:nvGrpSpPr>
            <p:cNvPr id="65" name="组合 2">
              <a:extLst>
                <a:ext uri="{FF2B5EF4-FFF2-40B4-BE49-F238E27FC236}">
                  <a16:creationId xmlns="" xmlns:a16="http://schemas.microsoft.com/office/drawing/2014/main" id="{DAC6F534-AD03-4D91-87B7-94F1265C4CFB}"/>
                </a:ext>
              </a:extLst>
            </p:cNvPr>
            <p:cNvGrpSpPr>
              <a:grpSpLocks/>
            </p:cNvGrpSpPr>
            <p:nvPr/>
          </p:nvGrpSpPr>
          <p:grpSpPr bwMode="auto">
            <a:xfrm>
              <a:off x="5086006" y="2978920"/>
              <a:ext cx="1842373" cy="1554163"/>
              <a:chOff x="0" y="0"/>
              <a:chExt cx="1887055" cy="1592580"/>
            </a:xfrm>
          </p:grpSpPr>
          <p:sp>
            <p:nvSpPr>
              <p:cNvPr id="66" name="六边形 6">
                <a:extLst>
                  <a:ext uri="{FF2B5EF4-FFF2-40B4-BE49-F238E27FC236}">
                    <a16:creationId xmlns="" xmlns:a16="http://schemas.microsoft.com/office/drawing/2014/main" id="{5CE778F4-E753-4388-A9DD-984B03A876D3}"/>
                  </a:ext>
                </a:extLst>
              </p:cNvPr>
              <p:cNvSpPr>
                <a:spLocks noChangeArrowheads="1"/>
              </p:cNvSpPr>
              <p:nvPr/>
            </p:nvSpPr>
            <p:spPr bwMode="auto">
              <a:xfrm>
                <a:off x="0" y="0"/>
                <a:ext cx="1887055" cy="159258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grpSp>
            <p:nvGrpSpPr>
              <p:cNvPr id="67" name="组合 49">
                <a:extLst>
                  <a:ext uri="{FF2B5EF4-FFF2-40B4-BE49-F238E27FC236}">
                    <a16:creationId xmlns="" xmlns:a16="http://schemas.microsoft.com/office/drawing/2014/main" id="{15FDB2EC-D2D8-4A98-8BE2-72DC22A72923}"/>
                  </a:ext>
                </a:extLst>
              </p:cNvPr>
              <p:cNvGrpSpPr>
                <a:grpSpLocks/>
              </p:cNvGrpSpPr>
              <p:nvPr/>
            </p:nvGrpSpPr>
            <p:grpSpPr bwMode="auto">
              <a:xfrm>
                <a:off x="445971" y="443715"/>
                <a:ext cx="966085" cy="648000"/>
                <a:chOff x="0" y="0"/>
                <a:chExt cx="935038" cy="568325"/>
              </a:xfrm>
            </p:grpSpPr>
            <p:sp>
              <p:nvSpPr>
                <p:cNvPr id="68" name="Freeform 8">
                  <a:extLst>
                    <a:ext uri="{FF2B5EF4-FFF2-40B4-BE49-F238E27FC236}">
                      <a16:creationId xmlns="" xmlns:a16="http://schemas.microsoft.com/office/drawing/2014/main" id="{5DFB57C8-16C3-42E9-A7A0-F596AB3FD011}"/>
                    </a:ext>
                  </a:extLst>
                </p:cNvPr>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69" name="Freeform 9">
                  <a:extLst>
                    <a:ext uri="{FF2B5EF4-FFF2-40B4-BE49-F238E27FC236}">
                      <a16:creationId xmlns="" xmlns:a16="http://schemas.microsoft.com/office/drawing/2014/main" id="{E1C84A4A-E783-4B84-83BA-0295DF666FCC}"/>
                    </a:ext>
                  </a:extLst>
                </p:cNvPr>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70" name="Freeform 10">
                  <a:extLst>
                    <a:ext uri="{FF2B5EF4-FFF2-40B4-BE49-F238E27FC236}">
                      <a16:creationId xmlns="" xmlns:a16="http://schemas.microsoft.com/office/drawing/2014/main" id="{F3366884-6234-4605-AA12-8AF3FD27B4A1}"/>
                    </a:ext>
                  </a:extLst>
                </p:cNvPr>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71" name="Freeform 11">
                  <a:extLst>
                    <a:ext uri="{FF2B5EF4-FFF2-40B4-BE49-F238E27FC236}">
                      <a16:creationId xmlns="" xmlns:a16="http://schemas.microsoft.com/office/drawing/2014/main" id="{9F4D4B92-3D48-4AE7-BEB9-B58992BE02A0}"/>
                    </a:ext>
                  </a:extLst>
                </p:cNvPr>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72" name="Freeform 12">
                  <a:extLst>
                    <a:ext uri="{FF2B5EF4-FFF2-40B4-BE49-F238E27FC236}">
                      <a16:creationId xmlns="" xmlns:a16="http://schemas.microsoft.com/office/drawing/2014/main" id="{05B9E3B9-E68D-4BC1-B4E9-055BAB4BA663}"/>
                    </a:ext>
                  </a:extLst>
                </p:cNvPr>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sp>
              <p:nvSpPr>
                <p:cNvPr id="73" name="Freeform 13">
                  <a:extLst>
                    <a:ext uri="{FF2B5EF4-FFF2-40B4-BE49-F238E27FC236}">
                      <a16:creationId xmlns="" xmlns:a16="http://schemas.microsoft.com/office/drawing/2014/main" id="{7E9D941F-129C-474C-A5BE-9D4786FDC60F}"/>
                    </a:ext>
                  </a:extLst>
                </p:cNvPr>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8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799">
                    <a:solidFill>
                      <a:schemeClr val="tx1">
                        <a:lumMod val="65000"/>
                        <a:lumOff val="35000"/>
                      </a:schemeClr>
                    </a:solidFill>
                    <a:ea typeface="FZHei-B01S" panose="02010601030101010101" pitchFamily="2" charset="-122"/>
                    <a:sym typeface="Arial" panose="020B0604020202020204" pitchFamily="34" charset="0"/>
                  </a:endParaRPr>
                </a:p>
              </p:txBody>
            </p:sp>
          </p:grpSp>
        </p:grpSp>
      </p:grpSp>
      <p:grpSp>
        <p:nvGrpSpPr>
          <p:cNvPr id="3" name="组合 2"/>
          <p:cNvGrpSpPr/>
          <p:nvPr/>
        </p:nvGrpSpPr>
        <p:grpSpPr>
          <a:xfrm>
            <a:off x="1085911" y="1389115"/>
            <a:ext cx="3401984" cy="942680"/>
            <a:chOff x="1085911" y="1389115"/>
            <a:chExt cx="3401984" cy="942680"/>
          </a:xfrm>
        </p:grpSpPr>
        <p:sp>
          <p:nvSpPr>
            <p:cNvPr id="74"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2408796" y="1389115"/>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algn="r" eaLnBrk="1" hangingPunct="1">
                <a:buFont typeface="Wingdings" pitchFamily="2" charset="2"/>
                <a:buChar char="n"/>
              </a:pPr>
              <a:r>
                <a:rPr lang="zh-CN" altLang="en-US" sz="2000" b="1" dirty="0" smtClean="0">
                  <a:solidFill>
                    <a:srgbClr val="C0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C00000"/>
                </a:solidFill>
                <a:latin typeface="Adobe 黑体 Std R" pitchFamily="34" charset="-122"/>
                <a:ea typeface="Adobe 黑体 Std R" pitchFamily="34" charset="-122"/>
                <a:sym typeface="Arial" panose="020B0604020202020204" pitchFamily="34" charset="0"/>
              </a:endParaRPr>
            </a:p>
          </p:txBody>
        </p:sp>
        <p:sp>
          <p:nvSpPr>
            <p:cNvPr id="75"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085911" y="1745505"/>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86" name="组合 61">
            <a:extLst>
              <a:ext uri="{FF2B5EF4-FFF2-40B4-BE49-F238E27FC236}">
                <a16:creationId xmlns="" xmlns:a16="http://schemas.microsoft.com/office/drawing/2014/main" id="{C29067D5-3DDC-45AE-8CB2-3B9C47FACDAF}"/>
              </a:ext>
            </a:extLst>
          </p:cNvPr>
          <p:cNvGrpSpPr>
            <a:grpSpLocks/>
          </p:cNvGrpSpPr>
          <p:nvPr/>
        </p:nvGrpSpPr>
        <p:grpSpPr bwMode="auto">
          <a:xfrm flipH="1">
            <a:off x="7614813" y="2357567"/>
            <a:ext cx="863079" cy="255670"/>
            <a:chOff x="0" y="0"/>
            <a:chExt cx="1505426" cy="262890"/>
          </a:xfrm>
        </p:grpSpPr>
        <p:sp>
          <p:nvSpPr>
            <p:cNvPr id="87" name="直接连接符 62">
              <a:extLst>
                <a:ext uri="{FF2B5EF4-FFF2-40B4-BE49-F238E27FC236}">
                  <a16:creationId xmlns="" xmlns:a16="http://schemas.microsoft.com/office/drawing/2014/main" id="{7811F8D5-59BE-438F-A7F6-4C03BB7F5063}"/>
                </a:ext>
              </a:extLst>
            </p:cNvPr>
            <p:cNvSpPr>
              <a:spLocks noChangeShapeType="1"/>
            </p:cNvSpPr>
            <p:nvPr/>
          </p:nvSpPr>
          <p:spPr bwMode="auto">
            <a:xfrm flipH="1" flipV="1">
              <a:off x="1154906" y="0"/>
              <a:ext cx="350520" cy="26289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sp>
          <p:nvSpPr>
            <p:cNvPr id="88" name="直接连接符 63">
              <a:extLst>
                <a:ext uri="{FF2B5EF4-FFF2-40B4-BE49-F238E27FC236}">
                  <a16:creationId xmlns="" xmlns:a16="http://schemas.microsoft.com/office/drawing/2014/main" id="{57E4B898-7A0E-447C-920E-F552D96349F9}"/>
                </a:ext>
              </a:extLst>
            </p:cNvPr>
            <p:cNvSpPr>
              <a:spLocks noChangeShapeType="1"/>
            </p:cNvSpPr>
            <p:nvPr/>
          </p:nvSpPr>
          <p:spPr bwMode="auto">
            <a:xfrm flipH="1">
              <a:off x="0" y="2381"/>
              <a:ext cx="1157287" cy="1"/>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grpSp>
      <p:grpSp>
        <p:nvGrpSpPr>
          <p:cNvPr id="89" name="组合 88"/>
          <p:cNvGrpSpPr/>
          <p:nvPr/>
        </p:nvGrpSpPr>
        <p:grpSpPr>
          <a:xfrm>
            <a:off x="262558" y="2775146"/>
            <a:ext cx="3401984" cy="942680"/>
            <a:chOff x="1085911" y="1389115"/>
            <a:chExt cx="3401984" cy="942680"/>
          </a:xfrm>
        </p:grpSpPr>
        <p:sp>
          <p:nvSpPr>
            <p:cNvPr id="90"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2408796" y="1389115"/>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algn="r" eaLnBrk="1" hangingPunct="1">
                <a:buFont typeface="Wingdings" pitchFamily="2" charset="2"/>
                <a:buChar char="n"/>
              </a:pPr>
              <a:r>
                <a:rPr lang="zh-CN" altLang="en-US" sz="2000" b="1" dirty="0" smtClean="0">
                  <a:solidFill>
                    <a:srgbClr val="9A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9A0000"/>
                </a:solidFill>
                <a:latin typeface="Adobe 黑体 Std R" pitchFamily="34" charset="-122"/>
                <a:ea typeface="Adobe 黑体 Std R" pitchFamily="34" charset="-122"/>
                <a:sym typeface="Arial" panose="020B0604020202020204" pitchFamily="34" charset="0"/>
              </a:endParaRPr>
            </a:p>
          </p:txBody>
        </p:sp>
        <p:sp>
          <p:nvSpPr>
            <p:cNvPr id="91"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085911" y="1745505"/>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92" name="组合 91"/>
          <p:cNvGrpSpPr/>
          <p:nvPr/>
        </p:nvGrpSpPr>
        <p:grpSpPr>
          <a:xfrm>
            <a:off x="245511" y="4719362"/>
            <a:ext cx="3401984" cy="942680"/>
            <a:chOff x="1085911" y="1389115"/>
            <a:chExt cx="3401984" cy="942680"/>
          </a:xfrm>
        </p:grpSpPr>
        <p:sp>
          <p:nvSpPr>
            <p:cNvPr id="93"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2408796" y="1389115"/>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algn="r" eaLnBrk="1" hangingPunct="1">
                <a:buFont typeface="Wingdings" pitchFamily="2" charset="2"/>
                <a:buChar char="n"/>
              </a:pPr>
              <a:r>
                <a:rPr lang="zh-CN" altLang="en-US" sz="2000" b="1" dirty="0" smtClean="0">
                  <a:solidFill>
                    <a:srgbClr val="C0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C00000"/>
                </a:solidFill>
                <a:latin typeface="Adobe 黑体 Std R" pitchFamily="34" charset="-122"/>
                <a:ea typeface="Adobe 黑体 Std R" pitchFamily="34" charset="-122"/>
                <a:sym typeface="Arial" panose="020B0604020202020204" pitchFamily="34" charset="0"/>
              </a:endParaRPr>
            </a:p>
          </p:txBody>
        </p:sp>
        <p:sp>
          <p:nvSpPr>
            <p:cNvPr id="94"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085911" y="1745505"/>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95" name="组合 94"/>
          <p:cNvGrpSpPr/>
          <p:nvPr/>
        </p:nvGrpSpPr>
        <p:grpSpPr>
          <a:xfrm>
            <a:off x="8399462" y="1974149"/>
            <a:ext cx="3401984" cy="951589"/>
            <a:chOff x="1371139" y="1361697"/>
            <a:chExt cx="3401984" cy="951589"/>
          </a:xfrm>
        </p:grpSpPr>
        <p:sp>
          <p:nvSpPr>
            <p:cNvPr id="96"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1371139" y="1361697"/>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eaLnBrk="1" hangingPunct="1">
                <a:buFont typeface="Wingdings" pitchFamily="2" charset="2"/>
                <a:buChar char="n"/>
              </a:pPr>
              <a:r>
                <a:rPr lang="zh-CN" altLang="en-US" sz="2000" b="1" dirty="0" smtClean="0">
                  <a:solidFill>
                    <a:srgbClr val="9A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9A0000"/>
                </a:solidFill>
                <a:latin typeface="Adobe 黑体 Std R" pitchFamily="34" charset="-122"/>
                <a:ea typeface="Adobe 黑体 Std R" pitchFamily="34" charset="-122"/>
                <a:sym typeface="Arial" panose="020B0604020202020204" pitchFamily="34" charset="0"/>
              </a:endParaRPr>
            </a:p>
          </p:txBody>
        </p:sp>
        <p:sp>
          <p:nvSpPr>
            <p:cNvPr id="97"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371139" y="1726996"/>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98" name="组合 97"/>
          <p:cNvGrpSpPr/>
          <p:nvPr/>
        </p:nvGrpSpPr>
        <p:grpSpPr>
          <a:xfrm>
            <a:off x="8477892" y="3814027"/>
            <a:ext cx="3401984" cy="951589"/>
            <a:chOff x="1371139" y="1361697"/>
            <a:chExt cx="3401984" cy="951589"/>
          </a:xfrm>
        </p:grpSpPr>
        <p:sp>
          <p:nvSpPr>
            <p:cNvPr id="99"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1371139" y="1361697"/>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eaLnBrk="1" hangingPunct="1">
                <a:buFont typeface="Wingdings" pitchFamily="2" charset="2"/>
                <a:buChar char="n"/>
              </a:pPr>
              <a:r>
                <a:rPr lang="zh-CN" altLang="en-US" sz="2000" b="1" dirty="0" smtClean="0">
                  <a:solidFill>
                    <a:srgbClr val="C0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C00000"/>
                </a:solidFill>
                <a:latin typeface="Adobe 黑体 Std R" pitchFamily="34" charset="-122"/>
                <a:ea typeface="Adobe 黑体 Std R" pitchFamily="34" charset="-122"/>
                <a:sym typeface="Arial" panose="020B0604020202020204" pitchFamily="34" charset="0"/>
              </a:endParaRPr>
            </a:p>
          </p:txBody>
        </p:sp>
        <p:sp>
          <p:nvSpPr>
            <p:cNvPr id="100"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371139" y="1726996"/>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101" name="组合 100"/>
          <p:cNvGrpSpPr/>
          <p:nvPr/>
        </p:nvGrpSpPr>
        <p:grpSpPr>
          <a:xfrm>
            <a:off x="7338997" y="5429645"/>
            <a:ext cx="3401984" cy="951589"/>
            <a:chOff x="1371139" y="1361697"/>
            <a:chExt cx="3401984" cy="951589"/>
          </a:xfrm>
        </p:grpSpPr>
        <p:sp>
          <p:nvSpPr>
            <p:cNvPr id="102" name="矩形 65">
              <a:extLst>
                <a:ext uri="{FF2B5EF4-FFF2-40B4-BE49-F238E27FC236}">
                  <a16:creationId xmlns="" xmlns:a16="http://schemas.microsoft.com/office/drawing/2014/main" id="{07DFA9E8-1EBD-452C-8923-D59CDA56BA17}"/>
                </a:ext>
              </a:extLst>
            </p:cNvPr>
            <p:cNvSpPr>
              <a:spLocks noChangeArrowheads="1"/>
            </p:cNvSpPr>
            <p:nvPr/>
          </p:nvSpPr>
          <p:spPr bwMode="auto">
            <a:xfrm>
              <a:off x="1371139" y="1361697"/>
              <a:ext cx="2062052" cy="3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eaLnBrk="1" hangingPunct="1">
                <a:buFont typeface="Wingdings" pitchFamily="2" charset="2"/>
                <a:buChar char="n"/>
              </a:pPr>
              <a:r>
                <a:rPr lang="zh-CN" altLang="en-US" sz="2000" b="1" dirty="0" smtClean="0">
                  <a:solidFill>
                    <a:srgbClr val="9A0000"/>
                  </a:solidFill>
                  <a:latin typeface="Adobe 黑体 Std R" pitchFamily="34" charset="-122"/>
                  <a:ea typeface="Adobe 黑体 Std R" pitchFamily="34" charset="-122"/>
                  <a:sym typeface="Arial" panose="020B0604020202020204" pitchFamily="34" charset="0"/>
                </a:rPr>
                <a:t>添加二级标题</a:t>
              </a:r>
              <a:endParaRPr lang="en-US" altLang="zh-CN" sz="2000" b="1" dirty="0">
                <a:solidFill>
                  <a:srgbClr val="9A0000"/>
                </a:solidFill>
                <a:latin typeface="Adobe 黑体 Std R" pitchFamily="34" charset="-122"/>
                <a:ea typeface="Adobe 黑体 Std R" pitchFamily="34" charset="-122"/>
                <a:sym typeface="Arial" panose="020B0604020202020204" pitchFamily="34" charset="0"/>
              </a:endParaRPr>
            </a:p>
          </p:txBody>
        </p:sp>
        <p:sp>
          <p:nvSpPr>
            <p:cNvPr id="103" name="矩形 47">
              <a:extLst>
                <a:ext uri="{FF2B5EF4-FFF2-40B4-BE49-F238E27FC236}">
                  <a16:creationId xmlns="" xmlns:a16="http://schemas.microsoft.com/office/drawing/2014/main" id="{C70EEA94-5A69-49F8-8C63-33E12F12E19B}"/>
                </a:ext>
              </a:extLst>
            </p:cNvPr>
            <p:cNvSpPr>
              <a:spLocks noChangeArrowheads="1"/>
            </p:cNvSpPr>
            <p:nvPr/>
          </p:nvSpPr>
          <p:spPr bwMode="auto">
            <a:xfrm>
              <a:off x="1371139" y="1726996"/>
              <a:ext cx="3401984" cy="58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a:t>
              </a:r>
              <a:r>
                <a:rPr lang="zh-CN" altLang="en-US" sz="1400" dirty="0" smtClean="0">
                  <a:solidFill>
                    <a:schemeClr val="tx1">
                      <a:lumMod val="65000"/>
                      <a:lumOff val="35000"/>
                    </a:schemeClr>
                  </a:solidFill>
                  <a:latin typeface="Adobe 黑体 Std R" pitchFamily="34" charset="-122"/>
                  <a:ea typeface="Adobe 黑体 Std R" pitchFamily="34" charset="-122"/>
                </a:rPr>
                <a:t>内容</a:t>
              </a:r>
              <a:r>
                <a:rPr lang="zh-CN" altLang="en-US" sz="1400" dirty="0">
                  <a:solidFill>
                    <a:schemeClr val="tx1">
                      <a:lumMod val="65000"/>
                      <a:lumOff val="35000"/>
                    </a:schemeClr>
                  </a:solidFill>
                  <a:latin typeface="Adobe 黑体 Std R" pitchFamily="34" charset="-122"/>
                  <a:ea typeface="Adobe 黑体 Std R" pitchFamily="34" charset="-122"/>
                </a:rPr>
                <a:t>此处请输入内容</a:t>
              </a:r>
              <a:endParaRPr lang="zh-CN" altLang="en-US" sz="1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grpSp>
      <p:grpSp>
        <p:nvGrpSpPr>
          <p:cNvPr id="5" name="组合 4"/>
          <p:cNvGrpSpPr/>
          <p:nvPr/>
        </p:nvGrpSpPr>
        <p:grpSpPr>
          <a:xfrm>
            <a:off x="3468923" y="4437013"/>
            <a:ext cx="676526" cy="255670"/>
            <a:chOff x="3468923" y="4437013"/>
            <a:chExt cx="676526" cy="255670"/>
          </a:xfrm>
        </p:grpSpPr>
        <p:sp>
          <p:nvSpPr>
            <p:cNvPr id="42" name="直接连接符 17">
              <a:extLst>
                <a:ext uri="{FF2B5EF4-FFF2-40B4-BE49-F238E27FC236}">
                  <a16:creationId xmlns="" xmlns:a16="http://schemas.microsoft.com/office/drawing/2014/main" id="{4FBEA8B0-C2E4-48CA-B68C-A32182243AA5}"/>
                </a:ext>
              </a:extLst>
            </p:cNvPr>
            <p:cNvSpPr>
              <a:spLocks noChangeShapeType="1"/>
            </p:cNvSpPr>
            <p:nvPr/>
          </p:nvSpPr>
          <p:spPr bwMode="auto">
            <a:xfrm flipH="1">
              <a:off x="3664541" y="4438562"/>
              <a:ext cx="480908" cy="1153"/>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799">
                <a:solidFill>
                  <a:schemeClr val="bg2"/>
                </a:solidFill>
                <a:latin typeface="Arial" panose="020B0604020202020204" pitchFamily="34" charset="0"/>
                <a:ea typeface="FZHei-B01S" panose="02010601030101010101" pitchFamily="2" charset="-122"/>
                <a:sym typeface="Arial" panose="020B0604020202020204" pitchFamily="34" charset="0"/>
              </a:endParaRPr>
            </a:p>
          </p:txBody>
        </p:sp>
        <p:sp>
          <p:nvSpPr>
            <p:cNvPr id="76" name="直接连接符 62">
              <a:extLst>
                <a:ext uri="{FF2B5EF4-FFF2-40B4-BE49-F238E27FC236}">
                  <a16:creationId xmlns="" xmlns:a16="http://schemas.microsoft.com/office/drawing/2014/main" id="{7811F8D5-59BE-438F-A7F6-4C03BB7F5063}"/>
                </a:ext>
              </a:extLst>
            </p:cNvPr>
            <p:cNvSpPr>
              <a:spLocks noChangeShapeType="1"/>
            </p:cNvSpPr>
            <p:nvPr/>
          </p:nvSpPr>
          <p:spPr bwMode="auto">
            <a:xfrm flipV="1">
              <a:off x="3468923" y="4437013"/>
              <a:ext cx="200957" cy="255670"/>
            </a:xfrm>
            <a:prstGeom prst="line">
              <a:avLst/>
            </a:prstGeom>
            <a:noFill/>
            <a:ln w="12700" cmpd="sng">
              <a:solidFill>
                <a:schemeClr val="tx1">
                  <a:lumMod val="65000"/>
                  <a:lumOff val="3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1799">
                <a:solidFill>
                  <a:schemeClr val="tx1">
                    <a:lumMod val="65000"/>
                    <a:lumOff val="35000"/>
                  </a:schemeClr>
                </a:solidFill>
                <a:latin typeface="Arial" panose="020B0604020202020204" pitchFamily="34" charset="0"/>
                <a:ea typeface="FZHei-B01S" panose="02010601030101010101" pitchFamily="2" charset="-122"/>
                <a:sym typeface="Arial" panose="020B0604020202020204" pitchFamily="34" charset="0"/>
              </a:endParaRPr>
            </a:p>
          </p:txBody>
        </p:sp>
      </p:grpSp>
    </p:spTree>
    <p:extLst>
      <p:ext uri="{BB962C8B-B14F-4D97-AF65-F5344CB8AC3E}">
        <p14:creationId xmlns:p14="http://schemas.microsoft.com/office/powerpoint/2010/main" val="30021605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p:cTn id="20" dur="500" fill="hold"/>
                                        <p:tgtEl>
                                          <p:spTgt spid="95"/>
                                        </p:tgtEl>
                                        <p:attrNameLst>
                                          <p:attrName>ppt_w</p:attrName>
                                        </p:attrNameLst>
                                      </p:cBhvr>
                                      <p:tavLst>
                                        <p:tav tm="0">
                                          <p:val>
                                            <p:fltVal val="0"/>
                                          </p:val>
                                        </p:tav>
                                        <p:tav tm="100000">
                                          <p:val>
                                            <p:strVal val="#ppt_w"/>
                                          </p:val>
                                        </p:tav>
                                      </p:tavLst>
                                    </p:anim>
                                    <p:anim calcmode="lin" valueType="num">
                                      <p:cBhvr>
                                        <p:cTn id="21" dur="500" fill="hold"/>
                                        <p:tgtEl>
                                          <p:spTgt spid="95"/>
                                        </p:tgtEl>
                                        <p:attrNameLst>
                                          <p:attrName>ppt_h</p:attrName>
                                        </p:attrNameLst>
                                      </p:cBhvr>
                                      <p:tavLst>
                                        <p:tav tm="0">
                                          <p:val>
                                            <p:fltVal val="0"/>
                                          </p:val>
                                        </p:tav>
                                        <p:tav tm="100000">
                                          <p:val>
                                            <p:strVal val="#ppt_h"/>
                                          </p:val>
                                        </p:tav>
                                      </p:tavLst>
                                    </p:anim>
                                    <p:animEffect transition="in" filter="fade">
                                      <p:cBhvr>
                                        <p:cTn id="22" dur="500"/>
                                        <p:tgtEl>
                                          <p:spTgt spid="95"/>
                                        </p:tgtEl>
                                      </p:cBhvr>
                                    </p:animEffect>
                                  </p:childTnLst>
                                </p:cTn>
                              </p:par>
                              <p:par>
                                <p:cTn id="23" presetID="53" presetClass="entr" presetSubtype="16" fill="hold" nodeType="withEffect">
                                  <p:stCondLst>
                                    <p:cond delay="0"/>
                                  </p:stCondLst>
                                  <p:childTnLst>
                                    <p:set>
                                      <p:cBhvr>
                                        <p:cTn id="24" dur="1" fill="hold">
                                          <p:stCondLst>
                                            <p:cond delay="0"/>
                                          </p:stCondLst>
                                        </p:cTn>
                                        <p:tgtEl>
                                          <p:spTgt spid="89"/>
                                        </p:tgtEl>
                                        <p:attrNameLst>
                                          <p:attrName>style.visibility</p:attrName>
                                        </p:attrNameLst>
                                      </p:cBhvr>
                                      <p:to>
                                        <p:strVal val="visible"/>
                                      </p:to>
                                    </p:set>
                                    <p:anim calcmode="lin" valueType="num">
                                      <p:cBhvr>
                                        <p:cTn id="25" dur="500" fill="hold"/>
                                        <p:tgtEl>
                                          <p:spTgt spid="89"/>
                                        </p:tgtEl>
                                        <p:attrNameLst>
                                          <p:attrName>ppt_w</p:attrName>
                                        </p:attrNameLst>
                                      </p:cBhvr>
                                      <p:tavLst>
                                        <p:tav tm="0">
                                          <p:val>
                                            <p:fltVal val="0"/>
                                          </p:val>
                                        </p:tav>
                                        <p:tav tm="100000">
                                          <p:val>
                                            <p:strVal val="#ppt_w"/>
                                          </p:val>
                                        </p:tav>
                                      </p:tavLst>
                                    </p:anim>
                                    <p:anim calcmode="lin" valueType="num">
                                      <p:cBhvr>
                                        <p:cTn id="26" dur="500" fill="hold"/>
                                        <p:tgtEl>
                                          <p:spTgt spid="89"/>
                                        </p:tgtEl>
                                        <p:attrNameLst>
                                          <p:attrName>ppt_h</p:attrName>
                                        </p:attrNameLst>
                                      </p:cBhvr>
                                      <p:tavLst>
                                        <p:tav tm="0">
                                          <p:val>
                                            <p:fltVal val="0"/>
                                          </p:val>
                                        </p:tav>
                                        <p:tav tm="100000">
                                          <p:val>
                                            <p:strVal val="#ppt_h"/>
                                          </p:val>
                                        </p:tav>
                                      </p:tavLst>
                                    </p:anim>
                                    <p:animEffect transition="in" filter="fade">
                                      <p:cBhvr>
                                        <p:cTn id="27" dur="500"/>
                                        <p:tgtEl>
                                          <p:spTgt spid="89"/>
                                        </p:tgtEl>
                                      </p:cBhvr>
                                    </p:animEffect>
                                  </p:childTnLst>
                                </p:cTn>
                              </p:par>
                              <p:par>
                                <p:cTn id="28" presetID="53" presetClass="entr" presetSubtype="16" fill="hold" nodeType="withEffect">
                                  <p:stCondLst>
                                    <p:cond delay="0"/>
                                  </p:stCondLst>
                                  <p:childTnLst>
                                    <p:set>
                                      <p:cBhvr>
                                        <p:cTn id="29" dur="1" fill="hold">
                                          <p:stCondLst>
                                            <p:cond delay="0"/>
                                          </p:stCondLst>
                                        </p:cTn>
                                        <p:tgtEl>
                                          <p:spTgt spid="98"/>
                                        </p:tgtEl>
                                        <p:attrNameLst>
                                          <p:attrName>style.visibility</p:attrName>
                                        </p:attrNameLst>
                                      </p:cBhvr>
                                      <p:to>
                                        <p:strVal val="visible"/>
                                      </p:to>
                                    </p:set>
                                    <p:anim calcmode="lin" valueType="num">
                                      <p:cBhvr>
                                        <p:cTn id="30" dur="500" fill="hold"/>
                                        <p:tgtEl>
                                          <p:spTgt spid="98"/>
                                        </p:tgtEl>
                                        <p:attrNameLst>
                                          <p:attrName>ppt_w</p:attrName>
                                        </p:attrNameLst>
                                      </p:cBhvr>
                                      <p:tavLst>
                                        <p:tav tm="0">
                                          <p:val>
                                            <p:fltVal val="0"/>
                                          </p:val>
                                        </p:tav>
                                        <p:tav tm="100000">
                                          <p:val>
                                            <p:strVal val="#ppt_w"/>
                                          </p:val>
                                        </p:tav>
                                      </p:tavLst>
                                    </p:anim>
                                    <p:anim calcmode="lin" valueType="num">
                                      <p:cBhvr>
                                        <p:cTn id="31" dur="500" fill="hold"/>
                                        <p:tgtEl>
                                          <p:spTgt spid="98"/>
                                        </p:tgtEl>
                                        <p:attrNameLst>
                                          <p:attrName>ppt_h</p:attrName>
                                        </p:attrNameLst>
                                      </p:cBhvr>
                                      <p:tavLst>
                                        <p:tav tm="0">
                                          <p:val>
                                            <p:fltVal val="0"/>
                                          </p:val>
                                        </p:tav>
                                        <p:tav tm="100000">
                                          <p:val>
                                            <p:strVal val="#ppt_h"/>
                                          </p:val>
                                        </p:tav>
                                      </p:tavLst>
                                    </p:anim>
                                    <p:animEffect transition="in" filter="fade">
                                      <p:cBhvr>
                                        <p:cTn id="32" dur="500"/>
                                        <p:tgtEl>
                                          <p:spTgt spid="98"/>
                                        </p:tgtEl>
                                      </p:cBhvr>
                                    </p:animEffect>
                                  </p:childTnLst>
                                </p:cTn>
                              </p:par>
                              <p:par>
                                <p:cTn id="33" presetID="53" presetClass="entr" presetSubtype="16" fill="hold" nodeType="withEffect">
                                  <p:stCondLst>
                                    <p:cond delay="0"/>
                                  </p:stCondLst>
                                  <p:childTnLst>
                                    <p:set>
                                      <p:cBhvr>
                                        <p:cTn id="34" dur="1" fill="hold">
                                          <p:stCondLst>
                                            <p:cond delay="0"/>
                                          </p:stCondLst>
                                        </p:cTn>
                                        <p:tgtEl>
                                          <p:spTgt spid="92"/>
                                        </p:tgtEl>
                                        <p:attrNameLst>
                                          <p:attrName>style.visibility</p:attrName>
                                        </p:attrNameLst>
                                      </p:cBhvr>
                                      <p:to>
                                        <p:strVal val="visible"/>
                                      </p:to>
                                    </p:set>
                                    <p:anim calcmode="lin" valueType="num">
                                      <p:cBhvr>
                                        <p:cTn id="35" dur="500" fill="hold"/>
                                        <p:tgtEl>
                                          <p:spTgt spid="92"/>
                                        </p:tgtEl>
                                        <p:attrNameLst>
                                          <p:attrName>ppt_w</p:attrName>
                                        </p:attrNameLst>
                                      </p:cBhvr>
                                      <p:tavLst>
                                        <p:tav tm="0">
                                          <p:val>
                                            <p:fltVal val="0"/>
                                          </p:val>
                                        </p:tav>
                                        <p:tav tm="100000">
                                          <p:val>
                                            <p:strVal val="#ppt_w"/>
                                          </p:val>
                                        </p:tav>
                                      </p:tavLst>
                                    </p:anim>
                                    <p:anim calcmode="lin" valueType="num">
                                      <p:cBhvr>
                                        <p:cTn id="36" dur="500" fill="hold"/>
                                        <p:tgtEl>
                                          <p:spTgt spid="92"/>
                                        </p:tgtEl>
                                        <p:attrNameLst>
                                          <p:attrName>ppt_h</p:attrName>
                                        </p:attrNameLst>
                                      </p:cBhvr>
                                      <p:tavLst>
                                        <p:tav tm="0">
                                          <p:val>
                                            <p:fltVal val="0"/>
                                          </p:val>
                                        </p:tav>
                                        <p:tav tm="100000">
                                          <p:val>
                                            <p:strVal val="#ppt_h"/>
                                          </p:val>
                                        </p:tav>
                                      </p:tavLst>
                                    </p:anim>
                                    <p:animEffect transition="in" filter="fade">
                                      <p:cBhvr>
                                        <p:cTn id="37" dur="500"/>
                                        <p:tgtEl>
                                          <p:spTgt spid="92"/>
                                        </p:tgtEl>
                                      </p:cBhvr>
                                    </p:animEffect>
                                  </p:childTnLst>
                                </p:cTn>
                              </p:par>
                              <p:par>
                                <p:cTn id="38" presetID="53" presetClass="entr" presetSubtype="16" fill="hold" nodeType="withEffect">
                                  <p:stCondLst>
                                    <p:cond delay="0"/>
                                  </p:stCondLst>
                                  <p:childTnLst>
                                    <p:set>
                                      <p:cBhvr>
                                        <p:cTn id="39" dur="1" fill="hold">
                                          <p:stCondLst>
                                            <p:cond delay="0"/>
                                          </p:stCondLst>
                                        </p:cTn>
                                        <p:tgtEl>
                                          <p:spTgt spid="101"/>
                                        </p:tgtEl>
                                        <p:attrNameLst>
                                          <p:attrName>style.visibility</p:attrName>
                                        </p:attrNameLst>
                                      </p:cBhvr>
                                      <p:to>
                                        <p:strVal val="visible"/>
                                      </p:to>
                                    </p:set>
                                    <p:anim calcmode="lin" valueType="num">
                                      <p:cBhvr>
                                        <p:cTn id="40" dur="500" fill="hold"/>
                                        <p:tgtEl>
                                          <p:spTgt spid="101"/>
                                        </p:tgtEl>
                                        <p:attrNameLst>
                                          <p:attrName>ppt_w</p:attrName>
                                        </p:attrNameLst>
                                      </p:cBhvr>
                                      <p:tavLst>
                                        <p:tav tm="0">
                                          <p:val>
                                            <p:fltVal val="0"/>
                                          </p:val>
                                        </p:tav>
                                        <p:tav tm="100000">
                                          <p:val>
                                            <p:strVal val="#ppt_w"/>
                                          </p:val>
                                        </p:tav>
                                      </p:tavLst>
                                    </p:anim>
                                    <p:anim calcmode="lin" valueType="num">
                                      <p:cBhvr>
                                        <p:cTn id="41" dur="500" fill="hold"/>
                                        <p:tgtEl>
                                          <p:spTgt spid="101"/>
                                        </p:tgtEl>
                                        <p:attrNameLst>
                                          <p:attrName>ppt_h</p:attrName>
                                        </p:attrNameLst>
                                      </p:cBhvr>
                                      <p:tavLst>
                                        <p:tav tm="0">
                                          <p:val>
                                            <p:fltVal val="0"/>
                                          </p:val>
                                        </p:tav>
                                        <p:tav tm="100000">
                                          <p:val>
                                            <p:strVal val="#ppt_h"/>
                                          </p:val>
                                        </p:tav>
                                      </p:tavLst>
                                    </p:anim>
                                    <p:animEffect transition="in" filter="fade">
                                      <p:cBhvr>
                                        <p:cTn id="42" dur="500"/>
                                        <p:tgtEl>
                                          <p:spTgt spid="101"/>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8"/>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19</a:t>
            </a:fld>
            <a:r>
              <a:rPr lang="en-US" altLang="zh-CN" dirty="0" smtClean="0"/>
              <a:t>/21</a:t>
            </a:r>
            <a:endParaRPr lang="zh-CN" altLang="en-US" dirty="0"/>
          </a:p>
        </p:txBody>
      </p:sp>
      <p:cxnSp>
        <p:nvCxnSpPr>
          <p:cNvPr id="12" name="直接连接符 11"/>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请输入第三章节</a:t>
            </a:r>
          </a:p>
        </p:txBody>
      </p:sp>
      <p:grpSp>
        <p:nvGrpSpPr>
          <p:cNvPr id="25" name="组合 24"/>
          <p:cNvGrpSpPr/>
          <p:nvPr/>
        </p:nvGrpSpPr>
        <p:grpSpPr>
          <a:xfrm>
            <a:off x="910630" y="1692635"/>
            <a:ext cx="7992888" cy="3897399"/>
            <a:chOff x="2293257" y="2329230"/>
            <a:chExt cx="7018292" cy="3600150"/>
          </a:xfrm>
          <a:solidFill>
            <a:srgbClr val="BC0000"/>
          </a:solidFill>
        </p:grpSpPr>
        <p:sp>
          <p:nvSpPr>
            <p:cNvPr id="30" name="矩形 29"/>
            <p:cNvSpPr/>
            <p:nvPr/>
          </p:nvSpPr>
          <p:spPr>
            <a:xfrm>
              <a:off x="2293257" y="2329230"/>
              <a:ext cx="7018292" cy="3600150"/>
            </a:xfrm>
            <a:prstGeom prst="rect">
              <a:avLst/>
            </a:prstGeom>
            <a:grpFill/>
          </p:spPr>
          <p:txBody>
            <a:bodyPr wrap="square">
              <a:spAutoFit/>
            </a:bodyPr>
            <a:lstStyle/>
            <a:p>
              <a:pPr>
                <a:lnSpc>
                  <a:spcPct val="130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2423885" y="2626633"/>
              <a:ext cx="3378517" cy="2820285"/>
            </a:xfrm>
            <a:prstGeom prst="rect">
              <a:avLst/>
            </a:prstGeom>
            <a:noFill/>
          </p:spPr>
          <p:txBody>
            <a:bodyPr wrap="square">
              <a:spAutoFit/>
            </a:bodyPr>
            <a:lstStyle/>
            <a:p>
              <a:pPr marL="342900" indent="-342900">
                <a:lnSpc>
                  <a:spcPct val="130000"/>
                </a:lnSpc>
                <a:buFont typeface="Wingdings" pitchFamily="2" charset="2"/>
                <a:buChar char="l"/>
              </a:pPr>
              <a:r>
                <a:rPr lang="zh-CN" altLang="en-US" sz="2200" b="1" dirty="0" smtClean="0">
                  <a:solidFill>
                    <a:schemeClr val="bg1"/>
                  </a:solidFill>
                  <a:latin typeface="Adobe 黑体 Std R" pitchFamily="34" charset="-122"/>
                  <a:ea typeface="Adobe 黑体 Std R" pitchFamily="34" charset="-122"/>
                </a:rPr>
                <a:t>添加一级标题</a:t>
              </a:r>
              <a:endParaRPr lang="en-US" altLang="zh-CN" sz="2200" b="1" dirty="0" smtClean="0">
                <a:solidFill>
                  <a:schemeClr val="bg1"/>
                </a:solidFill>
                <a:latin typeface="Adobe 黑体 Std R" pitchFamily="34" charset="-122"/>
                <a:ea typeface="Adobe 黑体 Std R" pitchFamily="34" charset="-122"/>
              </a:endParaRPr>
            </a:p>
            <a:p>
              <a:pPr marL="355600">
                <a:lnSpc>
                  <a:spcPct val="130000"/>
                </a:lnSpc>
              </a:pPr>
              <a:r>
                <a:rPr lang="zh-CN" altLang="en-US" sz="1800" dirty="0" smtClean="0">
                  <a:solidFill>
                    <a:schemeClr val="bg1"/>
                  </a:solidFill>
                  <a:latin typeface="Adobe 黑体 Std R" pitchFamily="34" charset="-122"/>
                  <a:ea typeface="Adobe 黑体 Std R" pitchFamily="34" charset="-122"/>
                </a:rPr>
                <a:t>输入内容请输入内容请输入内容请输入内容请输入内容请输入</a:t>
              </a:r>
              <a:r>
                <a:rPr lang="zh-CN" altLang="en-US" sz="1800" dirty="0">
                  <a:solidFill>
                    <a:schemeClr val="bg1"/>
                  </a:solidFill>
                  <a:latin typeface="Adobe 黑体 Std R" pitchFamily="34" charset="-122"/>
                  <a:ea typeface="Adobe 黑体 Std R" pitchFamily="34" charset="-122"/>
                </a:rPr>
                <a:t>内容请输入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r>
                <a:rPr lang="zh-CN" altLang="en-US" sz="1800" dirty="0">
                  <a:solidFill>
                    <a:schemeClr val="bg1"/>
                  </a:solidFill>
                  <a:latin typeface="Adobe 黑体 Std R" pitchFamily="34" charset="-122"/>
                  <a:ea typeface="Adobe 黑体 Std R" pitchFamily="34" charset="-122"/>
                </a:rPr>
                <a:t>请输入</a:t>
              </a:r>
              <a:r>
                <a:rPr lang="zh-CN" altLang="en-US" sz="1800" dirty="0" smtClean="0">
                  <a:solidFill>
                    <a:schemeClr val="bg1"/>
                  </a:solidFill>
                  <a:latin typeface="Adobe 黑体 Std R" pitchFamily="34" charset="-122"/>
                  <a:ea typeface="Adobe 黑体 Std R" pitchFamily="34" charset="-122"/>
                </a:rPr>
                <a:t>内容</a:t>
              </a:r>
            </a:p>
          </p:txBody>
        </p:sp>
      </p:grpSp>
      <p:grpSp>
        <p:nvGrpSpPr>
          <p:cNvPr id="5" name="组合 4"/>
          <p:cNvGrpSpPr/>
          <p:nvPr/>
        </p:nvGrpSpPr>
        <p:grpSpPr>
          <a:xfrm>
            <a:off x="5231110" y="2043401"/>
            <a:ext cx="5994655" cy="3216402"/>
            <a:chOff x="5231110" y="2043401"/>
            <a:chExt cx="5994655" cy="3216402"/>
          </a:xfrm>
        </p:grpSpPr>
        <p:pic>
          <p:nvPicPr>
            <p:cNvPr id="3074" name="Picture 2" descr="E:\美丽的校园\2.酱菜坛 四大校园\1蛟桥园\d蛟南大学生活动中心.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042"/>
            <a:stretch/>
          </p:blipFill>
          <p:spPr bwMode="auto">
            <a:xfrm>
              <a:off x="5231110" y="2043401"/>
              <a:ext cx="5994655" cy="32164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3" name="矩形 32"/>
            <p:cNvSpPr/>
            <p:nvPr/>
          </p:nvSpPr>
          <p:spPr>
            <a:xfrm>
              <a:off x="7535366" y="5067737"/>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32973116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1+#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8" presetClass="entr" presetSubtype="3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out)">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12"/>
          <p:cNvSpPr>
            <a:spLocks noGrp="1"/>
          </p:cNvSpPr>
          <p:nvPr>
            <p:ph type="sldNum" sz="quarter" idx="12"/>
          </p:nvPr>
        </p:nvSpPr>
        <p:spPr/>
        <p:txBody>
          <a:bodyPr/>
          <a:lstStyle/>
          <a:p>
            <a:fld id="{6FB67134-64F8-46FA-8F14-5BDC2145EB89}" type="slidenum">
              <a:rPr lang="zh-CN" altLang="en-US" smtClean="0"/>
              <a:pPr/>
              <a:t>2</a:t>
            </a:fld>
            <a:r>
              <a:rPr lang="en-US" altLang="zh-CN" dirty="0" smtClean="0"/>
              <a:t>/21</a:t>
            </a:r>
            <a:endParaRPr lang="zh-CN" altLang="en-US" dirty="0"/>
          </a:p>
        </p:txBody>
      </p:sp>
      <p:grpSp>
        <p:nvGrpSpPr>
          <p:cNvPr id="7" name="组合 6"/>
          <p:cNvGrpSpPr/>
          <p:nvPr/>
        </p:nvGrpSpPr>
        <p:grpSpPr>
          <a:xfrm>
            <a:off x="982638" y="706010"/>
            <a:ext cx="2088232" cy="3704894"/>
            <a:chOff x="982638" y="706010"/>
            <a:chExt cx="2088232" cy="3704894"/>
          </a:xfrm>
        </p:grpSpPr>
        <p:grpSp>
          <p:nvGrpSpPr>
            <p:cNvPr id="2" name="组合 1"/>
            <p:cNvGrpSpPr/>
            <p:nvPr/>
          </p:nvGrpSpPr>
          <p:grpSpPr>
            <a:xfrm>
              <a:off x="982638" y="706010"/>
              <a:ext cx="2088232" cy="3704894"/>
              <a:chOff x="982638" y="706009"/>
              <a:chExt cx="2535051" cy="4379969"/>
            </a:xfrm>
          </p:grpSpPr>
          <p:sp>
            <p:nvSpPr>
              <p:cNvPr id="58" name="矩形 57"/>
              <p:cNvSpPr/>
              <p:nvPr/>
            </p:nvSpPr>
            <p:spPr>
              <a:xfrm>
                <a:off x="982638" y="706009"/>
                <a:ext cx="2535051" cy="4379969"/>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55" y="838915"/>
                <a:ext cx="2275046" cy="4114156"/>
              </a:xfrm>
              <a:prstGeom prst="rect">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1558702" y="1150414"/>
              <a:ext cx="844932" cy="2492990"/>
            </a:xfrm>
            <a:prstGeom prst="rect">
              <a:avLst/>
            </a:prstGeom>
            <a:noFill/>
            <a:effectLst/>
          </p:spPr>
          <p:txBody>
            <a:bodyPr wrap="square">
              <a:spAutoFit/>
            </a:bodyPr>
            <a:lstStyle/>
            <a:p>
              <a:pPr>
                <a:lnSpc>
                  <a:spcPct val="130000"/>
                </a:lnSpc>
              </a:pPr>
              <a:r>
                <a:rPr lang="zh-CN" altLang="en-US" sz="6000" b="1" dirty="0" smtClean="0">
                  <a:solidFill>
                    <a:schemeClr val="bg2"/>
                  </a:solidFill>
                  <a:latin typeface="微软雅黑" panose="020B0503020204020204" pitchFamily="34" charset="-122"/>
                  <a:ea typeface="微软雅黑" panose="020B0503020204020204" pitchFamily="34" charset="-122"/>
                </a:rPr>
                <a:t>目</a:t>
              </a:r>
              <a:endParaRPr lang="en-US" altLang="zh-CN" sz="6000" b="1" dirty="0" smtClean="0">
                <a:solidFill>
                  <a:schemeClr val="bg2"/>
                </a:solidFill>
                <a:latin typeface="微软雅黑" panose="020B0503020204020204" pitchFamily="34" charset="-122"/>
                <a:ea typeface="微软雅黑" panose="020B0503020204020204" pitchFamily="34" charset="-122"/>
              </a:endParaRPr>
            </a:p>
            <a:p>
              <a:pPr>
                <a:lnSpc>
                  <a:spcPct val="130000"/>
                </a:lnSpc>
              </a:pPr>
              <a:r>
                <a:rPr lang="zh-CN" altLang="en-US" sz="6000" b="1" dirty="0" smtClean="0">
                  <a:solidFill>
                    <a:schemeClr val="bg2"/>
                  </a:solidFill>
                  <a:latin typeface="微软雅黑" panose="020B0503020204020204" pitchFamily="34" charset="-122"/>
                  <a:ea typeface="微软雅黑" panose="020B0503020204020204" pitchFamily="34" charset="-122"/>
                </a:rPr>
                <a:t>录</a:t>
              </a:r>
              <a:endParaRPr lang="zh-CN" altLang="en-US" sz="6000" b="1" dirty="0">
                <a:solidFill>
                  <a:schemeClr val="bg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943078" y="634256"/>
            <a:ext cx="5580767" cy="923330"/>
            <a:chOff x="4943078" y="634256"/>
            <a:chExt cx="5580767" cy="923330"/>
          </a:xfrm>
        </p:grpSpPr>
        <p:sp>
          <p:nvSpPr>
            <p:cNvPr id="64" name="PA-FooterText ">
              <a:extLst>
                <a:ext uri="{FF2B5EF4-FFF2-40B4-BE49-F238E27FC236}">
                  <a16:creationId xmlns:a16="http://schemas.microsoft.com/office/drawing/2014/main" xmlns="" id="{7BE414BB-7151-4D7A-BDD8-B91A6056D1EC}"/>
                </a:ext>
              </a:extLst>
            </p:cNvPr>
            <p:cNvSpPr txBox="1"/>
            <p:nvPr>
              <p:custDataLst>
                <p:tags r:id="rId9"/>
              </p:custDataLst>
            </p:nvPr>
          </p:nvSpPr>
          <p:spPr>
            <a:xfrm flipH="1">
              <a:off x="6046005" y="1142987"/>
              <a:ext cx="4477840" cy="388183"/>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您的内容打在这里，</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或者复制</a:t>
              </a: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文本</a:t>
              </a:r>
              <a:endParaRPr kumimoji="0" lang="en-US" altLang="zh-CN"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endParaRPr>
            </a:p>
          </p:txBody>
        </p:sp>
        <p:sp>
          <p:nvSpPr>
            <p:cNvPr id="65"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a16="http://schemas.microsoft.com/office/drawing/2014/main" xmlns="" id="{5B3E51F0-7483-4CB2-B36E-B31FCCA3B3A1}"/>
                </a:ext>
              </a:extLst>
            </p:cNvPr>
            <p:cNvSpPr txBox="1"/>
            <p:nvPr>
              <p:custDataLst>
                <p:tags r:id="rId10"/>
              </p:custDataLst>
            </p:nvPr>
          </p:nvSpPr>
          <p:spPr>
            <a:xfrm rot="16200000">
              <a:off x="5031774" y="545560"/>
              <a:ext cx="923330"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rPr>
                <a:t>01</a:t>
              </a:r>
              <a:endParaRPr kumimoji="0" lang="zh-CN" altLang="en-US"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endParaRPr>
            </a:p>
          </p:txBody>
        </p:sp>
        <p:sp>
          <p:nvSpPr>
            <p:cNvPr id="5" name="TextBox 4"/>
            <p:cNvSpPr txBox="1"/>
            <p:nvPr/>
          </p:nvSpPr>
          <p:spPr>
            <a:xfrm>
              <a:off x="6046006" y="765498"/>
              <a:ext cx="2641488" cy="477054"/>
            </a:xfrm>
            <a:prstGeom prst="rect">
              <a:avLst/>
            </a:prstGeom>
            <a:noFill/>
          </p:spPr>
          <p:txBody>
            <a:bodyPr wrap="square" rtlCol="0">
              <a:spAutoFit/>
            </a:bodyPr>
            <a:lstStyle/>
            <a:p>
              <a:pPr>
                <a:defRPr/>
              </a:pPr>
              <a:r>
                <a:rPr lang="zh-CN" altLang="en-US" sz="2500" b="1" dirty="0">
                  <a:solidFill>
                    <a:srgbClr val="DE1921"/>
                  </a:solidFill>
                  <a:latin typeface="Adobe 黑体 Std R" pitchFamily="34" charset="-122"/>
                  <a:ea typeface="Adobe 黑体 Std R" pitchFamily="34" charset="-122"/>
                  <a:cs typeface="Times New Roman" pitchFamily="18" charset="0"/>
                </a:rPr>
                <a:t>请输入标题</a:t>
              </a:r>
            </a:p>
          </p:txBody>
        </p:sp>
      </p:grpSp>
      <p:grpSp>
        <p:nvGrpSpPr>
          <p:cNvPr id="31" name="组合 30"/>
          <p:cNvGrpSpPr/>
          <p:nvPr/>
        </p:nvGrpSpPr>
        <p:grpSpPr>
          <a:xfrm>
            <a:off x="4943078" y="1690373"/>
            <a:ext cx="5580767" cy="923330"/>
            <a:chOff x="4943078" y="634256"/>
            <a:chExt cx="5580767" cy="923330"/>
          </a:xfrm>
        </p:grpSpPr>
        <p:sp>
          <p:nvSpPr>
            <p:cNvPr id="32" name="PA-FooterText ">
              <a:extLst>
                <a:ext uri="{FF2B5EF4-FFF2-40B4-BE49-F238E27FC236}">
                  <a16:creationId xmlns:a16="http://schemas.microsoft.com/office/drawing/2014/main" xmlns="" id="{7BE414BB-7151-4D7A-BDD8-B91A6056D1EC}"/>
                </a:ext>
              </a:extLst>
            </p:cNvPr>
            <p:cNvSpPr txBox="1"/>
            <p:nvPr>
              <p:custDataLst>
                <p:tags r:id="rId7"/>
              </p:custDataLst>
            </p:nvPr>
          </p:nvSpPr>
          <p:spPr>
            <a:xfrm flipH="1">
              <a:off x="6046005" y="1142987"/>
              <a:ext cx="4477840" cy="388183"/>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您的内容打在这里，</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或者复制</a:t>
              </a: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文本</a:t>
              </a:r>
              <a:endParaRPr kumimoji="0" lang="en-US" altLang="zh-CN"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endParaRPr>
            </a:p>
          </p:txBody>
        </p:sp>
        <p:sp>
          <p:nvSpPr>
            <p:cNvPr id="33"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a16="http://schemas.microsoft.com/office/drawing/2014/main" xmlns="" id="{5B3E51F0-7483-4CB2-B36E-B31FCCA3B3A1}"/>
                </a:ext>
              </a:extLst>
            </p:cNvPr>
            <p:cNvSpPr txBox="1"/>
            <p:nvPr>
              <p:custDataLst>
                <p:tags r:id="rId8"/>
              </p:custDataLst>
            </p:nvPr>
          </p:nvSpPr>
          <p:spPr>
            <a:xfrm rot="16200000">
              <a:off x="5031774" y="545560"/>
              <a:ext cx="923330"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kern="1200" cap="none" spc="0" normalizeH="0" baseline="0" noProof="0" dirty="0" smtClean="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rPr>
                <a:t>02</a:t>
              </a:r>
              <a:endParaRPr kumimoji="0" lang="zh-CN" altLang="en-US"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endParaRPr>
            </a:p>
          </p:txBody>
        </p:sp>
        <p:sp>
          <p:nvSpPr>
            <p:cNvPr id="34" name="TextBox 33"/>
            <p:cNvSpPr txBox="1"/>
            <p:nvPr/>
          </p:nvSpPr>
          <p:spPr>
            <a:xfrm>
              <a:off x="6046006" y="765498"/>
              <a:ext cx="2641488" cy="477054"/>
            </a:xfrm>
            <a:prstGeom prst="rect">
              <a:avLst/>
            </a:prstGeom>
            <a:noFill/>
          </p:spPr>
          <p:txBody>
            <a:bodyPr wrap="square" rtlCol="0">
              <a:spAutoFit/>
            </a:bodyPr>
            <a:lstStyle/>
            <a:p>
              <a:pPr>
                <a:defRPr/>
              </a:pPr>
              <a:r>
                <a:rPr lang="zh-CN" altLang="en-US" sz="2500" b="1" dirty="0">
                  <a:solidFill>
                    <a:srgbClr val="DE1921"/>
                  </a:solidFill>
                  <a:latin typeface="Adobe 黑体 Std R" pitchFamily="34" charset="-122"/>
                  <a:ea typeface="Adobe 黑体 Std R" pitchFamily="34" charset="-122"/>
                  <a:cs typeface="Times New Roman" pitchFamily="18" charset="0"/>
                </a:rPr>
                <a:t>请输入标题</a:t>
              </a:r>
            </a:p>
          </p:txBody>
        </p:sp>
      </p:grpSp>
      <p:grpSp>
        <p:nvGrpSpPr>
          <p:cNvPr id="35" name="组合 34"/>
          <p:cNvGrpSpPr/>
          <p:nvPr/>
        </p:nvGrpSpPr>
        <p:grpSpPr>
          <a:xfrm>
            <a:off x="4943078" y="2746490"/>
            <a:ext cx="5580767" cy="923330"/>
            <a:chOff x="4943078" y="634256"/>
            <a:chExt cx="5580767" cy="923330"/>
          </a:xfrm>
        </p:grpSpPr>
        <p:sp>
          <p:nvSpPr>
            <p:cNvPr id="36" name="PA-FooterText ">
              <a:extLst>
                <a:ext uri="{FF2B5EF4-FFF2-40B4-BE49-F238E27FC236}">
                  <a16:creationId xmlns:a16="http://schemas.microsoft.com/office/drawing/2014/main" xmlns="" id="{7BE414BB-7151-4D7A-BDD8-B91A6056D1EC}"/>
                </a:ext>
              </a:extLst>
            </p:cNvPr>
            <p:cNvSpPr txBox="1"/>
            <p:nvPr>
              <p:custDataLst>
                <p:tags r:id="rId5"/>
              </p:custDataLst>
            </p:nvPr>
          </p:nvSpPr>
          <p:spPr>
            <a:xfrm flipH="1">
              <a:off x="6046005" y="1142987"/>
              <a:ext cx="4477840" cy="388183"/>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您的内容打在这里，</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或者复制</a:t>
              </a: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文本</a:t>
              </a:r>
              <a:endParaRPr kumimoji="0" lang="en-US" altLang="zh-CN"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endParaRPr>
            </a:p>
          </p:txBody>
        </p:sp>
        <p:sp>
          <p:nvSpPr>
            <p:cNvPr id="37"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a16="http://schemas.microsoft.com/office/drawing/2014/main" xmlns="" id="{5B3E51F0-7483-4CB2-B36E-B31FCCA3B3A1}"/>
                </a:ext>
              </a:extLst>
            </p:cNvPr>
            <p:cNvSpPr txBox="1"/>
            <p:nvPr>
              <p:custDataLst>
                <p:tags r:id="rId6"/>
              </p:custDataLst>
            </p:nvPr>
          </p:nvSpPr>
          <p:spPr>
            <a:xfrm rot="16200000">
              <a:off x="5031774" y="545560"/>
              <a:ext cx="923330"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kern="1200" cap="none" spc="0" normalizeH="0" baseline="0" noProof="0" dirty="0" smtClean="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rPr>
                <a:t>03</a:t>
              </a:r>
              <a:endParaRPr kumimoji="0" lang="zh-CN" altLang="en-US"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endParaRPr>
            </a:p>
          </p:txBody>
        </p:sp>
        <p:sp>
          <p:nvSpPr>
            <p:cNvPr id="38" name="TextBox 37"/>
            <p:cNvSpPr txBox="1"/>
            <p:nvPr/>
          </p:nvSpPr>
          <p:spPr>
            <a:xfrm>
              <a:off x="6046006" y="765498"/>
              <a:ext cx="2641488" cy="477054"/>
            </a:xfrm>
            <a:prstGeom prst="rect">
              <a:avLst/>
            </a:prstGeom>
            <a:noFill/>
          </p:spPr>
          <p:txBody>
            <a:bodyPr wrap="square" rtlCol="0">
              <a:spAutoFit/>
            </a:bodyPr>
            <a:lstStyle/>
            <a:p>
              <a:pPr>
                <a:defRPr/>
              </a:pPr>
              <a:r>
                <a:rPr lang="zh-CN" altLang="en-US" sz="2500" b="1" dirty="0">
                  <a:solidFill>
                    <a:srgbClr val="DE1921"/>
                  </a:solidFill>
                  <a:latin typeface="Adobe 黑体 Std R" pitchFamily="34" charset="-122"/>
                  <a:ea typeface="Adobe 黑体 Std R" pitchFamily="34" charset="-122"/>
                  <a:cs typeface="Times New Roman" pitchFamily="18" charset="0"/>
                </a:rPr>
                <a:t>请输入标题</a:t>
              </a:r>
            </a:p>
          </p:txBody>
        </p:sp>
      </p:grpSp>
      <p:grpSp>
        <p:nvGrpSpPr>
          <p:cNvPr id="39" name="组合 38"/>
          <p:cNvGrpSpPr/>
          <p:nvPr/>
        </p:nvGrpSpPr>
        <p:grpSpPr>
          <a:xfrm>
            <a:off x="4943078" y="3802608"/>
            <a:ext cx="5580767" cy="923330"/>
            <a:chOff x="4943078" y="634256"/>
            <a:chExt cx="5580767" cy="923330"/>
          </a:xfrm>
        </p:grpSpPr>
        <p:sp>
          <p:nvSpPr>
            <p:cNvPr id="40" name="PA-FooterText ">
              <a:extLst>
                <a:ext uri="{FF2B5EF4-FFF2-40B4-BE49-F238E27FC236}">
                  <a16:creationId xmlns:a16="http://schemas.microsoft.com/office/drawing/2014/main" xmlns="" id="{7BE414BB-7151-4D7A-BDD8-B91A6056D1EC}"/>
                </a:ext>
              </a:extLst>
            </p:cNvPr>
            <p:cNvSpPr txBox="1"/>
            <p:nvPr>
              <p:custDataLst>
                <p:tags r:id="rId3"/>
              </p:custDataLst>
            </p:nvPr>
          </p:nvSpPr>
          <p:spPr>
            <a:xfrm flipH="1">
              <a:off x="6046005" y="1142987"/>
              <a:ext cx="4477840" cy="388183"/>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您的内容打在这里，</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或者复制</a:t>
              </a: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文本</a:t>
              </a:r>
              <a:endParaRPr kumimoji="0" lang="en-US" altLang="zh-CN"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endParaRPr>
            </a:p>
          </p:txBody>
        </p:sp>
        <p:sp>
          <p:nvSpPr>
            <p:cNvPr id="41"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a16="http://schemas.microsoft.com/office/drawing/2014/main" xmlns="" id="{5B3E51F0-7483-4CB2-B36E-B31FCCA3B3A1}"/>
                </a:ext>
              </a:extLst>
            </p:cNvPr>
            <p:cNvSpPr txBox="1"/>
            <p:nvPr>
              <p:custDataLst>
                <p:tags r:id="rId4"/>
              </p:custDataLst>
            </p:nvPr>
          </p:nvSpPr>
          <p:spPr>
            <a:xfrm rot="16200000">
              <a:off x="5031774" y="545560"/>
              <a:ext cx="923330"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kern="1200" cap="none" spc="0" normalizeH="0" baseline="0" noProof="0" dirty="0" smtClean="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rPr>
                <a:t>04</a:t>
              </a:r>
              <a:endParaRPr kumimoji="0" lang="zh-CN" altLang="en-US"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endParaRPr>
            </a:p>
          </p:txBody>
        </p:sp>
        <p:sp>
          <p:nvSpPr>
            <p:cNvPr id="42" name="TextBox 41"/>
            <p:cNvSpPr txBox="1"/>
            <p:nvPr/>
          </p:nvSpPr>
          <p:spPr>
            <a:xfrm>
              <a:off x="6046006" y="765498"/>
              <a:ext cx="2641488" cy="477054"/>
            </a:xfrm>
            <a:prstGeom prst="rect">
              <a:avLst/>
            </a:prstGeom>
            <a:noFill/>
          </p:spPr>
          <p:txBody>
            <a:bodyPr wrap="square" rtlCol="0">
              <a:spAutoFit/>
            </a:bodyPr>
            <a:lstStyle/>
            <a:p>
              <a:pPr>
                <a:defRPr/>
              </a:pPr>
              <a:r>
                <a:rPr lang="zh-CN" altLang="en-US" sz="2500" b="1" dirty="0">
                  <a:solidFill>
                    <a:srgbClr val="DE1921"/>
                  </a:solidFill>
                  <a:latin typeface="Adobe 黑体 Std R" pitchFamily="34" charset="-122"/>
                  <a:ea typeface="Adobe 黑体 Std R" pitchFamily="34" charset="-122"/>
                  <a:cs typeface="Times New Roman" pitchFamily="18" charset="0"/>
                </a:rPr>
                <a:t>请输入标题</a:t>
              </a:r>
            </a:p>
          </p:txBody>
        </p:sp>
      </p:grpSp>
      <p:grpSp>
        <p:nvGrpSpPr>
          <p:cNvPr id="43" name="组合 42"/>
          <p:cNvGrpSpPr/>
          <p:nvPr/>
        </p:nvGrpSpPr>
        <p:grpSpPr>
          <a:xfrm>
            <a:off x="4943078" y="4878338"/>
            <a:ext cx="5580767" cy="923330"/>
            <a:chOff x="4943078" y="634256"/>
            <a:chExt cx="5580767" cy="923330"/>
          </a:xfrm>
        </p:grpSpPr>
        <p:sp>
          <p:nvSpPr>
            <p:cNvPr id="44" name="PA-FooterText ">
              <a:extLst>
                <a:ext uri="{FF2B5EF4-FFF2-40B4-BE49-F238E27FC236}">
                  <a16:creationId xmlns:a16="http://schemas.microsoft.com/office/drawing/2014/main" xmlns="" id="{7BE414BB-7151-4D7A-BDD8-B91A6056D1EC}"/>
                </a:ext>
              </a:extLst>
            </p:cNvPr>
            <p:cNvSpPr txBox="1"/>
            <p:nvPr>
              <p:custDataLst>
                <p:tags r:id="rId1"/>
              </p:custDataLst>
            </p:nvPr>
          </p:nvSpPr>
          <p:spPr>
            <a:xfrm flipH="1">
              <a:off x="6046005" y="1142987"/>
              <a:ext cx="4477840" cy="388183"/>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tx1">
                      <a:lumMod val="65000"/>
                      <a:lumOff val="35000"/>
                    </a:schemeClr>
                  </a:solidFill>
                </a:defRPr>
              </a:lvl1pPr>
            </a:lstStyle>
            <a:p>
              <a:pPr marL="0" marR="0" lvl="0" indent="0" algn="just" defTabSz="914400" rtl="0" eaLnBrk="1" fontAlgn="auto" latinLnBrk="0" hangingPunct="1">
                <a:lnSpc>
                  <a:spcPct val="130000"/>
                </a:lnSpc>
                <a:spcBef>
                  <a:spcPts val="600"/>
                </a:spcBef>
                <a:spcAft>
                  <a:spcPts val="600"/>
                </a:spcAft>
                <a:buClrTx/>
                <a:buSzTx/>
                <a:buFontTx/>
                <a:buNone/>
                <a:defRPr/>
              </a:pP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您的内容打在这里，</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或者复制</a:t>
              </a:r>
              <a:r>
                <a:rPr kumimoji="0" lang="zh-CN" altLang="en-US"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rPr>
                <a:t>您的</a:t>
              </a:r>
              <a:r>
                <a:rPr kumimoji="0" lang="zh-CN" altLang="en-US" i="0" u="none" strike="noStrike" kern="1200" cap="none" spc="0" normalizeH="0" baseline="0" noProof="0" dirty="0" smtClean="0">
                  <a:ln>
                    <a:noFill/>
                  </a:ln>
                  <a:effectLst/>
                  <a:uLnTx/>
                  <a:uFillTx/>
                  <a:latin typeface="Adobe 黑体 Std R" pitchFamily="34" charset="-122"/>
                  <a:ea typeface="Adobe 黑体 Std R" pitchFamily="34" charset="-122"/>
                  <a:sym typeface="Source Han Serif SC" panose="02020400000000000000" pitchFamily="18" charset="-122"/>
                </a:rPr>
                <a:t>文本</a:t>
              </a:r>
              <a:endParaRPr kumimoji="0" lang="en-US" altLang="zh-CN" i="0" u="none" strike="noStrike" kern="1200" cap="none" spc="0" normalizeH="0" baseline="0" noProof="0" dirty="0">
                <a:ln>
                  <a:noFill/>
                </a:ln>
                <a:effectLst/>
                <a:uLnTx/>
                <a:uFillTx/>
                <a:latin typeface="Adobe 黑体 Std R" pitchFamily="34" charset="-122"/>
                <a:ea typeface="Adobe 黑体 Std R" pitchFamily="34" charset="-122"/>
                <a:sym typeface="Source Han Serif SC" panose="02020400000000000000" pitchFamily="18" charset="-122"/>
              </a:endParaRPr>
            </a:p>
          </p:txBody>
        </p:sp>
        <p:sp>
          <p:nvSpPr>
            <p:cNvPr id="45" name="PA-淘宝店chenying0907 12" descr="e7d195523061f1c0328eee58866a2c96cef83cb5d7e8264eD65FB5D2354A91F359B7105383B69D524259A334A3200F36813883930A71B82EE2EA40F90FB214134A4A98ADE1E0FC8B02277D03E7C388C887E495ADB25A8A36914F4F516700F1B9866486B0B2759A56DBC4E39DE330A6B2B286C491000EAA6F96918AB630E04D1CC7A2D4FCFAC01A25">
              <a:extLst>
                <a:ext uri="{FF2B5EF4-FFF2-40B4-BE49-F238E27FC236}">
                  <a16:creationId xmlns:a16="http://schemas.microsoft.com/office/drawing/2014/main" xmlns="" id="{5B3E51F0-7483-4CB2-B36E-B31FCCA3B3A1}"/>
                </a:ext>
              </a:extLst>
            </p:cNvPr>
            <p:cNvSpPr txBox="1"/>
            <p:nvPr>
              <p:custDataLst>
                <p:tags r:id="rId2"/>
              </p:custDataLst>
            </p:nvPr>
          </p:nvSpPr>
          <p:spPr>
            <a:xfrm rot="16200000">
              <a:off x="5031774" y="545560"/>
              <a:ext cx="923330" cy="110072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kern="1200" cap="none" spc="0" normalizeH="0" baseline="0" noProof="0" dirty="0" smtClean="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rPr>
                <a:t>05</a:t>
              </a:r>
              <a:endParaRPr kumimoji="0" lang="zh-CN" altLang="en-US" sz="4800" b="1" kern="1200" cap="none" spc="0" normalizeH="0" baseline="0" noProof="0" dirty="0">
                <a:ln>
                  <a:noFill/>
                </a:ln>
                <a:solidFill>
                  <a:srgbClr val="DE1921"/>
                </a:solidFill>
                <a:uLnTx/>
                <a:uFillTx/>
                <a:latin typeface="Adobe 黑体 Std R" pitchFamily="34" charset="-122"/>
                <a:ea typeface="Adobe 黑体 Std R" pitchFamily="34" charset="-122"/>
                <a:cs typeface="Arial" pitchFamily="34" charset="0"/>
                <a:sym typeface="Source Han Serif SC" panose="02020400000000000000" pitchFamily="18" charset="-122"/>
              </a:endParaRPr>
            </a:p>
          </p:txBody>
        </p:sp>
        <p:sp>
          <p:nvSpPr>
            <p:cNvPr id="46" name="TextBox 45"/>
            <p:cNvSpPr txBox="1"/>
            <p:nvPr/>
          </p:nvSpPr>
          <p:spPr>
            <a:xfrm>
              <a:off x="6046006" y="765498"/>
              <a:ext cx="2641488" cy="477054"/>
            </a:xfrm>
            <a:prstGeom prst="rect">
              <a:avLst/>
            </a:prstGeom>
            <a:noFill/>
          </p:spPr>
          <p:txBody>
            <a:bodyPr wrap="square" rtlCol="0">
              <a:spAutoFit/>
            </a:bodyPr>
            <a:lstStyle/>
            <a:p>
              <a:pPr>
                <a:defRPr/>
              </a:pPr>
              <a:r>
                <a:rPr lang="zh-CN" altLang="en-US" sz="2500" b="1" dirty="0">
                  <a:solidFill>
                    <a:srgbClr val="DE1921"/>
                  </a:solidFill>
                  <a:latin typeface="Adobe 黑体 Std R" pitchFamily="34" charset="-122"/>
                  <a:ea typeface="Adobe 黑体 Std R" pitchFamily="34" charset="-122"/>
                  <a:cs typeface="Times New Roman" pitchFamily="18" charset="0"/>
                </a:rPr>
                <a:t>请输入标题</a:t>
              </a:r>
            </a:p>
          </p:txBody>
        </p:sp>
      </p:grpSp>
    </p:spTree>
    <p:extLst>
      <p:ext uri="{BB962C8B-B14F-4D97-AF65-F5344CB8AC3E}">
        <p14:creationId xmlns:p14="http://schemas.microsoft.com/office/powerpoint/2010/main" val="15409782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par>
                                <p:cTn id="15" presetID="22" presetClass="entr" presetSubtype="2"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right)">
                                      <p:cBhvr>
                                        <p:cTn id="17" dur="500"/>
                                        <p:tgtEl>
                                          <p:spTgt spid="35"/>
                                        </p:tgtEl>
                                      </p:cBhvr>
                                    </p:animEffect>
                                  </p:childTnLst>
                                </p:cTn>
                              </p:par>
                              <p:par>
                                <p:cTn id="18" presetID="22" presetClass="entr" presetSubtype="2"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right)">
                                      <p:cBhvr>
                                        <p:cTn id="20" dur="500"/>
                                        <p:tgtEl>
                                          <p:spTgt spid="39"/>
                                        </p:tgtEl>
                                      </p:cBhvr>
                                    </p:animEffect>
                                  </p:childTnLst>
                                </p:cTn>
                              </p:par>
                              <p:par>
                                <p:cTn id="21" presetID="22" presetClass="entr" presetSubtype="2"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right)">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Line 18">
            <a:extLst>
              <a:ext uri="{FF2B5EF4-FFF2-40B4-BE49-F238E27FC236}">
                <a16:creationId xmlns="" xmlns:a16="http://schemas.microsoft.com/office/drawing/2014/main" id="{3FED61E2-9E66-490E-895C-0C8E48474E82}"/>
              </a:ext>
            </a:extLst>
          </p:cNvPr>
          <p:cNvSpPr>
            <a:spLocks noChangeShapeType="1"/>
          </p:cNvSpPr>
          <p:nvPr/>
        </p:nvSpPr>
        <p:spPr bwMode="auto">
          <a:xfrm>
            <a:off x="912635" y="3663655"/>
            <a:ext cx="7380" cy="486220"/>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Line 7">
            <a:extLst>
              <a:ext uri="{FF2B5EF4-FFF2-40B4-BE49-F238E27FC236}">
                <a16:creationId xmlns="" xmlns:a16="http://schemas.microsoft.com/office/drawing/2014/main" id="{1FA94276-B89B-47AF-BFA0-7B4D05D18E4E}"/>
              </a:ext>
            </a:extLst>
          </p:cNvPr>
          <p:cNvSpPr>
            <a:spLocks noChangeShapeType="1"/>
          </p:cNvSpPr>
          <p:nvPr/>
        </p:nvSpPr>
        <p:spPr bwMode="auto">
          <a:xfrm flipH="1">
            <a:off x="7910337" y="3663655"/>
            <a:ext cx="0" cy="486220"/>
          </a:xfrm>
          <a:prstGeom prst="line">
            <a:avLst/>
          </a:prstGeom>
          <a:noFill/>
          <a:ln w="19050">
            <a:solidFill>
              <a:srgbClr val="FF6600"/>
            </a:solidFill>
            <a:prstDash val="sysDot"/>
            <a:round/>
            <a:headEnd type="oval" w="med" len="med"/>
            <a:tailEnd type="oval" w="med" len="med"/>
          </a:ln>
          <a:effectLs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cs typeface="宋体" charset="0"/>
              <a:sym typeface="Source Han Serif SC" panose="02020400000000000000" pitchFamily="18" charset="-122"/>
            </a:endParaRPr>
          </a:p>
        </p:txBody>
      </p:sp>
      <p:sp>
        <p:nvSpPr>
          <p:cNvPr id="25" name="Line 18">
            <a:extLst>
              <a:ext uri="{FF2B5EF4-FFF2-40B4-BE49-F238E27FC236}">
                <a16:creationId xmlns="" xmlns:a16="http://schemas.microsoft.com/office/drawing/2014/main" id="{0184ED7B-2D35-4CF2-B22D-02358874F10C}"/>
              </a:ext>
            </a:extLst>
          </p:cNvPr>
          <p:cNvSpPr>
            <a:spLocks noChangeShapeType="1"/>
          </p:cNvSpPr>
          <p:nvPr/>
        </p:nvSpPr>
        <p:spPr bwMode="auto">
          <a:xfrm flipH="1">
            <a:off x="4583141" y="3663654"/>
            <a:ext cx="0" cy="486221"/>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灯片编号占位符 8"/>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20</a:t>
            </a:fld>
            <a:r>
              <a:rPr lang="en-US" altLang="zh-CN" dirty="0" smtClean="0"/>
              <a:t>/21</a:t>
            </a:r>
            <a:endParaRPr lang="zh-CN" altLang="en-US" dirty="0"/>
          </a:p>
        </p:txBody>
      </p:sp>
      <p:cxnSp>
        <p:nvCxnSpPr>
          <p:cNvPr id="8" name="直接连接符 7"/>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请输入第三章节</a:t>
            </a:r>
          </a:p>
        </p:txBody>
      </p:sp>
      <p:sp>
        <p:nvSpPr>
          <p:cNvPr id="11" name="Line 13">
            <a:extLst>
              <a:ext uri="{FF2B5EF4-FFF2-40B4-BE49-F238E27FC236}">
                <a16:creationId xmlns="" xmlns:a16="http://schemas.microsoft.com/office/drawing/2014/main" id="{5A5ABA54-CF86-4F20-9A30-D9B46D0255DE}"/>
              </a:ext>
            </a:extLst>
          </p:cNvPr>
          <p:cNvSpPr>
            <a:spLocks noChangeShapeType="1"/>
          </p:cNvSpPr>
          <p:nvPr/>
        </p:nvSpPr>
        <p:spPr bwMode="auto">
          <a:xfrm>
            <a:off x="454413" y="3659841"/>
            <a:ext cx="11329425" cy="0"/>
          </a:xfrm>
          <a:prstGeom prst="line">
            <a:avLst/>
          </a:prstGeom>
          <a:noFill/>
          <a:ln w="101600">
            <a:solidFill>
              <a:srgbClr val="C00000"/>
            </a:solidFill>
            <a:round/>
            <a:headEnd/>
            <a:tailEnd type="triangle" w="med" len="med"/>
          </a:ln>
          <a:effectLs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solidFill>
                  <a:srgbClr val="FFD347"/>
                </a:solidFill>
              </a:ln>
              <a:solidFill>
                <a:prstClr val="black"/>
              </a:solidFill>
              <a:effectLst/>
              <a:uLnTx/>
              <a:uFillTx/>
              <a:latin typeface="Source Han Serif SC" panose="02020400000000000000" pitchFamily="18" charset="-122"/>
              <a:ea typeface="Source Han Serif SC" panose="02020400000000000000" pitchFamily="18" charset="-122"/>
              <a:cs typeface="宋体" charset="0"/>
              <a:sym typeface="Source Han Serif SC" panose="02020400000000000000" pitchFamily="18" charset="-122"/>
            </a:endParaRPr>
          </a:p>
        </p:txBody>
      </p:sp>
      <p:sp>
        <p:nvSpPr>
          <p:cNvPr id="12" name="Line 16">
            <a:extLst>
              <a:ext uri="{FF2B5EF4-FFF2-40B4-BE49-F238E27FC236}">
                <a16:creationId xmlns="" xmlns:a16="http://schemas.microsoft.com/office/drawing/2014/main" id="{CBDCC809-9C4D-4893-8728-52AE60DA6504}"/>
              </a:ext>
            </a:extLst>
          </p:cNvPr>
          <p:cNvSpPr>
            <a:spLocks noChangeShapeType="1"/>
          </p:cNvSpPr>
          <p:nvPr/>
        </p:nvSpPr>
        <p:spPr bwMode="auto">
          <a:xfrm flipH="1">
            <a:off x="2656768" y="1718648"/>
            <a:ext cx="0" cy="1937384"/>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3" name="Group 138">
            <a:extLst>
              <a:ext uri="{FF2B5EF4-FFF2-40B4-BE49-F238E27FC236}">
                <a16:creationId xmlns="" xmlns:a16="http://schemas.microsoft.com/office/drawing/2014/main" id="{0B2334C4-B54F-4317-BA2D-E38022B51295}"/>
              </a:ext>
            </a:extLst>
          </p:cNvPr>
          <p:cNvGrpSpPr>
            <a:grpSpLocks/>
          </p:cNvGrpSpPr>
          <p:nvPr/>
        </p:nvGrpSpPr>
        <p:grpSpPr bwMode="auto">
          <a:xfrm>
            <a:off x="2530522" y="3547996"/>
            <a:ext cx="242868" cy="218527"/>
            <a:chOff x="1661" y="2750"/>
            <a:chExt cx="250" cy="250"/>
          </a:xfrm>
        </p:grpSpPr>
        <p:sp>
          <p:nvSpPr>
            <p:cNvPr id="15" name="Oval 139">
              <a:extLst>
                <a:ext uri="{FF2B5EF4-FFF2-40B4-BE49-F238E27FC236}">
                  <a16:creationId xmlns="" xmlns:a16="http://schemas.microsoft.com/office/drawing/2014/main" id="{6D3BA25C-C9E6-420B-BB33-C9A184E14098}"/>
                </a:ext>
              </a:extLst>
            </p:cNvPr>
            <p:cNvSpPr>
              <a:spLocks noChangeArrowheads="1"/>
            </p:cNvSpPr>
            <p:nvPr/>
          </p:nvSpPr>
          <p:spPr bwMode="auto">
            <a:xfrm>
              <a:off x="1661" y="2750"/>
              <a:ext cx="250" cy="250"/>
            </a:xfrm>
            <a:prstGeom prst="ellipse">
              <a:avLst/>
            </a:prstGeom>
            <a:solidFill>
              <a:srgbClr val="C00000"/>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Oval 140">
              <a:extLst>
                <a:ext uri="{FF2B5EF4-FFF2-40B4-BE49-F238E27FC236}">
                  <a16:creationId xmlns="" xmlns:a16="http://schemas.microsoft.com/office/drawing/2014/main" id="{2E004B12-560F-4856-BEA1-0F62656B42E9}"/>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7"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2773697" y="1557586"/>
            <a:ext cx="217626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smtClean="0">
                <a:solidFill>
                  <a:schemeClr val="tx1">
                    <a:lumMod val="75000"/>
                    <a:lumOff val="25000"/>
                  </a:schemeClr>
                </a:solidFill>
                <a:latin typeface="Adobe 黑体 Std R" pitchFamily="34" charset="-122"/>
                <a:ea typeface="Adobe 黑体 Std R" pitchFamily="34" charset="-122"/>
                <a:sym typeface="FZHei-B01S" panose="02010601030101010101" pitchFamily="2" charset="-122"/>
              </a:rPr>
              <a:t>添加三级标题</a:t>
            </a:r>
            <a:endParaRPr lang="en-US" altLang="zh-CN" sz="1800" dirty="0" smtClean="0">
              <a:solidFill>
                <a:schemeClr val="tx1">
                  <a:lumMod val="75000"/>
                  <a:lumOff val="25000"/>
                </a:schemeClr>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smtClean="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点击添加文本信息点击</a:t>
            </a:r>
            <a:r>
              <a:rPr lang="zh-CN" altLang="en-US"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添加文本</a:t>
            </a:r>
            <a:r>
              <a:rPr lang="zh-CN" altLang="en-US" sz="1600" b="0" dirty="0" smtClean="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信息</a:t>
            </a:r>
            <a:r>
              <a:rPr lang="zh-CN" altLang="en-US"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点击添加文本</a:t>
            </a:r>
            <a:r>
              <a:rPr lang="zh-CN" altLang="en-US" sz="1600" b="0" dirty="0" smtClean="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信息</a:t>
            </a:r>
            <a:r>
              <a:rPr lang="zh-CN" altLang="en-US"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点击添加文本信息</a:t>
            </a:r>
            <a:endParaRPr lang="en-US" altLang="zh-CN"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endParaRPr>
          </a:p>
          <a:p>
            <a:pPr>
              <a:lnSpc>
                <a:spcPct val="100000"/>
              </a:lnSpc>
            </a:pPr>
            <a:endParaRPr lang="en-US" altLang="zh-CN" sz="1600" b="0" dirty="0" smtClean="0">
              <a:solidFill>
                <a:schemeClr val="tx1">
                  <a:lumMod val="65000"/>
                  <a:lumOff val="35000"/>
                </a:schemeClr>
              </a:solidFill>
              <a:latin typeface="Adobe 黑体 Std R" pitchFamily="34" charset="-122"/>
              <a:ea typeface="Adobe 黑体 Std R" pitchFamily="34" charset="-122"/>
              <a:sym typeface="FZHei-B01S" panose="02010601030101010101" pitchFamily="2" charset="-122"/>
            </a:endParaRPr>
          </a:p>
        </p:txBody>
      </p:sp>
      <p:sp>
        <p:nvSpPr>
          <p:cNvPr id="18" name="AutoShape 17">
            <a:extLst>
              <a:ext uri="{FF2B5EF4-FFF2-40B4-BE49-F238E27FC236}">
                <a16:creationId xmlns="" xmlns:a16="http://schemas.microsoft.com/office/drawing/2014/main" id="{C1390DF6-66E1-4EC0-9405-B07D61864142}"/>
              </a:ext>
            </a:extLst>
          </p:cNvPr>
          <p:cNvSpPr>
            <a:spLocks noChangeArrowheads="1"/>
          </p:cNvSpPr>
          <p:nvPr/>
        </p:nvSpPr>
        <p:spPr bwMode="auto">
          <a:xfrm>
            <a:off x="622598" y="4091894"/>
            <a:ext cx="2376251" cy="1617835"/>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宋体" charset="0"/>
              <a:sym typeface="Source Han Serif SC" panose="02020400000000000000" pitchFamily="18" charset="-122"/>
            </a:endParaRPr>
          </a:p>
        </p:txBody>
      </p:sp>
      <p:grpSp>
        <p:nvGrpSpPr>
          <p:cNvPr id="20" name="Group 138">
            <a:extLst>
              <a:ext uri="{FF2B5EF4-FFF2-40B4-BE49-F238E27FC236}">
                <a16:creationId xmlns="" xmlns:a16="http://schemas.microsoft.com/office/drawing/2014/main" id="{E523250D-5DC3-4DAD-A0A6-AC8F71324F8F}"/>
              </a:ext>
            </a:extLst>
          </p:cNvPr>
          <p:cNvGrpSpPr>
            <a:grpSpLocks/>
          </p:cNvGrpSpPr>
          <p:nvPr/>
        </p:nvGrpSpPr>
        <p:grpSpPr bwMode="auto">
          <a:xfrm>
            <a:off x="798542" y="3543638"/>
            <a:ext cx="242948" cy="218579"/>
            <a:chOff x="1661" y="2750"/>
            <a:chExt cx="250" cy="250"/>
          </a:xfrm>
        </p:grpSpPr>
        <p:sp>
          <p:nvSpPr>
            <p:cNvPr id="21" name="Oval 139">
              <a:extLst>
                <a:ext uri="{FF2B5EF4-FFF2-40B4-BE49-F238E27FC236}">
                  <a16:creationId xmlns="" xmlns:a16="http://schemas.microsoft.com/office/drawing/2014/main" id="{C9CBB390-BB05-4C5C-8A9A-DF2E70F325FA}"/>
                </a:ext>
              </a:extLst>
            </p:cNvPr>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Oval 140">
              <a:extLst>
                <a:ext uri="{FF2B5EF4-FFF2-40B4-BE49-F238E27FC236}">
                  <a16:creationId xmlns="" xmlns:a16="http://schemas.microsoft.com/office/drawing/2014/main" id="{EBAEA6F8-8C28-443D-9EF3-4D40496CAEFE}"/>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6" name="Group 138">
            <a:extLst>
              <a:ext uri="{FF2B5EF4-FFF2-40B4-BE49-F238E27FC236}">
                <a16:creationId xmlns="" xmlns:a16="http://schemas.microsoft.com/office/drawing/2014/main" id="{4DB7A27A-378F-47B5-B508-17BFA883887C}"/>
              </a:ext>
            </a:extLst>
          </p:cNvPr>
          <p:cNvGrpSpPr>
            <a:grpSpLocks/>
          </p:cNvGrpSpPr>
          <p:nvPr/>
        </p:nvGrpSpPr>
        <p:grpSpPr bwMode="auto">
          <a:xfrm>
            <a:off x="4468694" y="3543639"/>
            <a:ext cx="243003" cy="218655"/>
            <a:chOff x="1661" y="2750"/>
            <a:chExt cx="250" cy="250"/>
          </a:xfrm>
        </p:grpSpPr>
        <p:sp>
          <p:nvSpPr>
            <p:cNvPr id="27" name="Oval 139">
              <a:extLst>
                <a:ext uri="{FF2B5EF4-FFF2-40B4-BE49-F238E27FC236}">
                  <a16:creationId xmlns="" xmlns:a16="http://schemas.microsoft.com/office/drawing/2014/main" id="{C5514A7D-96CE-461E-AD48-9737408A85AA}"/>
                </a:ext>
              </a:extLst>
            </p:cNvPr>
            <p:cNvSpPr>
              <a:spLocks noChangeArrowheads="1"/>
            </p:cNvSpPr>
            <p:nvPr/>
          </p:nvSpPr>
          <p:spPr bwMode="auto">
            <a:xfrm>
              <a:off x="1661" y="2750"/>
              <a:ext cx="250" cy="250"/>
            </a:xfrm>
            <a:prstGeom prst="ellipse">
              <a:avLst/>
            </a:prstGeom>
            <a:solidFill>
              <a:srgbClr val="C00000"/>
            </a:solidFill>
            <a:ln>
              <a:noFill/>
            </a:ln>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Oval 140">
              <a:extLst>
                <a:ext uri="{FF2B5EF4-FFF2-40B4-BE49-F238E27FC236}">
                  <a16:creationId xmlns="" xmlns:a16="http://schemas.microsoft.com/office/drawing/2014/main" id="{7F0C638B-A759-49B3-8527-9610D9BCF1D7}"/>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30" name="Line 16">
            <a:extLst>
              <a:ext uri="{FF2B5EF4-FFF2-40B4-BE49-F238E27FC236}">
                <a16:creationId xmlns="" xmlns:a16="http://schemas.microsoft.com/office/drawing/2014/main" id="{06E0C92B-72F2-404A-9A18-BE9FB2F7EBEC}"/>
              </a:ext>
            </a:extLst>
          </p:cNvPr>
          <p:cNvSpPr>
            <a:spLocks noChangeShapeType="1"/>
          </p:cNvSpPr>
          <p:nvPr/>
        </p:nvSpPr>
        <p:spPr bwMode="auto">
          <a:xfrm flipH="1">
            <a:off x="5804251" y="1718648"/>
            <a:ext cx="0" cy="1937384"/>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1" name="Group 138">
            <a:extLst>
              <a:ext uri="{FF2B5EF4-FFF2-40B4-BE49-F238E27FC236}">
                <a16:creationId xmlns="" xmlns:a16="http://schemas.microsoft.com/office/drawing/2014/main" id="{CA1D0875-E907-4776-833F-D2B1B715A98D}"/>
              </a:ext>
            </a:extLst>
          </p:cNvPr>
          <p:cNvGrpSpPr>
            <a:grpSpLocks/>
          </p:cNvGrpSpPr>
          <p:nvPr/>
        </p:nvGrpSpPr>
        <p:grpSpPr bwMode="auto">
          <a:xfrm>
            <a:off x="5677202" y="3547996"/>
            <a:ext cx="242868" cy="218527"/>
            <a:chOff x="1661" y="2750"/>
            <a:chExt cx="250" cy="250"/>
          </a:xfrm>
        </p:grpSpPr>
        <p:sp>
          <p:nvSpPr>
            <p:cNvPr id="32" name="Oval 139">
              <a:extLst>
                <a:ext uri="{FF2B5EF4-FFF2-40B4-BE49-F238E27FC236}">
                  <a16:creationId xmlns="" xmlns:a16="http://schemas.microsoft.com/office/drawing/2014/main" id="{E8F8EB64-9054-499F-8C17-2A396BE7E411}"/>
                </a:ext>
              </a:extLst>
            </p:cNvPr>
            <p:cNvSpPr>
              <a:spLocks noChangeArrowheads="1"/>
            </p:cNvSpPr>
            <p:nvPr/>
          </p:nvSpPr>
          <p:spPr bwMode="auto">
            <a:xfrm>
              <a:off x="1661" y="2750"/>
              <a:ext cx="250" cy="250"/>
            </a:xfrm>
            <a:prstGeom prst="ellipse">
              <a:avLst/>
            </a:prstGeom>
            <a:solidFill>
              <a:schemeClr val="tx1">
                <a:lumMod val="50000"/>
                <a:lumOff val="50000"/>
              </a:schemeClr>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Oval 140">
              <a:extLst>
                <a:ext uri="{FF2B5EF4-FFF2-40B4-BE49-F238E27FC236}">
                  <a16:creationId xmlns="" xmlns:a16="http://schemas.microsoft.com/office/drawing/2014/main" id="{F720A8B2-6F7D-436D-AD18-4B14052C1472}"/>
                </a:ext>
              </a:extLst>
            </p:cNvPr>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6" name="Group 138">
            <a:extLst>
              <a:ext uri="{FF2B5EF4-FFF2-40B4-BE49-F238E27FC236}">
                <a16:creationId xmlns="" xmlns:a16="http://schemas.microsoft.com/office/drawing/2014/main" id="{152231A4-9F53-430E-9C29-E654E3C40B54}"/>
              </a:ext>
            </a:extLst>
          </p:cNvPr>
          <p:cNvGrpSpPr>
            <a:grpSpLocks/>
          </p:cNvGrpSpPr>
          <p:nvPr/>
        </p:nvGrpSpPr>
        <p:grpSpPr bwMode="auto">
          <a:xfrm>
            <a:off x="7795035" y="3547448"/>
            <a:ext cx="242859" cy="218628"/>
            <a:chOff x="1661" y="2750"/>
            <a:chExt cx="250" cy="250"/>
          </a:xfrm>
        </p:grpSpPr>
        <p:sp>
          <p:nvSpPr>
            <p:cNvPr id="37" name="Oval 139">
              <a:extLst>
                <a:ext uri="{FF2B5EF4-FFF2-40B4-BE49-F238E27FC236}">
                  <a16:creationId xmlns="" xmlns:a16="http://schemas.microsoft.com/office/drawing/2014/main" id="{93BECBE0-D94F-4296-93F8-086C88E4081B}"/>
                </a:ext>
              </a:extLst>
            </p:cNvPr>
            <p:cNvSpPr>
              <a:spLocks noChangeArrowheads="1"/>
            </p:cNvSpPr>
            <p:nvPr/>
          </p:nvSpPr>
          <p:spPr bwMode="auto">
            <a:xfrm>
              <a:off x="1661" y="2750"/>
              <a:ext cx="250" cy="250"/>
            </a:xfrm>
            <a:prstGeom prst="ellipse">
              <a:avLst/>
            </a:prstGeom>
            <a:solidFill>
              <a:schemeClr val="tx1">
                <a:lumMod val="50000"/>
                <a:lumOff val="50000"/>
              </a:schemeClr>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Oval 140">
              <a:extLst>
                <a:ext uri="{FF2B5EF4-FFF2-40B4-BE49-F238E27FC236}">
                  <a16:creationId xmlns="" xmlns:a16="http://schemas.microsoft.com/office/drawing/2014/main" id="{F8029D3A-D3DD-4406-8208-81C908F39DB5}"/>
                </a:ext>
              </a:extLst>
            </p:cNvPr>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0" name="Line 14">
            <a:extLst>
              <a:ext uri="{FF2B5EF4-FFF2-40B4-BE49-F238E27FC236}">
                <a16:creationId xmlns="" xmlns:a16="http://schemas.microsoft.com/office/drawing/2014/main" id="{93923694-97DF-4BAC-80FD-DBDEBE5AFBA1}"/>
              </a:ext>
            </a:extLst>
          </p:cNvPr>
          <p:cNvSpPr>
            <a:spLocks noChangeShapeType="1"/>
          </p:cNvSpPr>
          <p:nvPr/>
        </p:nvSpPr>
        <p:spPr bwMode="auto">
          <a:xfrm flipH="1">
            <a:off x="8962318" y="1754843"/>
            <a:ext cx="0" cy="1901191"/>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1" name="Group 138">
            <a:extLst>
              <a:ext uri="{FF2B5EF4-FFF2-40B4-BE49-F238E27FC236}">
                <a16:creationId xmlns="" xmlns:a16="http://schemas.microsoft.com/office/drawing/2014/main" id="{2DB17D36-EB17-4114-848B-86611DDFFBA4}"/>
              </a:ext>
            </a:extLst>
          </p:cNvPr>
          <p:cNvGrpSpPr>
            <a:grpSpLocks/>
          </p:cNvGrpSpPr>
          <p:nvPr/>
        </p:nvGrpSpPr>
        <p:grpSpPr bwMode="auto">
          <a:xfrm>
            <a:off x="8851130" y="3551848"/>
            <a:ext cx="242868" cy="218484"/>
            <a:chOff x="1661" y="2750"/>
            <a:chExt cx="250" cy="250"/>
          </a:xfrm>
        </p:grpSpPr>
        <p:sp>
          <p:nvSpPr>
            <p:cNvPr id="42" name="Oval 139">
              <a:extLst>
                <a:ext uri="{FF2B5EF4-FFF2-40B4-BE49-F238E27FC236}">
                  <a16:creationId xmlns="" xmlns:a16="http://schemas.microsoft.com/office/drawing/2014/main" id="{229E4B0F-487A-437D-954B-50BACC045554}"/>
                </a:ext>
              </a:extLst>
            </p:cNvPr>
            <p:cNvSpPr>
              <a:spLocks noChangeArrowheads="1"/>
            </p:cNvSpPr>
            <p:nvPr/>
          </p:nvSpPr>
          <p:spPr bwMode="auto">
            <a:xfrm>
              <a:off x="1660" y="2749"/>
              <a:ext cx="251" cy="251"/>
            </a:xfrm>
            <a:prstGeom prst="ellipse">
              <a:avLst/>
            </a:prstGeom>
            <a:solidFill>
              <a:srgbClr val="C00000"/>
            </a:solidFill>
            <a:ln>
              <a:noFill/>
            </a:ln>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Oval 140">
              <a:extLst>
                <a:ext uri="{FF2B5EF4-FFF2-40B4-BE49-F238E27FC236}">
                  <a16:creationId xmlns="" xmlns:a16="http://schemas.microsoft.com/office/drawing/2014/main" id="{F081D7C9-CE1F-4923-98DA-63899A6F36E5}"/>
                </a:ext>
              </a:extLst>
            </p:cNvPr>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6"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5950770" y="1557586"/>
            <a:ext cx="21762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a:solidFill>
                  <a:schemeClr val="tx1">
                    <a:lumMod val="75000"/>
                    <a:lumOff val="25000"/>
                  </a:schemeClr>
                </a:solidFill>
                <a:latin typeface="Adobe 黑体 Std R" pitchFamily="34" charset="-122"/>
                <a:ea typeface="Adobe 黑体 Std R" pitchFamily="34" charset="-122"/>
                <a:sym typeface="FZHei-B01S" panose="02010601030101010101" pitchFamily="2" charset="-122"/>
              </a:rPr>
              <a:t>添加三级标题</a:t>
            </a:r>
            <a:endParaRPr lang="en-US" altLang="zh-CN" sz="1800" dirty="0">
              <a:solidFill>
                <a:schemeClr val="tx1">
                  <a:lumMod val="75000"/>
                  <a:lumOff val="25000"/>
                </a:schemeClr>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点击添加文本信息点击添加文本信息点击添加文本信息点击添加文本信息</a:t>
            </a:r>
            <a:endParaRPr lang="en-US" altLang="zh-CN"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endParaRPr>
          </a:p>
        </p:txBody>
      </p:sp>
      <p:sp>
        <p:nvSpPr>
          <p:cNvPr id="47"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9138562" y="1557586"/>
            <a:ext cx="21762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a:solidFill>
                  <a:schemeClr val="tx1">
                    <a:lumMod val="75000"/>
                    <a:lumOff val="25000"/>
                  </a:schemeClr>
                </a:solidFill>
                <a:latin typeface="Adobe 黑体 Std R" pitchFamily="34" charset="-122"/>
                <a:ea typeface="Adobe 黑体 Std R" pitchFamily="34" charset="-122"/>
                <a:sym typeface="FZHei-B01S" panose="02010601030101010101" pitchFamily="2" charset="-122"/>
              </a:rPr>
              <a:t>添加三级标题</a:t>
            </a:r>
            <a:endParaRPr lang="en-US" altLang="zh-CN" sz="1800" dirty="0">
              <a:solidFill>
                <a:schemeClr val="tx1">
                  <a:lumMod val="75000"/>
                  <a:lumOff val="25000"/>
                </a:schemeClr>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rPr>
              <a:t>点击添加文本信息点击添加文本信息点击添加文本信息点击添加文本信息</a:t>
            </a:r>
            <a:endParaRPr lang="en-US" altLang="zh-CN" sz="1600" b="0" dirty="0">
              <a:solidFill>
                <a:schemeClr val="tx1">
                  <a:lumMod val="65000"/>
                  <a:lumOff val="35000"/>
                </a:schemeClr>
              </a:solidFill>
              <a:latin typeface="Adobe 黑体 Std R" pitchFamily="34" charset="-122"/>
              <a:ea typeface="Adobe 黑体 Std R" pitchFamily="34" charset="-122"/>
              <a:sym typeface="FZHei-B01S" panose="02010601030101010101" pitchFamily="2" charset="-122"/>
            </a:endParaRPr>
          </a:p>
        </p:txBody>
      </p:sp>
      <p:sp>
        <p:nvSpPr>
          <p:cNvPr id="48"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750577" y="4207854"/>
            <a:ext cx="21762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a:solidFill>
                  <a:schemeClr val="bg1"/>
                </a:solidFill>
                <a:latin typeface="Adobe 黑体 Std R" pitchFamily="34" charset="-122"/>
                <a:ea typeface="Adobe 黑体 Std R" pitchFamily="34" charset="-122"/>
                <a:sym typeface="FZHei-B01S" panose="02010601030101010101" pitchFamily="2" charset="-122"/>
              </a:rPr>
              <a:t>添加三级标题</a:t>
            </a:r>
            <a:endParaRPr lang="en-US" altLang="zh-CN" sz="1800" dirty="0">
              <a:solidFill>
                <a:schemeClr val="bg1"/>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a:solidFill>
                  <a:schemeClr val="bg1"/>
                </a:solidFill>
                <a:latin typeface="Adobe 黑体 Std R" pitchFamily="34" charset="-122"/>
                <a:ea typeface="Adobe 黑体 Std R" pitchFamily="34" charset="-122"/>
                <a:sym typeface="FZHei-B01S" panose="02010601030101010101" pitchFamily="2" charset="-122"/>
              </a:rPr>
              <a:t>点击添加文本信息点击添加文本信息点击添加文本信息点击添加文本信息</a:t>
            </a:r>
            <a:endParaRPr lang="en-US" altLang="zh-CN" sz="1600" b="0" dirty="0">
              <a:solidFill>
                <a:schemeClr val="bg1"/>
              </a:solidFill>
              <a:latin typeface="Adobe 黑体 Std R" pitchFamily="34" charset="-122"/>
              <a:ea typeface="Adobe 黑体 Std R" pitchFamily="34" charset="-122"/>
              <a:sym typeface="FZHei-B01S" panose="02010601030101010101" pitchFamily="2" charset="-122"/>
            </a:endParaRPr>
          </a:p>
        </p:txBody>
      </p:sp>
      <p:sp>
        <p:nvSpPr>
          <p:cNvPr id="39" name="AutoShape 17">
            <a:extLst>
              <a:ext uri="{FF2B5EF4-FFF2-40B4-BE49-F238E27FC236}">
                <a16:creationId xmlns="" xmlns:a16="http://schemas.microsoft.com/office/drawing/2014/main" id="{C1390DF6-66E1-4EC0-9405-B07D61864142}"/>
              </a:ext>
            </a:extLst>
          </p:cNvPr>
          <p:cNvSpPr>
            <a:spLocks noChangeArrowheads="1"/>
          </p:cNvSpPr>
          <p:nvPr/>
        </p:nvSpPr>
        <p:spPr bwMode="auto">
          <a:xfrm>
            <a:off x="4294993" y="4077866"/>
            <a:ext cx="2448259" cy="1617835"/>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宋体" charset="0"/>
              <a:sym typeface="Source Han Serif SC" panose="02020400000000000000" pitchFamily="18" charset="-122"/>
            </a:endParaRPr>
          </a:p>
        </p:txBody>
      </p:sp>
      <p:sp>
        <p:nvSpPr>
          <p:cNvPr id="44"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4423399" y="4193826"/>
            <a:ext cx="21762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a:solidFill>
                  <a:schemeClr val="bg1"/>
                </a:solidFill>
                <a:latin typeface="Adobe 黑体 Std R" pitchFamily="34" charset="-122"/>
                <a:ea typeface="Adobe 黑体 Std R" pitchFamily="34" charset="-122"/>
                <a:sym typeface="FZHei-B01S" panose="02010601030101010101" pitchFamily="2" charset="-122"/>
              </a:rPr>
              <a:t>添加三级标题</a:t>
            </a:r>
            <a:endParaRPr lang="en-US" altLang="zh-CN" sz="1800" dirty="0">
              <a:solidFill>
                <a:schemeClr val="bg1"/>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a:solidFill>
                  <a:schemeClr val="bg1"/>
                </a:solidFill>
                <a:latin typeface="Adobe 黑体 Std R" pitchFamily="34" charset="-122"/>
                <a:ea typeface="Adobe 黑体 Std R" pitchFamily="34" charset="-122"/>
                <a:sym typeface="FZHei-B01S" panose="02010601030101010101" pitchFamily="2" charset="-122"/>
              </a:rPr>
              <a:t>点击添加文本信息点击添加文本信息点击添加文本信息点击添加文本信息</a:t>
            </a:r>
            <a:endParaRPr lang="en-US" altLang="zh-CN" sz="1600" b="0" dirty="0">
              <a:solidFill>
                <a:schemeClr val="bg1"/>
              </a:solidFill>
              <a:latin typeface="Adobe 黑体 Std R" pitchFamily="34" charset="-122"/>
              <a:ea typeface="Adobe 黑体 Std R" pitchFamily="34" charset="-122"/>
              <a:sym typeface="FZHei-B01S" panose="02010601030101010101" pitchFamily="2" charset="-122"/>
            </a:endParaRPr>
          </a:p>
        </p:txBody>
      </p:sp>
      <p:sp>
        <p:nvSpPr>
          <p:cNvPr id="45" name="AutoShape 17">
            <a:extLst>
              <a:ext uri="{FF2B5EF4-FFF2-40B4-BE49-F238E27FC236}">
                <a16:creationId xmlns="" xmlns:a16="http://schemas.microsoft.com/office/drawing/2014/main" id="{C1390DF6-66E1-4EC0-9405-B07D61864142}"/>
              </a:ext>
            </a:extLst>
          </p:cNvPr>
          <p:cNvSpPr>
            <a:spLocks noChangeArrowheads="1"/>
          </p:cNvSpPr>
          <p:nvPr/>
        </p:nvSpPr>
        <p:spPr bwMode="auto">
          <a:xfrm>
            <a:off x="7706414" y="4077866"/>
            <a:ext cx="2448259" cy="1617835"/>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宋体" charset="0"/>
              <a:sym typeface="Source Han Serif SC" panose="02020400000000000000" pitchFamily="18" charset="-122"/>
            </a:endParaRPr>
          </a:p>
        </p:txBody>
      </p:sp>
      <p:sp>
        <p:nvSpPr>
          <p:cNvPr id="51" name="TextBox 57">
            <a:extLst>
              <a:ext uri="{FF2B5EF4-FFF2-40B4-BE49-F238E27FC236}">
                <a16:creationId xmlns="" xmlns:a16="http://schemas.microsoft.com/office/drawing/2014/main" id="{65394EC2-8040-427F-8DA4-B09B498A9009}"/>
              </a:ext>
            </a:extLst>
          </p:cNvPr>
          <p:cNvSpPr txBox="1">
            <a:spLocks noChangeArrowheads="1"/>
          </p:cNvSpPr>
          <p:nvPr/>
        </p:nvSpPr>
        <p:spPr bwMode="auto">
          <a:xfrm>
            <a:off x="7823385" y="4207854"/>
            <a:ext cx="21762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285750" indent="-285750">
              <a:lnSpc>
                <a:spcPct val="100000"/>
              </a:lnSpc>
              <a:buFont typeface="Wingdings" pitchFamily="2" charset="2"/>
              <a:buChar char="Ø"/>
            </a:pPr>
            <a:r>
              <a:rPr lang="zh-CN" altLang="en-US" sz="1800" dirty="0">
                <a:solidFill>
                  <a:schemeClr val="bg1"/>
                </a:solidFill>
                <a:latin typeface="Adobe 黑体 Std R" pitchFamily="34" charset="-122"/>
                <a:ea typeface="Adobe 黑体 Std R" pitchFamily="34" charset="-122"/>
                <a:sym typeface="FZHei-B01S" panose="02010601030101010101" pitchFamily="2" charset="-122"/>
              </a:rPr>
              <a:t>添加三级标题</a:t>
            </a:r>
            <a:endParaRPr lang="en-US" altLang="zh-CN" sz="1800" dirty="0">
              <a:solidFill>
                <a:schemeClr val="bg1"/>
              </a:solidFill>
              <a:latin typeface="Adobe 黑体 Std R" pitchFamily="34" charset="-122"/>
              <a:ea typeface="Adobe 黑体 Std R" pitchFamily="34" charset="-122"/>
              <a:sym typeface="FZHei-B01S" panose="02010601030101010101" pitchFamily="2" charset="-122"/>
            </a:endParaRPr>
          </a:p>
          <a:p>
            <a:pPr>
              <a:lnSpc>
                <a:spcPct val="100000"/>
              </a:lnSpc>
            </a:pPr>
            <a:r>
              <a:rPr lang="zh-CN" altLang="en-US" sz="1600" b="0" dirty="0">
                <a:solidFill>
                  <a:schemeClr val="bg1"/>
                </a:solidFill>
                <a:latin typeface="Adobe 黑体 Std R" pitchFamily="34" charset="-122"/>
                <a:ea typeface="Adobe 黑体 Std R" pitchFamily="34" charset="-122"/>
                <a:sym typeface="FZHei-B01S" panose="02010601030101010101" pitchFamily="2" charset="-122"/>
              </a:rPr>
              <a:t>点击添加文本信息点击添加文本信息点击添加文本信息点击添加文本信息</a:t>
            </a:r>
            <a:endParaRPr lang="en-US" altLang="zh-CN" sz="1600" b="0" dirty="0">
              <a:solidFill>
                <a:schemeClr val="bg1"/>
              </a:solidFill>
              <a:latin typeface="Adobe 黑体 Std R" pitchFamily="34" charset="-122"/>
              <a:ea typeface="Adobe 黑体 Std R" pitchFamily="34" charset="-122"/>
              <a:sym typeface="FZHei-B01S" panose="02010601030101010101" pitchFamily="2" charset="-122"/>
            </a:endParaRPr>
          </a:p>
        </p:txBody>
      </p:sp>
    </p:spTree>
    <p:extLst>
      <p:ext uri="{BB962C8B-B14F-4D97-AF65-F5344CB8AC3E}">
        <p14:creationId xmlns:p14="http://schemas.microsoft.com/office/powerpoint/2010/main" val="10775940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childTnLst>
                          </p:cTn>
                        </p:par>
                        <p:par>
                          <p:cTn id="74" fill="hold">
                            <p:stCondLst>
                              <p:cond delay="6000"/>
                            </p:stCondLst>
                            <p:childTnLst>
                              <p:par>
                                <p:cTn id="75" presetID="53" presetClass="entr" presetSubtype="16"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childTnLst>
                          </p:cTn>
                        </p:par>
                        <p:par>
                          <p:cTn id="80" fill="hold">
                            <p:stCondLst>
                              <p:cond delay="6500"/>
                            </p:stCondLst>
                            <p:childTnLst>
                              <p:par>
                                <p:cTn id="81" presetID="53" presetClass="entr" presetSubtype="16"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
                                          </p:val>
                                        </p:tav>
                                        <p:tav tm="100000">
                                          <p:val>
                                            <p:strVal val="#ppt_w"/>
                                          </p:val>
                                        </p:tav>
                                      </p:tavLst>
                                    </p:anim>
                                    <p:anim calcmode="lin" valueType="num">
                                      <p:cBhvr>
                                        <p:cTn id="90" dur="500" fill="hold"/>
                                        <p:tgtEl>
                                          <p:spTgt spid="18"/>
                                        </p:tgtEl>
                                        <p:attrNameLst>
                                          <p:attrName>ppt_h</p:attrName>
                                        </p:attrNameLst>
                                      </p:cBhvr>
                                      <p:tavLst>
                                        <p:tav tm="0">
                                          <p:val>
                                            <p:fltVal val="0"/>
                                          </p:val>
                                        </p:tav>
                                        <p:tav tm="100000">
                                          <p:val>
                                            <p:strVal val="#ppt_h"/>
                                          </p:val>
                                        </p:tav>
                                      </p:tavLst>
                                    </p:anim>
                                    <p:animEffect transition="in" filter="fade">
                                      <p:cBhvr>
                                        <p:cTn id="91" dur="500"/>
                                        <p:tgtEl>
                                          <p:spTgt spid="18"/>
                                        </p:tgtEl>
                                      </p:cBhvr>
                                    </p:animEffect>
                                  </p:childTnLst>
                                </p:cTn>
                              </p:par>
                            </p:childTnLst>
                          </p:cTn>
                        </p:par>
                        <p:par>
                          <p:cTn id="92" fill="hold">
                            <p:stCondLst>
                              <p:cond delay="7500"/>
                            </p:stCondLst>
                            <p:childTnLst>
                              <p:par>
                                <p:cTn id="93" presetID="53" presetClass="entr" presetSubtype="16"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8000"/>
                            </p:stCondLst>
                            <p:childTnLst>
                              <p:par>
                                <p:cTn id="99" presetID="53" presetClass="entr" presetSubtype="16" fill="hold" grpId="0" nodeType="afterEffect">
                                  <p:stCondLst>
                                    <p:cond delay="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animEffect transition="in" filter="fade">
                                      <p:cBhvr>
                                        <p:cTn id="103" dur="500"/>
                                        <p:tgtEl>
                                          <p:spTgt spid="46"/>
                                        </p:tgtEl>
                                      </p:cBhvr>
                                    </p:animEffect>
                                  </p:childTnLst>
                                </p:cTn>
                              </p:par>
                            </p:childTnLst>
                          </p:cTn>
                        </p:par>
                        <p:par>
                          <p:cTn id="104" fill="hold">
                            <p:stCondLst>
                              <p:cond delay="8500"/>
                            </p:stCondLst>
                            <p:childTnLst>
                              <p:par>
                                <p:cTn id="105" presetID="53" presetClass="entr" presetSubtype="16" fill="hold" grpId="0"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animEffect transition="in" filter="fade">
                                      <p:cBhvr>
                                        <p:cTn id="109" dur="500"/>
                                        <p:tgtEl>
                                          <p:spTgt spid="47"/>
                                        </p:tgtEl>
                                      </p:cBhvr>
                                    </p:animEffect>
                                  </p:childTnLst>
                                </p:cTn>
                              </p:par>
                            </p:childTnLst>
                          </p:cTn>
                        </p:par>
                        <p:par>
                          <p:cTn id="110" fill="hold">
                            <p:stCondLst>
                              <p:cond delay="9000"/>
                            </p:stCondLst>
                            <p:childTnLst>
                              <p:par>
                                <p:cTn id="111" presetID="53" presetClass="entr" presetSubtype="16" fill="hold" grpId="0" nodeType="afterEffect">
                                  <p:stCondLst>
                                    <p:cond delay="0"/>
                                  </p:stCondLst>
                                  <p:childTnLst>
                                    <p:set>
                                      <p:cBhvr>
                                        <p:cTn id="112" dur="1" fill="hold">
                                          <p:stCondLst>
                                            <p:cond delay="0"/>
                                          </p:stCondLst>
                                        </p:cTn>
                                        <p:tgtEl>
                                          <p:spTgt spid="48"/>
                                        </p:tgtEl>
                                        <p:attrNameLst>
                                          <p:attrName>style.visibility</p:attrName>
                                        </p:attrNameLst>
                                      </p:cBhvr>
                                      <p:to>
                                        <p:strVal val="visible"/>
                                      </p:to>
                                    </p:set>
                                    <p:anim calcmode="lin" valueType="num">
                                      <p:cBhvr>
                                        <p:cTn id="113" dur="500" fill="hold"/>
                                        <p:tgtEl>
                                          <p:spTgt spid="48"/>
                                        </p:tgtEl>
                                        <p:attrNameLst>
                                          <p:attrName>ppt_w</p:attrName>
                                        </p:attrNameLst>
                                      </p:cBhvr>
                                      <p:tavLst>
                                        <p:tav tm="0">
                                          <p:val>
                                            <p:fltVal val="0"/>
                                          </p:val>
                                        </p:tav>
                                        <p:tav tm="100000">
                                          <p:val>
                                            <p:strVal val="#ppt_w"/>
                                          </p:val>
                                        </p:tav>
                                      </p:tavLst>
                                    </p:anim>
                                    <p:anim calcmode="lin" valueType="num">
                                      <p:cBhvr>
                                        <p:cTn id="114" dur="500" fill="hold"/>
                                        <p:tgtEl>
                                          <p:spTgt spid="48"/>
                                        </p:tgtEl>
                                        <p:attrNameLst>
                                          <p:attrName>ppt_h</p:attrName>
                                        </p:attrNameLst>
                                      </p:cBhvr>
                                      <p:tavLst>
                                        <p:tav tm="0">
                                          <p:val>
                                            <p:fltVal val="0"/>
                                          </p:val>
                                        </p:tav>
                                        <p:tav tm="100000">
                                          <p:val>
                                            <p:strVal val="#ppt_h"/>
                                          </p:val>
                                        </p:tav>
                                      </p:tavLst>
                                    </p:anim>
                                    <p:animEffect transition="in" filter="fade">
                                      <p:cBhvr>
                                        <p:cTn id="115" dur="500"/>
                                        <p:tgtEl>
                                          <p:spTgt spid="48"/>
                                        </p:tgtEl>
                                      </p:cBhvr>
                                    </p:animEffect>
                                  </p:childTnLst>
                                </p:cTn>
                              </p:par>
                            </p:childTnLst>
                          </p:cTn>
                        </p:par>
                        <p:par>
                          <p:cTn id="116" fill="hold">
                            <p:stCondLst>
                              <p:cond delay="9500"/>
                            </p:stCondLst>
                            <p:childTnLst>
                              <p:par>
                                <p:cTn id="117" presetID="53" presetClass="entr" presetSubtype="16"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childTnLst>
                          </p:cTn>
                        </p:par>
                        <p:par>
                          <p:cTn id="122" fill="hold">
                            <p:stCondLst>
                              <p:cond delay="10000"/>
                            </p:stCondLst>
                            <p:childTnLst>
                              <p:par>
                                <p:cTn id="123" presetID="53" presetClass="entr" presetSubtype="16" fill="hold" grpId="0" nodeType="after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p:cTn id="125" dur="500" fill="hold"/>
                                        <p:tgtEl>
                                          <p:spTgt spid="44"/>
                                        </p:tgtEl>
                                        <p:attrNameLst>
                                          <p:attrName>ppt_w</p:attrName>
                                        </p:attrNameLst>
                                      </p:cBhvr>
                                      <p:tavLst>
                                        <p:tav tm="0">
                                          <p:val>
                                            <p:fltVal val="0"/>
                                          </p:val>
                                        </p:tav>
                                        <p:tav tm="100000">
                                          <p:val>
                                            <p:strVal val="#ppt_w"/>
                                          </p:val>
                                        </p:tav>
                                      </p:tavLst>
                                    </p:anim>
                                    <p:anim calcmode="lin" valueType="num">
                                      <p:cBhvr>
                                        <p:cTn id="126" dur="500" fill="hold"/>
                                        <p:tgtEl>
                                          <p:spTgt spid="44"/>
                                        </p:tgtEl>
                                        <p:attrNameLst>
                                          <p:attrName>ppt_h</p:attrName>
                                        </p:attrNameLst>
                                      </p:cBhvr>
                                      <p:tavLst>
                                        <p:tav tm="0">
                                          <p:val>
                                            <p:fltVal val="0"/>
                                          </p:val>
                                        </p:tav>
                                        <p:tav tm="100000">
                                          <p:val>
                                            <p:strVal val="#ppt_h"/>
                                          </p:val>
                                        </p:tav>
                                      </p:tavLst>
                                    </p:anim>
                                    <p:animEffect transition="in" filter="fade">
                                      <p:cBhvr>
                                        <p:cTn id="127" dur="500"/>
                                        <p:tgtEl>
                                          <p:spTgt spid="44"/>
                                        </p:tgtEl>
                                      </p:cBhvr>
                                    </p:animEffect>
                                  </p:childTnLst>
                                </p:cTn>
                              </p:par>
                            </p:childTnLst>
                          </p:cTn>
                        </p:par>
                        <p:par>
                          <p:cTn id="128" fill="hold">
                            <p:stCondLst>
                              <p:cond delay="10500"/>
                            </p:stCondLst>
                            <p:childTnLst>
                              <p:par>
                                <p:cTn id="129" presetID="53" presetClass="entr" presetSubtype="16"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p:cTn id="131" dur="500" fill="hold"/>
                                        <p:tgtEl>
                                          <p:spTgt spid="45"/>
                                        </p:tgtEl>
                                        <p:attrNameLst>
                                          <p:attrName>ppt_w</p:attrName>
                                        </p:attrNameLst>
                                      </p:cBhvr>
                                      <p:tavLst>
                                        <p:tav tm="0">
                                          <p:val>
                                            <p:fltVal val="0"/>
                                          </p:val>
                                        </p:tav>
                                        <p:tav tm="100000">
                                          <p:val>
                                            <p:strVal val="#ppt_w"/>
                                          </p:val>
                                        </p:tav>
                                      </p:tavLst>
                                    </p:anim>
                                    <p:anim calcmode="lin" valueType="num">
                                      <p:cBhvr>
                                        <p:cTn id="132" dur="500" fill="hold"/>
                                        <p:tgtEl>
                                          <p:spTgt spid="45"/>
                                        </p:tgtEl>
                                        <p:attrNameLst>
                                          <p:attrName>ppt_h</p:attrName>
                                        </p:attrNameLst>
                                      </p:cBhvr>
                                      <p:tavLst>
                                        <p:tav tm="0">
                                          <p:val>
                                            <p:fltVal val="0"/>
                                          </p:val>
                                        </p:tav>
                                        <p:tav tm="100000">
                                          <p:val>
                                            <p:strVal val="#ppt_h"/>
                                          </p:val>
                                        </p:tav>
                                      </p:tavLst>
                                    </p:anim>
                                    <p:animEffect transition="in" filter="fade">
                                      <p:cBhvr>
                                        <p:cTn id="133" dur="500"/>
                                        <p:tgtEl>
                                          <p:spTgt spid="45"/>
                                        </p:tgtEl>
                                      </p:cBhvr>
                                    </p:animEffect>
                                  </p:childTnLst>
                                </p:cTn>
                              </p:par>
                            </p:childTnLst>
                          </p:cTn>
                        </p:par>
                        <p:par>
                          <p:cTn id="134" fill="hold">
                            <p:stCondLst>
                              <p:cond delay="11000"/>
                            </p:stCondLst>
                            <p:childTnLst>
                              <p:par>
                                <p:cTn id="135" presetID="53" presetClass="entr" presetSubtype="16" fill="hold" grpId="0" nodeType="after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p:cTn id="137" dur="500" fill="hold"/>
                                        <p:tgtEl>
                                          <p:spTgt spid="51"/>
                                        </p:tgtEl>
                                        <p:attrNameLst>
                                          <p:attrName>ppt_w</p:attrName>
                                        </p:attrNameLst>
                                      </p:cBhvr>
                                      <p:tavLst>
                                        <p:tav tm="0">
                                          <p:val>
                                            <p:fltVal val="0"/>
                                          </p:val>
                                        </p:tav>
                                        <p:tav tm="100000">
                                          <p:val>
                                            <p:strVal val="#ppt_w"/>
                                          </p:val>
                                        </p:tav>
                                      </p:tavLst>
                                    </p:anim>
                                    <p:anim calcmode="lin" valueType="num">
                                      <p:cBhvr>
                                        <p:cTn id="138" dur="500" fill="hold"/>
                                        <p:tgtEl>
                                          <p:spTgt spid="51"/>
                                        </p:tgtEl>
                                        <p:attrNameLst>
                                          <p:attrName>ppt_h</p:attrName>
                                        </p:attrNameLst>
                                      </p:cBhvr>
                                      <p:tavLst>
                                        <p:tav tm="0">
                                          <p:val>
                                            <p:fltVal val="0"/>
                                          </p:val>
                                        </p:tav>
                                        <p:tav tm="100000">
                                          <p:val>
                                            <p:strVal val="#ppt_h"/>
                                          </p:val>
                                        </p:tav>
                                      </p:tavLst>
                                    </p:anim>
                                    <p:animEffect transition="in" filter="fade">
                                      <p:cBhvr>
                                        <p:cTn id="13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5" grpId="0" animBg="1"/>
      <p:bldP spid="25" grpId="0" animBg="1"/>
      <p:bldP spid="11" grpId="0" animBg="1"/>
      <p:bldP spid="12" grpId="0" animBg="1"/>
      <p:bldP spid="17" grpId="0"/>
      <p:bldP spid="18" grpId="0" animBg="1"/>
      <p:bldP spid="30" grpId="0" animBg="1"/>
      <p:bldP spid="40" grpId="0" animBg="1"/>
      <p:bldP spid="46" grpId="0"/>
      <p:bldP spid="47" grpId="0"/>
      <p:bldP spid="48" grpId="0"/>
      <p:bldP spid="39" grpId="0" animBg="1"/>
      <p:bldP spid="44" grpId="0"/>
      <p:bldP spid="45" grpId="0" animBg="1"/>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C:\Users\DELL\Desktop\2.2.2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6591"/>
            <a:ext cx="12226783" cy="687968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idx="4294967295"/>
          </p:nvPr>
        </p:nvSpPr>
        <p:spPr>
          <a:xfrm>
            <a:off x="0" y="2130425"/>
            <a:ext cx="10361613" cy="1471613"/>
          </a:xfrm>
        </p:spPr>
        <p:txBody>
          <a:bodyPr/>
          <a:lstStyle/>
          <a:p>
            <a:r>
              <a:rPr lang="en-US" altLang="zh-CN" dirty="0" smtClean="0"/>
              <a:t>           </a:t>
            </a:r>
            <a:endParaRPr lang="zh-CN" altLang="en-US" dirty="0"/>
          </a:p>
        </p:txBody>
      </p:sp>
      <p:sp>
        <p:nvSpPr>
          <p:cNvPr id="11" name="文本框 40"/>
          <p:cNvSpPr txBox="1"/>
          <p:nvPr/>
        </p:nvSpPr>
        <p:spPr>
          <a:xfrm>
            <a:off x="3358902" y="2248050"/>
            <a:ext cx="5845292" cy="1015663"/>
          </a:xfrm>
          <a:prstGeom prst="rect">
            <a:avLst/>
          </a:prstGeom>
          <a:noFill/>
        </p:spPr>
        <p:txBody>
          <a:bodyPr wrap="square" rtlCol="0">
            <a:spAutoFit/>
          </a:bodyPr>
          <a:lstStyle/>
          <a:p>
            <a:pPr algn="ctr"/>
            <a:r>
              <a:rPr lang="zh-CN" altLang="en-US" sz="6000" b="1" spc="300" dirty="0" smtClean="0">
                <a:gradFill>
                  <a:gsLst>
                    <a:gs pos="0">
                      <a:srgbClr val="E30000"/>
                    </a:gs>
                    <a:gs pos="100000">
                      <a:srgbClr val="760303"/>
                    </a:gs>
                  </a:gsLst>
                  <a:lin ang="5400000" scaled="0"/>
                </a:gradFill>
                <a:latin typeface="微软雅黑" pitchFamily="34" charset="-122"/>
                <a:ea typeface="微软雅黑" pitchFamily="34" charset="-122"/>
              </a:rPr>
              <a:t>感谢您的观看！</a:t>
            </a:r>
            <a:endParaRPr lang="zh-CN" altLang="en-US" sz="6000" b="1" spc="300" dirty="0">
              <a:gradFill>
                <a:gsLst>
                  <a:gs pos="0">
                    <a:srgbClr val="E30000"/>
                  </a:gs>
                  <a:gs pos="100000">
                    <a:srgbClr val="760303"/>
                  </a:gs>
                </a:gsLst>
                <a:lin ang="5400000" scaled="0"/>
              </a:gradFill>
              <a:latin typeface="微软雅黑" pitchFamily="34" charset="-122"/>
              <a:ea typeface="微软雅黑" pitchFamily="34" charset="-122"/>
            </a:endParaRPr>
          </a:p>
        </p:txBody>
      </p:sp>
      <p:sp>
        <p:nvSpPr>
          <p:cNvPr id="13" name="文本框 38"/>
          <p:cNvSpPr txBox="1"/>
          <p:nvPr/>
        </p:nvSpPr>
        <p:spPr>
          <a:xfrm>
            <a:off x="3617252" y="3472185"/>
            <a:ext cx="4998234" cy="461665"/>
          </a:xfrm>
          <a:prstGeom prst="rect">
            <a:avLst/>
          </a:prstGeom>
          <a:noFill/>
        </p:spPr>
        <p:txBody>
          <a:bodyPr wrap="square" rtlCol="0">
            <a:spAutoFit/>
          </a:bodyPr>
          <a:lstStyle/>
          <a:p>
            <a:r>
              <a:rPr lang="en-US" altLang="zh-CN" dirty="0" smtClean="0">
                <a:gradFill>
                  <a:gsLst>
                    <a:gs pos="0">
                      <a:srgbClr val="E30000"/>
                    </a:gs>
                    <a:gs pos="100000">
                      <a:srgbClr val="760303"/>
                    </a:gs>
                  </a:gsLst>
                  <a:lin ang="5400000" scaled="0"/>
                </a:gradFill>
                <a:latin typeface="微软雅黑" pitchFamily="34" charset="-122"/>
                <a:ea typeface="微软雅黑" pitchFamily="34" charset="-122"/>
              </a:rPr>
              <a:t>THANK  YOU  FOR  WATHING!</a:t>
            </a:r>
            <a:endParaRPr lang="zh-CN" altLang="en-US" dirty="0">
              <a:gradFill>
                <a:gsLst>
                  <a:gs pos="0">
                    <a:srgbClr val="E30000"/>
                  </a:gs>
                  <a:gs pos="100000">
                    <a:srgbClr val="760303"/>
                  </a:gs>
                </a:gsLst>
                <a:lin ang="5400000" scaled="0"/>
              </a:gradFill>
              <a:latin typeface="微软雅黑" pitchFamily="34" charset="-122"/>
              <a:ea typeface="微软雅黑" pitchFamily="34" charset="-122"/>
            </a:endParaRPr>
          </a:p>
        </p:txBody>
      </p:sp>
      <p:pic>
        <p:nvPicPr>
          <p:cNvPr id="8" name="Picture 3" descr="E:\江财PPT\6a63f6246b600c3332a57fb11a4c510fd8f9a1ef.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71670" y="184440"/>
            <a:ext cx="1728192" cy="541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8072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11"/>
          <p:cNvSpPr>
            <a:spLocks noGrp="1"/>
          </p:cNvSpPr>
          <p:nvPr>
            <p:ph type="sldNum" sz="quarter" idx="12"/>
          </p:nvPr>
        </p:nvSpPr>
        <p:spPr/>
        <p:txBody>
          <a:bodyPr/>
          <a:lstStyle/>
          <a:p>
            <a:fld id="{6FB67134-64F8-46FA-8F14-5BDC2145EB89}" type="slidenum">
              <a:rPr lang="zh-CN" altLang="en-US" smtClean="0"/>
              <a:pPr/>
              <a:t>3</a:t>
            </a:fld>
            <a:r>
              <a:rPr lang="en-US" altLang="zh-CN" dirty="0" smtClean="0"/>
              <a:t>/21</a:t>
            </a:r>
            <a:endParaRPr lang="zh-CN" altLang="en-US" dirty="0"/>
          </a:p>
        </p:txBody>
      </p:sp>
      <p:sp>
        <p:nvSpPr>
          <p:cNvPr id="47" name="标题 4"/>
          <p:cNvSpPr txBox="1"/>
          <p:nvPr/>
        </p:nvSpPr>
        <p:spPr>
          <a:xfrm>
            <a:off x="4011006" y="3213770"/>
            <a:ext cx="4168401" cy="65416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800" b="1" dirty="0" smtClean="0">
                <a:solidFill>
                  <a:srgbClr val="C8020B"/>
                </a:solidFill>
                <a:latin typeface="Adobe 黑体 Std R" pitchFamily="34" charset="-122"/>
                <a:ea typeface="Adobe 黑体 Std R" pitchFamily="34" charset="-122"/>
                <a:cs typeface="+mn-ea"/>
                <a:sym typeface="Arial" panose="020B0604020202020204" pitchFamily="34" charset="0"/>
              </a:rPr>
              <a:t>请输入第一章节</a:t>
            </a:r>
            <a:endParaRPr lang="zh-CN" altLang="en-US" sz="3800" b="1" dirty="0">
              <a:solidFill>
                <a:srgbClr val="C8020B"/>
              </a:solidFill>
              <a:latin typeface="Adobe 黑体 Std R" pitchFamily="34" charset="-122"/>
              <a:ea typeface="Adobe 黑体 Std R" pitchFamily="34" charset="-122"/>
              <a:cs typeface="+mn-ea"/>
              <a:sym typeface="Arial" panose="020B0604020202020204" pitchFamily="34" charset="0"/>
            </a:endParaRPr>
          </a:p>
        </p:txBody>
      </p:sp>
      <p:sp>
        <p:nvSpPr>
          <p:cNvPr id="48" name="圆角矩形 47"/>
          <p:cNvSpPr/>
          <p:nvPr/>
        </p:nvSpPr>
        <p:spPr>
          <a:xfrm>
            <a:off x="4439023" y="4149873"/>
            <a:ext cx="3528392" cy="532736"/>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49" name="椭圆 48"/>
          <p:cNvSpPr/>
          <p:nvPr/>
        </p:nvSpPr>
        <p:spPr>
          <a:xfrm>
            <a:off x="4222998" y="4106544"/>
            <a:ext cx="638437" cy="638437"/>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0" name="标题 4"/>
          <p:cNvSpPr txBox="1"/>
          <p:nvPr/>
        </p:nvSpPr>
        <p:spPr>
          <a:xfrm>
            <a:off x="5074755" y="4238685"/>
            <a:ext cx="2700300" cy="35511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prstClr val="white"/>
                </a:solidFill>
                <a:latin typeface="Adobe 黑体 Std R" pitchFamily="34" charset="-122"/>
                <a:ea typeface="Adobe 黑体 Std R" pitchFamily="34" charset="-122"/>
                <a:sym typeface="Arial" panose="020B0604020202020204" pitchFamily="34" charset="0"/>
              </a:rPr>
              <a:t>单击此处添加副标题</a:t>
            </a:r>
          </a:p>
        </p:txBody>
      </p:sp>
      <p:sp>
        <p:nvSpPr>
          <p:cNvPr id="52" name="六边形 51"/>
          <p:cNvSpPr/>
          <p:nvPr/>
        </p:nvSpPr>
        <p:spPr>
          <a:xfrm>
            <a:off x="5230068" y="1497671"/>
            <a:ext cx="1730276" cy="1491618"/>
          </a:xfrm>
          <a:prstGeom prst="hexagon">
            <a:avLst>
              <a:gd name="adj" fmla="val 29052"/>
              <a:gd name="vf" fmla="val 115470"/>
            </a:avLst>
          </a:prstGeom>
          <a:solidFill>
            <a:srgbClr val="C20D0E"/>
          </a:solidFill>
          <a:ln w="25400" cap="flat" cmpd="sng" algn="ctr">
            <a:noFill/>
            <a:prstDash val="solid"/>
          </a:ln>
          <a:effectLst/>
        </p:spPr>
        <p:txBody>
          <a:bodyPr rtlCol="0" anchor="ctr"/>
          <a:lstStyle/>
          <a:p>
            <a:pPr algn="ctr" defTabSz="914400" fontAlgn="base">
              <a:spcBef>
                <a:spcPct val="0"/>
              </a:spcBef>
              <a:spcAft>
                <a:spcPct val="0"/>
              </a:spcAft>
              <a:buFont typeface="Arial" panose="020B0604020202020204" pitchFamily="34" charset="0"/>
              <a:buNone/>
            </a:pPr>
            <a:endParaRPr lang="zh-CN" altLang="en-US" sz="1015" kern="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3" name="TextBox 59"/>
          <p:cNvSpPr txBox="1">
            <a:spLocks noChangeArrowheads="1"/>
          </p:cNvSpPr>
          <p:nvPr/>
        </p:nvSpPr>
        <p:spPr bwMode="auto">
          <a:xfrm flipH="1">
            <a:off x="5246180" y="1643315"/>
            <a:ext cx="1714164" cy="1200329"/>
          </a:xfrm>
          <a:prstGeom prst="rect">
            <a:avLst/>
          </a:prstGeom>
          <a:noFill/>
          <a:ln>
            <a:noFill/>
          </a:ln>
          <a:effectLst>
            <a:innerShdw blurRad="63500" dist="50800" dir="13500000">
              <a:prstClr val="black">
                <a:alpha val="50000"/>
              </a:prstClr>
            </a:innerShdw>
          </a:effec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514350" fontAlgn="base">
              <a:spcBef>
                <a:spcPct val="0"/>
              </a:spcBef>
              <a:spcAft>
                <a:spcPct val="0"/>
              </a:spcAft>
              <a:buFont typeface="Arial" panose="020B0604020202020204" pitchFamily="34" charset="0"/>
              <a:buNone/>
              <a:defRPr/>
            </a:pPr>
            <a:r>
              <a:rPr lang="en-US" altLang="zh-CN" sz="7200" b="1" kern="0" dirty="0">
                <a:solidFill>
                  <a:prstClr val="white"/>
                </a:solidFill>
                <a:ea typeface="FZHei-B01S" panose="02010601030101010101" pitchFamily="2" charset="-122"/>
                <a:sym typeface="Arial" panose="020B0604020202020204" pitchFamily="34" charset="0"/>
              </a:rPr>
              <a:t>01</a:t>
            </a:r>
            <a:endParaRPr lang="en-US" altLang="ko-KR" sz="7200" b="1" kern="0" dirty="0">
              <a:solidFill>
                <a:prstClr val="white"/>
              </a:solidFill>
              <a:ea typeface="FZHei-B01S" panose="02010601030101010101" pitchFamily="2" charset="-122"/>
              <a:sym typeface="Arial" panose="020B0604020202020204" pitchFamily="34" charset="0"/>
            </a:endParaRPr>
          </a:p>
        </p:txBody>
      </p:sp>
    </p:spTree>
    <p:extLst>
      <p:ext uri="{BB962C8B-B14F-4D97-AF65-F5344CB8AC3E}">
        <p14:creationId xmlns:p14="http://schemas.microsoft.com/office/powerpoint/2010/main" val="414922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iterate type="lt">
                                    <p:tmPct val="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bldLvl="0" animBg="1"/>
      <p:bldP spid="49" grpId="0" bldLvl="0" animBg="1"/>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4</a:t>
            </a:fld>
            <a:r>
              <a:rPr lang="en-US" altLang="zh-CN" dirty="0" smtClean="0"/>
              <a:t>/21</a:t>
            </a:r>
            <a:endParaRPr lang="zh-CN" altLang="en-US" dirty="0"/>
          </a:p>
        </p:txBody>
      </p:sp>
      <p:cxnSp>
        <p:nvCxnSpPr>
          <p:cNvPr id="57" name="直接连接符 56"/>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a:t>
            </a:r>
            <a:r>
              <a:rPr lang="zh-CN" altLang="en-US" sz="2800" b="1" dirty="0" smtClean="0">
                <a:solidFill>
                  <a:srgbClr val="C00000"/>
                </a:solidFill>
                <a:latin typeface="微软雅黑" pitchFamily="34" charset="-122"/>
                <a:ea typeface="微软雅黑" pitchFamily="34" charset="-122"/>
              </a:rPr>
              <a:t>输入第一章节</a:t>
            </a:r>
            <a:endParaRPr lang="zh-CN" altLang="en-US" sz="2800" b="1" dirty="0">
              <a:solidFill>
                <a:srgbClr val="C00000"/>
              </a:solidFill>
              <a:latin typeface="微软雅黑" pitchFamily="34" charset="-122"/>
              <a:ea typeface="微软雅黑" pitchFamily="34" charset="-122"/>
            </a:endParaRPr>
          </a:p>
        </p:txBody>
      </p:sp>
      <p:sp>
        <p:nvSpPr>
          <p:cNvPr id="48" name="TextBox 47"/>
          <p:cNvSpPr txBox="1"/>
          <p:nvPr/>
        </p:nvSpPr>
        <p:spPr>
          <a:xfrm>
            <a:off x="1342678" y="1629594"/>
            <a:ext cx="9361040" cy="3939540"/>
          </a:xfrm>
          <a:prstGeom prst="rect">
            <a:avLst/>
          </a:prstGeom>
          <a:noFill/>
        </p:spPr>
        <p:txBody>
          <a:bodyPr wrap="square" rtlCol="0">
            <a:spAutoFit/>
          </a:bodyPr>
          <a:lstStyle/>
          <a:p>
            <a:pPr marL="531813" indent="-531813">
              <a:buFont typeface="Wingdings" pitchFamily="2" charset="2"/>
              <a:buChar char="l"/>
            </a:pPr>
            <a:r>
              <a:rPr lang="zh-CN" altLang="en-US" sz="2200" dirty="0" smtClean="0">
                <a:solidFill>
                  <a:schemeClr val="tx1">
                    <a:lumMod val="75000"/>
                    <a:lumOff val="25000"/>
                  </a:schemeClr>
                </a:solidFill>
                <a:latin typeface="Adobe 黑体 Std R" pitchFamily="34" charset="-122"/>
                <a:ea typeface="Adobe 黑体 Std R" pitchFamily="34" charset="-122"/>
              </a:rPr>
              <a:t>请输入内容请输入内容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r>
              <a:rPr lang="zh-CN" altLang="en-US" sz="2200" dirty="0">
                <a:solidFill>
                  <a:schemeClr val="tx1">
                    <a:lumMod val="75000"/>
                    <a:lumOff val="25000"/>
                  </a:schemeClr>
                </a:solidFill>
                <a:latin typeface="Adobe 黑体 Std R" pitchFamily="34" charset="-122"/>
                <a:ea typeface="Adobe 黑体 Std R" pitchFamily="34" charset="-122"/>
              </a:rPr>
              <a:t>请输入</a:t>
            </a:r>
            <a:r>
              <a:rPr lang="zh-CN" altLang="en-US" sz="2200" dirty="0" smtClean="0">
                <a:solidFill>
                  <a:schemeClr val="tx1">
                    <a:lumMod val="75000"/>
                    <a:lumOff val="25000"/>
                  </a:schemeClr>
                </a:solidFill>
                <a:latin typeface="Adobe 黑体 Std R" pitchFamily="34" charset="-122"/>
                <a:ea typeface="Adobe 黑体 Std R" pitchFamily="34" charset="-122"/>
              </a:rPr>
              <a:t>内容</a:t>
            </a:r>
            <a:endParaRPr lang="en-US" altLang="zh-CN" sz="2200" dirty="0" smtClean="0">
              <a:solidFill>
                <a:schemeClr val="tx1">
                  <a:lumMod val="75000"/>
                  <a:lumOff val="25000"/>
                </a:schemeClr>
              </a:solidFill>
              <a:latin typeface="Adobe 黑体 Std R" pitchFamily="34" charset="-122"/>
              <a:ea typeface="Adobe 黑体 Std R" pitchFamily="34" charset="-122"/>
            </a:endParaRPr>
          </a:p>
          <a:p>
            <a:endParaRPr lang="en-US" altLang="zh-CN" dirty="0" smtClean="0">
              <a:solidFill>
                <a:schemeClr val="tx1">
                  <a:lumMod val="75000"/>
                  <a:lumOff val="25000"/>
                </a:schemeClr>
              </a:solidFill>
              <a:latin typeface="Adobe 黑体 Std R" pitchFamily="34" charset="-122"/>
              <a:ea typeface="Adobe 黑体 Std R" pitchFamily="34" charset="-122"/>
            </a:endParaRPr>
          </a:p>
          <a:p>
            <a:pPr marL="1141398" lvl="1" indent="-531813">
              <a:buFont typeface="Wingdings" pitchFamily="2" charset="2"/>
              <a:buChar char="n"/>
            </a:pP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a:t>
            </a:r>
            <a:r>
              <a:rPr lang="zh-CN" altLang="en-US" sz="2000" dirty="0" smtClean="0">
                <a:solidFill>
                  <a:schemeClr val="tx1">
                    <a:lumMod val="75000"/>
                    <a:lumOff val="25000"/>
                  </a:schemeClr>
                </a:solidFill>
                <a:latin typeface="Adobe 黑体 Std R" pitchFamily="34" charset="-122"/>
                <a:ea typeface="Adobe 黑体 Std R" pitchFamily="34" charset="-122"/>
              </a:rPr>
              <a:t>内容</a:t>
            </a:r>
            <a:r>
              <a:rPr lang="zh-CN" altLang="en-US" sz="2000" dirty="0">
                <a:solidFill>
                  <a:schemeClr val="tx1">
                    <a:lumMod val="75000"/>
                    <a:lumOff val="25000"/>
                  </a:schemeClr>
                </a:solidFill>
                <a:latin typeface="Adobe 黑体 Std R" pitchFamily="34" charset="-122"/>
                <a:ea typeface="Adobe 黑体 Std R" pitchFamily="34" charset="-122"/>
              </a:rPr>
              <a:t>请输入内容</a:t>
            </a:r>
            <a:endParaRPr lang="en-US" altLang="zh-CN" sz="2000" dirty="0" smtClean="0">
              <a:solidFill>
                <a:schemeClr val="tx1">
                  <a:lumMod val="75000"/>
                  <a:lumOff val="25000"/>
                </a:schemeClr>
              </a:solidFill>
              <a:latin typeface="Adobe 黑体 Std R" pitchFamily="34" charset="-122"/>
              <a:ea typeface="Adobe 黑体 Std R" pitchFamily="34" charset="-122"/>
            </a:endParaRPr>
          </a:p>
          <a:p>
            <a:pPr lvl="1"/>
            <a:endParaRPr lang="en-US" altLang="zh-CN" sz="2000" dirty="0">
              <a:solidFill>
                <a:schemeClr val="tx1">
                  <a:lumMod val="75000"/>
                  <a:lumOff val="25000"/>
                </a:schemeClr>
              </a:solidFill>
              <a:latin typeface="Adobe 黑体 Std R" pitchFamily="34" charset="-122"/>
              <a:ea typeface="Adobe 黑体 Std R" pitchFamily="34" charset="-122"/>
            </a:endParaRPr>
          </a:p>
          <a:p>
            <a:pPr marL="1562070" lvl="2" indent="-342900">
              <a:buFont typeface="Wingdings" pitchFamily="2" charset="2"/>
              <a:buChar char="Ø"/>
            </a:pP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endParaRPr lang="en-US" altLang="zh-CN" sz="1800" dirty="0" smtClean="0">
              <a:solidFill>
                <a:schemeClr val="tx1">
                  <a:lumMod val="75000"/>
                  <a:lumOff val="25000"/>
                </a:schemeClr>
              </a:solidFill>
              <a:latin typeface="Adobe 黑体 Std R" pitchFamily="34" charset="-122"/>
              <a:ea typeface="Adobe 黑体 Std R" pitchFamily="34" charset="-122"/>
            </a:endParaRPr>
          </a:p>
          <a:p>
            <a:pPr marL="1562070" lvl="2" indent="-342900">
              <a:buFont typeface="Wingdings" pitchFamily="2" charset="2"/>
              <a:buChar char="Ø"/>
            </a:pPr>
            <a:endParaRPr lang="en-US" altLang="zh-CN" sz="1600" dirty="0">
              <a:solidFill>
                <a:schemeClr val="tx1">
                  <a:lumMod val="75000"/>
                  <a:lumOff val="25000"/>
                </a:schemeClr>
              </a:solidFill>
              <a:latin typeface="Adobe 黑体 Std R" pitchFamily="34" charset="-122"/>
              <a:ea typeface="Adobe 黑体 Std R" pitchFamily="34" charset="-122"/>
            </a:endParaRPr>
          </a:p>
          <a:p>
            <a:pPr marL="2171654" lvl="3" indent="-342900">
              <a:buFont typeface="Wingdings" pitchFamily="2" charset="2"/>
              <a:buChar char="Ø"/>
            </a:pPr>
            <a:r>
              <a:rPr lang="zh-CN" altLang="en-US" sz="1600" dirty="0">
                <a:solidFill>
                  <a:schemeClr val="tx1">
                    <a:lumMod val="75000"/>
                    <a:lumOff val="25000"/>
                  </a:schemeClr>
                </a:solidFill>
                <a:latin typeface="Adobe 黑体 Std R" pitchFamily="34" charset="-122"/>
                <a:ea typeface="Adobe 黑体 Std R" pitchFamily="34" charset="-122"/>
              </a:rPr>
              <a:t>请输入内容请输入内容请输入内容请输入内容请输入内容请输入内容请输入内容请输入内容请输入内容请输入内容请输入内容请输入内容</a:t>
            </a:r>
          </a:p>
        </p:txBody>
      </p:sp>
    </p:spTree>
    <p:extLst>
      <p:ext uri="{BB962C8B-B14F-4D97-AF65-F5344CB8AC3E}">
        <p14:creationId xmlns:p14="http://schemas.microsoft.com/office/powerpoint/2010/main" val="25191545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barn(inVertical)">
                                      <p:cBhvr>
                                        <p:cTn id="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5</a:t>
            </a:fld>
            <a:r>
              <a:rPr lang="en-US" altLang="zh-CN" dirty="0" smtClean="0"/>
              <a:t>/21</a:t>
            </a:r>
            <a:endParaRPr lang="zh-CN" altLang="en-US" dirty="0"/>
          </a:p>
        </p:txBody>
      </p:sp>
      <p:cxnSp>
        <p:nvCxnSpPr>
          <p:cNvPr id="7" name="直接连接符 6"/>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请输入第一章节</a:t>
            </a:r>
          </a:p>
        </p:txBody>
      </p:sp>
      <p:grpSp>
        <p:nvGrpSpPr>
          <p:cNvPr id="3" name="组合 2"/>
          <p:cNvGrpSpPr/>
          <p:nvPr/>
        </p:nvGrpSpPr>
        <p:grpSpPr>
          <a:xfrm>
            <a:off x="923830" y="1573963"/>
            <a:ext cx="4647943" cy="4432819"/>
            <a:chOff x="923830" y="1573963"/>
            <a:chExt cx="4647943" cy="4432819"/>
          </a:xfrm>
        </p:grpSpPr>
        <p:pic>
          <p:nvPicPr>
            <p:cNvPr id="2051" name="Picture 3" descr="E:\美丽的校园\1.校园春秋 横幅\2.四季蛟桥园 焦点图\1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25308" r="25134"/>
            <a:stretch/>
          </p:blipFill>
          <p:spPr bwMode="auto">
            <a:xfrm>
              <a:off x="923830" y="1573963"/>
              <a:ext cx="4647943" cy="443281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62758" y="5651014"/>
              <a:ext cx="2016224" cy="23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
        <p:nvSpPr>
          <p:cNvPr id="10" name="TextBox 9"/>
          <p:cNvSpPr txBox="1"/>
          <p:nvPr/>
        </p:nvSpPr>
        <p:spPr>
          <a:xfrm>
            <a:off x="6204966" y="1557586"/>
            <a:ext cx="4824536" cy="4093428"/>
          </a:xfrm>
          <a:prstGeom prst="rect">
            <a:avLst/>
          </a:prstGeom>
          <a:noFill/>
        </p:spPr>
        <p:txBody>
          <a:bodyPr wrap="square" rtlCol="0">
            <a:spAutoFit/>
          </a:bodyPr>
          <a:lstStyle/>
          <a:p>
            <a:pPr marL="531813" indent="-531813">
              <a:buFont typeface="Wingdings" pitchFamily="2" charset="2"/>
              <a:buChar char="l"/>
            </a:pPr>
            <a:r>
              <a:rPr lang="zh-CN" altLang="en-US" sz="2200" b="1" dirty="0" smtClean="0">
                <a:solidFill>
                  <a:schemeClr val="tx1">
                    <a:lumMod val="75000"/>
                    <a:lumOff val="25000"/>
                  </a:schemeClr>
                </a:solidFill>
                <a:latin typeface="Adobe 黑体 Std R" pitchFamily="34" charset="-122"/>
                <a:ea typeface="Adobe 黑体 Std R" pitchFamily="34" charset="-122"/>
              </a:rPr>
              <a:t>添加一级标题</a:t>
            </a:r>
            <a:endParaRPr lang="en-US" altLang="zh-CN" sz="2200" b="1" dirty="0" smtClean="0">
              <a:solidFill>
                <a:schemeClr val="tx1">
                  <a:lumMod val="75000"/>
                  <a:lumOff val="25000"/>
                </a:schemeClr>
              </a:solidFill>
              <a:latin typeface="Adobe 黑体 Std R" pitchFamily="34" charset="-122"/>
              <a:ea typeface="Adobe 黑体 Std R" pitchFamily="34" charset="-122"/>
            </a:endParaRPr>
          </a:p>
          <a:p>
            <a:pPr marL="538163" indent="-538163"/>
            <a:r>
              <a:rPr lang="en-US" altLang="zh-CN" sz="1800" dirty="0" smtClean="0">
                <a:solidFill>
                  <a:schemeClr val="tx1">
                    <a:lumMod val="75000"/>
                    <a:lumOff val="25000"/>
                  </a:schemeClr>
                </a:solidFill>
                <a:latin typeface="Adobe 黑体 Std R" pitchFamily="34" charset="-122"/>
                <a:ea typeface="Adobe 黑体 Std R" pitchFamily="34" charset="-122"/>
              </a:rPr>
              <a:t>           </a:t>
            </a:r>
            <a:r>
              <a:rPr lang="zh-CN" altLang="en-US" sz="1800" dirty="0" smtClean="0">
                <a:solidFill>
                  <a:schemeClr val="tx1">
                    <a:lumMod val="75000"/>
                    <a:lumOff val="25000"/>
                  </a:schemeClr>
                </a:solidFill>
                <a:latin typeface="Adobe 黑体 Std R" pitchFamily="34" charset="-122"/>
                <a:ea typeface="Adobe 黑体 Std R" pitchFamily="34" charset="-122"/>
              </a:rPr>
              <a:t>请</a:t>
            </a:r>
            <a:r>
              <a:rPr lang="zh-CN" altLang="en-US" sz="1800" dirty="0">
                <a:solidFill>
                  <a:schemeClr val="tx1">
                    <a:lumMod val="75000"/>
                    <a:lumOff val="25000"/>
                  </a:schemeClr>
                </a:solidFill>
                <a:latin typeface="Adobe 黑体 Std R" pitchFamily="34" charset="-122"/>
                <a:ea typeface="Adobe 黑体 Std R" pitchFamily="34" charset="-122"/>
              </a:rPr>
              <a:t>输入内容请输入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r>
              <a:rPr lang="zh-CN" altLang="en-US" sz="1800" dirty="0">
                <a:solidFill>
                  <a:schemeClr val="tx1">
                    <a:lumMod val="75000"/>
                    <a:lumOff val="25000"/>
                  </a:schemeClr>
                </a:solidFill>
                <a:latin typeface="Adobe 黑体 Std R" pitchFamily="34" charset="-122"/>
                <a:ea typeface="Adobe 黑体 Std R" pitchFamily="34" charset="-122"/>
              </a:rPr>
              <a:t>请</a:t>
            </a:r>
            <a:r>
              <a:rPr lang="zh-CN" altLang="en-US" sz="1800" dirty="0" smtClean="0">
                <a:solidFill>
                  <a:schemeClr val="tx1">
                    <a:lumMod val="75000"/>
                    <a:lumOff val="25000"/>
                  </a:schemeClr>
                </a:solidFill>
                <a:latin typeface="Adobe 黑体 Std R" pitchFamily="34" charset="-122"/>
                <a:ea typeface="Adobe 黑体 Std R" pitchFamily="34" charset="-122"/>
              </a:rPr>
              <a:t>输入   内容</a:t>
            </a:r>
            <a:r>
              <a:rPr lang="zh-CN" altLang="en-US" sz="1800" dirty="0">
                <a:solidFill>
                  <a:schemeClr val="tx1">
                    <a:lumMod val="75000"/>
                    <a:lumOff val="25000"/>
                  </a:schemeClr>
                </a:solidFill>
                <a:latin typeface="Adobe 黑体 Std R" pitchFamily="34" charset="-122"/>
                <a:ea typeface="Adobe 黑体 Std R" pitchFamily="34" charset="-122"/>
              </a:rPr>
              <a:t>请输入</a:t>
            </a:r>
            <a:r>
              <a:rPr lang="zh-CN" altLang="en-US" sz="1800" dirty="0" smtClean="0">
                <a:solidFill>
                  <a:schemeClr val="tx1">
                    <a:lumMod val="75000"/>
                    <a:lumOff val="25000"/>
                  </a:schemeClr>
                </a:solidFill>
                <a:latin typeface="Adobe 黑体 Std R" pitchFamily="34" charset="-122"/>
                <a:ea typeface="Adobe 黑体 Std R" pitchFamily="34" charset="-122"/>
              </a:rPr>
              <a:t>内容</a:t>
            </a:r>
            <a:endParaRPr lang="en-US" altLang="zh-CN" sz="1800" dirty="0" smtClean="0">
              <a:solidFill>
                <a:schemeClr val="tx1">
                  <a:lumMod val="75000"/>
                  <a:lumOff val="25000"/>
                </a:schemeClr>
              </a:solidFill>
              <a:latin typeface="Adobe 黑体 Std R" pitchFamily="34" charset="-122"/>
              <a:ea typeface="Adobe 黑体 Std R" pitchFamily="34" charset="-122"/>
            </a:endParaRPr>
          </a:p>
          <a:p>
            <a:pPr marL="538163" indent="-538163"/>
            <a:endParaRPr lang="en-US" altLang="zh-CN" sz="1800" dirty="0" smtClean="0">
              <a:solidFill>
                <a:schemeClr val="tx1">
                  <a:lumMod val="75000"/>
                  <a:lumOff val="25000"/>
                </a:schemeClr>
              </a:solidFill>
              <a:latin typeface="Adobe 黑体 Std R" pitchFamily="34" charset="-122"/>
              <a:ea typeface="Adobe 黑体 Std R" pitchFamily="34" charset="-122"/>
            </a:endParaRPr>
          </a:p>
          <a:p>
            <a:pPr marL="1141398" lvl="1" indent="-531813">
              <a:buFont typeface="Wingdings" pitchFamily="2" charset="2"/>
              <a:buChar char="n"/>
            </a:pPr>
            <a:r>
              <a:rPr lang="zh-CN" altLang="en-US" sz="2000" b="1" dirty="0" smtClean="0">
                <a:solidFill>
                  <a:schemeClr val="tx1">
                    <a:lumMod val="75000"/>
                    <a:lumOff val="25000"/>
                  </a:schemeClr>
                </a:solidFill>
                <a:latin typeface="Adobe 黑体 Std R" pitchFamily="34" charset="-122"/>
                <a:ea typeface="Adobe 黑体 Std R" pitchFamily="34" charset="-122"/>
              </a:rPr>
              <a:t>添加二级标题</a:t>
            </a:r>
            <a:endParaRPr lang="en-US" altLang="zh-CN" sz="2000" b="1" dirty="0" smtClean="0">
              <a:solidFill>
                <a:schemeClr val="tx1">
                  <a:lumMod val="75000"/>
                  <a:lumOff val="25000"/>
                </a:schemeClr>
              </a:solidFill>
              <a:latin typeface="Adobe 黑体 Std R" pitchFamily="34" charset="-122"/>
              <a:ea typeface="Adobe 黑体 Std R" pitchFamily="34" charset="-122"/>
            </a:endParaRPr>
          </a:p>
          <a:p>
            <a:pPr marL="1168400" indent="-1168400"/>
            <a:r>
              <a:rPr lang="zh-CN" altLang="en-US" sz="1800" dirty="0" smtClean="0">
                <a:solidFill>
                  <a:schemeClr val="tx1">
                    <a:lumMod val="75000"/>
                    <a:lumOff val="25000"/>
                  </a:schemeClr>
                </a:solidFill>
                <a:latin typeface="Adobe 黑体 Std R" pitchFamily="34" charset="-122"/>
                <a:ea typeface="Adobe 黑体 Std R" pitchFamily="34" charset="-122"/>
              </a:rPr>
              <a:t>                      </a:t>
            </a:r>
            <a:r>
              <a:rPr lang="zh-CN" altLang="en-US" sz="1600" dirty="0" smtClean="0">
                <a:solidFill>
                  <a:schemeClr val="tx1">
                    <a:lumMod val="75000"/>
                    <a:lumOff val="25000"/>
                  </a:schemeClr>
                </a:solidFill>
                <a:latin typeface="Adobe 黑体 Std R" pitchFamily="34" charset="-122"/>
                <a:ea typeface="Adobe 黑体 Std R" pitchFamily="34" charset="-122"/>
              </a:rPr>
              <a:t>请</a:t>
            </a:r>
            <a:r>
              <a:rPr lang="zh-CN" altLang="en-US" sz="1600" dirty="0">
                <a:solidFill>
                  <a:schemeClr val="tx1">
                    <a:lumMod val="75000"/>
                    <a:lumOff val="25000"/>
                  </a:schemeClr>
                </a:solidFill>
                <a:latin typeface="Adobe 黑体 Std R" pitchFamily="34" charset="-122"/>
                <a:ea typeface="Adobe 黑体 Std R" pitchFamily="34" charset="-122"/>
              </a:rPr>
              <a:t>输入内容请输入内容请输入内容</a:t>
            </a:r>
            <a:r>
              <a:rPr lang="zh-CN" altLang="en-US" sz="1600" dirty="0" smtClean="0">
                <a:solidFill>
                  <a:schemeClr val="tx1">
                    <a:lumMod val="75000"/>
                    <a:lumOff val="25000"/>
                  </a:schemeClr>
                </a:solidFill>
                <a:latin typeface="Adobe 黑体 Std R" pitchFamily="34" charset="-122"/>
                <a:ea typeface="Adobe 黑体 Std R" pitchFamily="34" charset="-122"/>
              </a:rPr>
              <a:t>请 输入内容</a:t>
            </a:r>
            <a:r>
              <a:rPr lang="zh-CN" altLang="en-US" sz="1600" dirty="0">
                <a:solidFill>
                  <a:schemeClr val="tx1">
                    <a:lumMod val="75000"/>
                    <a:lumOff val="25000"/>
                  </a:schemeClr>
                </a:solidFill>
                <a:latin typeface="Adobe 黑体 Std R" pitchFamily="34" charset="-122"/>
                <a:ea typeface="Adobe 黑体 Std R" pitchFamily="34" charset="-122"/>
              </a:rPr>
              <a:t>请输入</a:t>
            </a:r>
            <a:r>
              <a:rPr lang="zh-CN" altLang="en-US" sz="1600" dirty="0" smtClean="0">
                <a:solidFill>
                  <a:schemeClr val="tx1">
                    <a:lumMod val="75000"/>
                    <a:lumOff val="25000"/>
                  </a:schemeClr>
                </a:solidFill>
                <a:latin typeface="Adobe 黑体 Std R" pitchFamily="34" charset="-122"/>
                <a:ea typeface="Adobe 黑体 Std R" pitchFamily="34" charset="-122"/>
              </a:rPr>
              <a:t>内容</a:t>
            </a:r>
            <a:endParaRPr lang="en-US" altLang="zh-CN" sz="1600" dirty="0" smtClean="0">
              <a:solidFill>
                <a:schemeClr val="tx1">
                  <a:lumMod val="75000"/>
                  <a:lumOff val="25000"/>
                </a:schemeClr>
              </a:solidFill>
              <a:latin typeface="Adobe 黑体 Std R" pitchFamily="34" charset="-122"/>
              <a:ea typeface="Adobe 黑体 Std R" pitchFamily="34" charset="-122"/>
            </a:endParaRPr>
          </a:p>
          <a:p>
            <a:pPr marL="1168400" indent="-1168400"/>
            <a:endParaRPr lang="en-US" altLang="zh-CN" sz="2000" dirty="0">
              <a:solidFill>
                <a:schemeClr val="tx1">
                  <a:lumMod val="75000"/>
                  <a:lumOff val="25000"/>
                </a:schemeClr>
              </a:solidFill>
              <a:latin typeface="Adobe 黑体 Std R" pitchFamily="34" charset="-122"/>
              <a:ea typeface="Adobe 黑体 Std R" pitchFamily="34" charset="-122"/>
            </a:endParaRPr>
          </a:p>
          <a:p>
            <a:pPr marL="1562070" lvl="2" indent="-342900">
              <a:buFont typeface="Wingdings" pitchFamily="2" charset="2"/>
              <a:buChar char="Ø"/>
            </a:pPr>
            <a:r>
              <a:rPr lang="zh-CN" altLang="en-US" sz="1800" b="1" dirty="0" smtClean="0">
                <a:solidFill>
                  <a:schemeClr val="tx1">
                    <a:lumMod val="75000"/>
                    <a:lumOff val="25000"/>
                  </a:schemeClr>
                </a:solidFill>
                <a:latin typeface="Adobe 黑体 Std R" pitchFamily="34" charset="-122"/>
                <a:ea typeface="Adobe 黑体 Std R" pitchFamily="34" charset="-122"/>
              </a:rPr>
              <a:t>添加三级标题</a:t>
            </a:r>
            <a:endParaRPr lang="en-US" altLang="zh-CN" sz="1800" b="1" dirty="0" smtClean="0">
              <a:solidFill>
                <a:schemeClr val="tx1">
                  <a:lumMod val="75000"/>
                  <a:lumOff val="25000"/>
                </a:schemeClr>
              </a:solidFill>
              <a:latin typeface="Adobe 黑体 Std R" pitchFamily="34" charset="-122"/>
              <a:ea typeface="Adobe 黑体 Std R" pitchFamily="34" charset="-122"/>
            </a:endParaRPr>
          </a:p>
          <a:p>
            <a:pPr marL="1616075" lvl="2" indent="-398463"/>
            <a:r>
              <a:rPr lang="en-US" altLang="zh-CN" sz="1600" dirty="0" smtClean="0">
                <a:solidFill>
                  <a:schemeClr val="tx1">
                    <a:lumMod val="75000"/>
                    <a:lumOff val="25000"/>
                  </a:schemeClr>
                </a:solidFill>
                <a:latin typeface="Adobe 黑体 Std R" pitchFamily="34" charset="-122"/>
                <a:ea typeface="Adobe 黑体 Std R" pitchFamily="34" charset="-122"/>
              </a:rPr>
              <a:t>        </a:t>
            </a:r>
            <a:r>
              <a:rPr lang="zh-CN" altLang="en-US" sz="1400" dirty="0" smtClean="0">
                <a:solidFill>
                  <a:schemeClr val="tx1">
                    <a:lumMod val="75000"/>
                    <a:lumOff val="25000"/>
                  </a:schemeClr>
                </a:solidFill>
                <a:latin typeface="Adobe 黑体 Std R" pitchFamily="34" charset="-122"/>
                <a:ea typeface="Adobe 黑体 Std R" pitchFamily="34" charset="-122"/>
              </a:rPr>
              <a:t>请</a:t>
            </a:r>
            <a:r>
              <a:rPr lang="zh-CN" altLang="en-US" sz="1400" dirty="0">
                <a:solidFill>
                  <a:schemeClr val="tx1">
                    <a:lumMod val="75000"/>
                    <a:lumOff val="25000"/>
                  </a:schemeClr>
                </a:solidFill>
                <a:latin typeface="Adobe 黑体 Std R" pitchFamily="34" charset="-122"/>
                <a:ea typeface="Adobe 黑体 Std R" pitchFamily="34" charset="-122"/>
              </a:rPr>
              <a:t>输入内容请输入</a:t>
            </a:r>
            <a:r>
              <a:rPr lang="zh-CN" altLang="en-US" sz="1400" dirty="0" smtClean="0">
                <a:solidFill>
                  <a:schemeClr val="tx1">
                    <a:lumMod val="75000"/>
                    <a:lumOff val="25000"/>
                  </a:schemeClr>
                </a:solidFill>
                <a:latin typeface="Adobe 黑体 Std R" pitchFamily="34" charset="-122"/>
                <a:ea typeface="Adobe 黑体 Std R" pitchFamily="34" charset="-122"/>
              </a:rPr>
              <a:t>内容</a:t>
            </a:r>
            <a:r>
              <a:rPr lang="zh-CN" altLang="en-US" sz="1400" dirty="0">
                <a:solidFill>
                  <a:schemeClr val="tx1">
                    <a:lumMod val="75000"/>
                    <a:lumOff val="25000"/>
                  </a:schemeClr>
                </a:solidFill>
                <a:latin typeface="Adobe 黑体 Std R" pitchFamily="34" charset="-122"/>
                <a:ea typeface="Adobe 黑体 Std R" pitchFamily="34" charset="-122"/>
              </a:rPr>
              <a:t>请输入</a:t>
            </a:r>
            <a:r>
              <a:rPr lang="zh-CN" altLang="en-US" sz="1400" dirty="0" smtClean="0">
                <a:solidFill>
                  <a:schemeClr val="tx1">
                    <a:lumMod val="75000"/>
                    <a:lumOff val="25000"/>
                  </a:schemeClr>
                </a:solidFill>
                <a:latin typeface="Adobe 黑体 Std R" pitchFamily="34" charset="-122"/>
                <a:ea typeface="Adobe 黑体 Std R" pitchFamily="34" charset="-122"/>
              </a:rPr>
              <a:t>内容请 输入内容</a:t>
            </a:r>
            <a:r>
              <a:rPr lang="zh-CN" altLang="en-US" sz="1400" dirty="0">
                <a:solidFill>
                  <a:schemeClr val="tx1">
                    <a:lumMod val="75000"/>
                    <a:lumOff val="25000"/>
                  </a:schemeClr>
                </a:solidFill>
                <a:latin typeface="Adobe 黑体 Std R" pitchFamily="34" charset="-122"/>
                <a:ea typeface="Adobe 黑体 Std R" pitchFamily="34" charset="-122"/>
              </a:rPr>
              <a:t>请输入</a:t>
            </a:r>
            <a:r>
              <a:rPr lang="zh-CN" altLang="en-US" sz="1400" dirty="0" smtClean="0">
                <a:solidFill>
                  <a:schemeClr val="tx1">
                    <a:lumMod val="75000"/>
                    <a:lumOff val="25000"/>
                  </a:schemeClr>
                </a:solidFill>
                <a:latin typeface="Adobe 黑体 Std R" pitchFamily="34" charset="-122"/>
                <a:ea typeface="Adobe 黑体 Std R" pitchFamily="34" charset="-122"/>
              </a:rPr>
              <a:t>内容</a:t>
            </a:r>
            <a:endParaRPr lang="en-US" altLang="zh-CN" sz="1400" dirty="0" smtClean="0">
              <a:solidFill>
                <a:schemeClr val="tx1">
                  <a:lumMod val="75000"/>
                  <a:lumOff val="25000"/>
                </a:schemeClr>
              </a:solidFill>
              <a:latin typeface="Adobe 黑体 Std R" pitchFamily="34" charset="-122"/>
              <a:ea typeface="Adobe 黑体 Std R" pitchFamily="34" charset="-122"/>
            </a:endParaRPr>
          </a:p>
          <a:p>
            <a:pPr marL="1616075" lvl="2" indent="-398463"/>
            <a:endParaRPr lang="en-US" altLang="zh-CN" sz="1600" dirty="0" smtClean="0">
              <a:solidFill>
                <a:schemeClr val="tx1">
                  <a:lumMod val="75000"/>
                  <a:lumOff val="25000"/>
                </a:schemeClr>
              </a:solidFill>
              <a:latin typeface="Adobe 黑体 Std R" pitchFamily="34" charset="-122"/>
              <a:ea typeface="Adobe 黑体 Std R" pitchFamily="34" charset="-122"/>
            </a:endParaRPr>
          </a:p>
          <a:p>
            <a:pPr marL="2171654" lvl="3" indent="-342900">
              <a:buFont typeface="Wingdings" pitchFamily="2" charset="2"/>
              <a:buChar char="Ø"/>
            </a:pPr>
            <a:r>
              <a:rPr lang="zh-CN" altLang="en-US" sz="1600" b="1" dirty="0" smtClean="0">
                <a:solidFill>
                  <a:schemeClr val="tx1">
                    <a:lumMod val="75000"/>
                    <a:lumOff val="25000"/>
                  </a:schemeClr>
                </a:solidFill>
                <a:latin typeface="Adobe 黑体 Std R" pitchFamily="34" charset="-122"/>
                <a:ea typeface="Adobe 黑体 Std R" pitchFamily="34" charset="-122"/>
              </a:rPr>
              <a:t>添加四级标题</a:t>
            </a:r>
            <a:endParaRPr lang="en-US" altLang="zh-CN" sz="1600" b="1" dirty="0" smtClean="0">
              <a:solidFill>
                <a:schemeClr val="tx1">
                  <a:lumMod val="75000"/>
                  <a:lumOff val="25000"/>
                </a:schemeClr>
              </a:solidFill>
              <a:latin typeface="Adobe 黑体 Std R" pitchFamily="34" charset="-122"/>
              <a:ea typeface="Adobe 黑体 Std R" pitchFamily="34" charset="-122"/>
            </a:endParaRPr>
          </a:p>
          <a:p>
            <a:pPr marL="2244725" lvl="3" indent="-417513"/>
            <a:r>
              <a:rPr lang="zh-CN" altLang="en-US" sz="1600" dirty="0" smtClean="0">
                <a:solidFill>
                  <a:schemeClr val="tx1">
                    <a:lumMod val="75000"/>
                    <a:lumOff val="25000"/>
                  </a:schemeClr>
                </a:solidFill>
                <a:latin typeface="Adobe 黑体 Std R" pitchFamily="34" charset="-122"/>
                <a:ea typeface="Adobe 黑体 Std R" pitchFamily="34" charset="-122"/>
              </a:rPr>
              <a:t>        </a:t>
            </a:r>
            <a:r>
              <a:rPr lang="zh-CN" altLang="en-US" sz="1400" dirty="0" smtClean="0">
                <a:solidFill>
                  <a:schemeClr val="tx1">
                    <a:lumMod val="75000"/>
                    <a:lumOff val="25000"/>
                  </a:schemeClr>
                </a:solidFill>
                <a:latin typeface="Adobe 黑体 Std R" pitchFamily="34" charset="-122"/>
                <a:ea typeface="Adobe 黑体 Std R" pitchFamily="34" charset="-122"/>
              </a:rPr>
              <a:t>请输入内容请输入内容请输入内容请 输入内容</a:t>
            </a:r>
            <a:endParaRPr lang="zh-CN" altLang="en-US" sz="1400" b="1" dirty="0">
              <a:solidFill>
                <a:schemeClr val="tx1">
                  <a:lumMod val="75000"/>
                  <a:lumOff val="25000"/>
                </a:schemeClr>
              </a:solidFill>
              <a:latin typeface="Adobe 黑体 Std R" pitchFamily="34" charset="-122"/>
              <a:ea typeface="Adobe 黑体 Std R" pitchFamily="34" charset="-122"/>
            </a:endParaRPr>
          </a:p>
        </p:txBody>
      </p:sp>
    </p:spTree>
    <p:extLst>
      <p:ext uri="{BB962C8B-B14F-4D97-AF65-F5344CB8AC3E}">
        <p14:creationId xmlns:p14="http://schemas.microsoft.com/office/powerpoint/2010/main" val="3842660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6</a:t>
            </a:fld>
            <a:r>
              <a:rPr lang="en-US" altLang="zh-CN" dirty="0" smtClean="0"/>
              <a:t>/21</a:t>
            </a:r>
            <a:endParaRPr lang="zh-CN" altLang="en-US" dirty="0"/>
          </a:p>
        </p:txBody>
      </p:sp>
      <p:cxnSp>
        <p:nvCxnSpPr>
          <p:cNvPr id="8" name="直接连接符 7"/>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请输入第一章节</a:t>
            </a:r>
          </a:p>
        </p:txBody>
      </p:sp>
      <p:sp>
        <p:nvSpPr>
          <p:cNvPr id="11" name="TextBox 10"/>
          <p:cNvSpPr txBox="1"/>
          <p:nvPr/>
        </p:nvSpPr>
        <p:spPr>
          <a:xfrm>
            <a:off x="693445" y="1269554"/>
            <a:ext cx="5040560" cy="4909036"/>
          </a:xfrm>
          <a:prstGeom prst="rect">
            <a:avLst/>
          </a:prstGeom>
          <a:noFill/>
        </p:spPr>
        <p:txBody>
          <a:bodyPr wrap="square" rtlCol="0">
            <a:spAutoFit/>
          </a:bodyPr>
          <a:lstStyle/>
          <a:p>
            <a:pPr marL="531813" indent="-531813">
              <a:lnSpc>
                <a:spcPct val="150000"/>
              </a:lnSpc>
              <a:buFont typeface="Wingdings" pitchFamily="2" charset="2"/>
              <a:buChar char="l"/>
            </a:pPr>
            <a:r>
              <a:rPr lang="zh-CN" altLang="en-US" sz="2200" b="1" dirty="0">
                <a:solidFill>
                  <a:schemeClr val="tx1">
                    <a:lumMod val="75000"/>
                    <a:lumOff val="25000"/>
                  </a:schemeClr>
                </a:solidFill>
                <a:latin typeface="Adobe 黑体 Std R" pitchFamily="34" charset="-122"/>
                <a:ea typeface="Adobe 黑体 Std R" pitchFamily="34" charset="-122"/>
              </a:rPr>
              <a:t>添加一级标题</a:t>
            </a:r>
            <a:endParaRPr lang="en-US" altLang="zh-CN" sz="2200" b="1" dirty="0">
              <a:solidFill>
                <a:schemeClr val="tx1">
                  <a:lumMod val="75000"/>
                  <a:lumOff val="25000"/>
                </a:schemeClr>
              </a:solidFill>
              <a:latin typeface="Adobe 黑体 Std R" pitchFamily="34" charset="-122"/>
              <a:ea typeface="Adobe 黑体 Std R" pitchFamily="34" charset="-122"/>
            </a:endParaRPr>
          </a:p>
          <a:p>
            <a:pPr marL="538163" indent="-538163">
              <a:lnSpc>
                <a:spcPct val="150000"/>
              </a:lnSpc>
            </a:pPr>
            <a:r>
              <a:rPr lang="en-US" altLang="zh-CN" sz="1800" dirty="0">
                <a:solidFill>
                  <a:schemeClr val="tx1">
                    <a:lumMod val="75000"/>
                    <a:lumOff val="25000"/>
                  </a:schemeClr>
                </a:solidFill>
                <a:latin typeface="Adobe 黑体 Std R" pitchFamily="34" charset="-122"/>
                <a:ea typeface="Adobe 黑体 Std R" pitchFamily="34" charset="-122"/>
              </a:rPr>
              <a:t>           </a:t>
            </a:r>
            <a:r>
              <a:rPr lang="zh-CN" altLang="en-US" sz="1800" dirty="0">
                <a:solidFill>
                  <a:schemeClr val="tx1">
                    <a:lumMod val="75000"/>
                    <a:lumOff val="25000"/>
                  </a:schemeClr>
                </a:solidFill>
                <a:latin typeface="Adobe 黑体 Std R" pitchFamily="34" charset="-122"/>
                <a:ea typeface="Adobe 黑体 Std R" pitchFamily="34" charset="-122"/>
              </a:rPr>
              <a:t>请输入内容请输入内容请输入内容请输入   内容请输入内容请输入内容请输入内容</a:t>
            </a:r>
            <a:endParaRPr lang="en-US" altLang="zh-CN" sz="1800" dirty="0">
              <a:solidFill>
                <a:schemeClr val="tx1">
                  <a:lumMod val="75000"/>
                  <a:lumOff val="25000"/>
                </a:schemeClr>
              </a:solidFill>
              <a:latin typeface="Adobe 黑体 Std R" pitchFamily="34" charset="-122"/>
              <a:ea typeface="Adobe 黑体 Std R" pitchFamily="34" charset="-122"/>
            </a:endParaRPr>
          </a:p>
          <a:p>
            <a:pPr>
              <a:lnSpc>
                <a:spcPct val="150000"/>
              </a:lnSpc>
            </a:pPr>
            <a:endParaRPr lang="en-US" altLang="zh-CN" sz="1800" dirty="0">
              <a:solidFill>
                <a:schemeClr val="tx1">
                  <a:lumMod val="75000"/>
                  <a:lumOff val="25000"/>
                </a:schemeClr>
              </a:solidFill>
              <a:latin typeface="Adobe 黑体 Std R" pitchFamily="34" charset="-122"/>
              <a:ea typeface="Adobe 黑体 Std R" pitchFamily="34" charset="-122"/>
            </a:endParaRPr>
          </a:p>
          <a:p>
            <a:pPr marL="1141398" lvl="1" indent="-531813">
              <a:lnSpc>
                <a:spcPct val="150000"/>
              </a:lnSpc>
              <a:buFont typeface="Wingdings" pitchFamily="2" charset="2"/>
              <a:buChar char="n"/>
            </a:pPr>
            <a:r>
              <a:rPr lang="zh-CN" altLang="en-US" sz="2000" b="1" dirty="0">
                <a:solidFill>
                  <a:schemeClr val="tx1">
                    <a:lumMod val="75000"/>
                    <a:lumOff val="25000"/>
                  </a:schemeClr>
                </a:solidFill>
                <a:latin typeface="Adobe 黑体 Std R" pitchFamily="34" charset="-122"/>
                <a:ea typeface="Adobe 黑体 Std R" pitchFamily="34" charset="-122"/>
              </a:rPr>
              <a:t>添加二级标题</a:t>
            </a:r>
            <a:endParaRPr lang="en-US" altLang="zh-CN" sz="2000" b="1" dirty="0">
              <a:solidFill>
                <a:schemeClr val="tx1">
                  <a:lumMod val="75000"/>
                  <a:lumOff val="25000"/>
                </a:schemeClr>
              </a:solidFill>
              <a:latin typeface="Adobe 黑体 Std R" pitchFamily="34" charset="-122"/>
              <a:ea typeface="Adobe 黑体 Std R" pitchFamily="34" charset="-122"/>
            </a:endParaRPr>
          </a:p>
          <a:p>
            <a:pPr marL="1168400" indent="-1168400">
              <a:lnSpc>
                <a:spcPct val="150000"/>
              </a:lnSpc>
            </a:pPr>
            <a:r>
              <a:rPr lang="zh-CN" altLang="en-US" sz="1800" dirty="0">
                <a:solidFill>
                  <a:schemeClr val="tx1">
                    <a:lumMod val="75000"/>
                    <a:lumOff val="25000"/>
                  </a:schemeClr>
                </a:solidFill>
                <a:latin typeface="Adobe 黑体 Std R" pitchFamily="34" charset="-122"/>
                <a:ea typeface="Adobe 黑体 Std R" pitchFamily="34" charset="-122"/>
              </a:rPr>
              <a:t>                      </a:t>
            </a:r>
            <a:r>
              <a:rPr lang="zh-CN" altLang="en-US" sz="1600" dirty="0">
                <a:solidFill>
                  <a:schemeClr val="tx1">
                    <a:lumMod val="75000"/>
                    <a:lumOff val="25000"/>
                  </a:schemeClr>
                </a:solidFill>
                <a:latin typeface="Adobe 黑体 Std R" pitchFamily="34" charset="-122"/>
                <a:ea typeface="Adobe 黑体 Std R" pitchFamily="34" charset="-122"/>
              </a:rPr>
              <a:t>请输入内容请输入内容请输入内容请 输入内容请输入内容请输入内容请输入内容</a:t>
            </a:r>
            <a:endParaRPr lang="en-US" altLang="zh-CN" sz="1600" dirty="0">
              <a:solidFill>
                <a:schemeClr val="tx1">
                  <a:lumMod val="75000"/>
                  <a:lumOff val="25000"/>
                </a:schemeClr>
              </a:solidFill>
              <a:latin typeface="Adobe 黑体 Std R" pitchFamily="34" charset="-122"/>
              <a:ea typeface="Adobe 黑体 Std R" pitchFamily="34" charset="-122"/>
            </a:endParaRPr>
          </a:p>
          <a:p>
            <a:pPr lvl="1">
              <a:lnSpc>
                <a:spcPct val="150000"/>
              </a:lnSpc>
            </a:pPr>
            <a:endParaRPr lang="en-US" altLang="zh-CN" sz="2000" dirty="0">
              <a:solidFill>
                <a:schemeClr val="tx1">
                  <a:lumMod val="75000"/>
                  <a:lumOff val="25000"/>
                </a:schemeClr>
              </a:solidFill>
              <a:latin typeface="Adobe 黑体 Std R" pitchFamily="34" charset="-122"/>
              <a:ea typeface="Adobe 黑体 Std R" pitchFamily="34" charset="-122"/>
            </a:endParaRPr>
          </a:p>
          <a:p>
            <a:pPr marL="1562070" lvl="2" indent="-342900">
              <a:lnSpc>
                <a:spcPct val="150000"/>
              </a:lnSpc>
              <a:buFont typeface="Wingdings" pitchFamily="2" charset="2"/>
              <a:buChar char="Ø"/>
            </a:pPr>
            <a:r>
              <a:rPr lang="zh-CN" altLang="en-US" sz="1800" b="1" dirty="0">
                <a:solidFill>
                  <a:schemeClr val="tx1">
                    <a:lumMod val="75000"/>
                    <a:lumOff val="25000"/>
                  </a:schemeClr>
                </a:solidFill>
                <a:latin typeface="Adobe 黑体 Std R" pitchFamily="34" charset="-122"/>
                <a:ea typeface="Adobe 黑体 Std R" pitchFamily="34" charset="-122"/>
              </a:rPr>
              <a:t>添加三级标题</a:t>
            </a:r>
            <a:endParaRPr lang="en-US" altLang="zh-CN" sz="1800" b="1" dirty="0">
              <a:solidFill>
                <a:schemeClr val="tx1">
                  <a:lumMod val="75000"/>
                  <a:lumOff val="25000"/>
                </a:schemeClr>
              </a:solidFill>
              <a:latin typeface="Adobe 黑体 Std R" pitchFamily="34" charset="-122"/>
              <a:ea typeface="Adobe 黑体 Std R" pitchFamily="34" charset="-122"/>
            </a:endParaRPr>
          </a:p>
          <a:p>
            <a:pPr marL="1616075" lvl="2" indent="-398463">
              <a:lnSpc>
                <a:spcPct val="150000"/>
              </a:lnSpc>
            </a:pPr>
            <a:r>
              <a:rPr lang="en-US" altLang="zh-CN" sz="1600" dirty="0">
                <a:solidFill>
                  <a:schemeClr val="tx1">
                    <a:lumMod val="75000"/>
                    <a:lumOff val="25000"/>
                  </a:schemeClr>
                </a:solidFill>
                <a:latin typeface="Adobe 黑体 Std R" pitchFamily="34" charset="-122"/>
                <a:ea typeface="Adobe 黑体 Std R" pitchFamily="34" charset="-122"/>
              </a:rPr>
              <a:t>        </a:t>
            </a:r>
            <a:r>
              <a:rPr lang="zh-CN" altLang="en-US" sz="1400" dirty="0">
                <a:solidFill>
                  <a:schemeClr val="tx1">
                    <a:lumMod val="75000"/>
                    <a:lumOff val="25000"/>
                  </a:schemeClr>
                </a:solidFill>
                <a:latin typeface="Adobe 黑体 Std R" pitchFamily="34" charset="-122"/>
                <a:ea typeface="Adobe 黑体 Std R" pitchFamily="34" charset="-122"/>
              </a:rPr>
              <a:t>请输入内容请输入内容请输入内容请 输入内容请输入内容请输入内容</a:t>
            </a:r>
          </a:p>
          <a:p>
            <a:endParaRPr lang="zh-CN" altLang="en-US" sz="1600" dirty="0">
              <a:solidFill>
                <a:schemeClr val="tx1">
                  <a:lumMod val="75000"/>
                  <a:lumOff val="25000"/>
                </a:schemeClr>
              </a:solidFill>
              <a:latin typeface="Adobe 黑体 Std R" pitchFamily="34" charset="-122"/>
              <a:ea typeface="Adobe 黑体 Std R" pitchFamily="34" charset="-122"/>
            </a:endParaRPr>
          </a:p>
        </p:txBody>
      </p:sp>
      <p:sp>
        <p:nvSpPr>
          <p:cNvPr id="7" name="TextBox 6"/>
          <p:cNvSpPr txBox="1"/>
          <p:nvPr/>
        </p:nvSpPr>
        <p:spPr>
          <a:xfrm>
            <a:off x="6311230" y="1269554"/>
            <a:ext cx="5040560" cy="4909036"/>
          </a:xfrm>
          <a:prstGeom prst="rect">
            <a:avLst/>
          </a:prstGeom>
          <a:noFill/>
        </p:spPr>
        <p:txBody>
          <a:bodyPr wrap="square" rtlCol="0">
            <a:spAutoFit/>
          </a:bodyPr>
          <a:lstStyle/>
          <a:p>
            <a:pPr marL="531813" indent="-531813">
              <a:lnSpc>
                <a:spcPct val="150000"/>
              </a:lnSpc>
              <a:buFont typeface="Wingdings" pitchFamily="2" charset="2"/>
              <a:buChar char="l"/>
            </a:pPr>
            <a:r>
              <a:rPr lang="zh-CN" altLang="en-US" sz="2200" b="1" dirty="0">
                <a:solidFill>
                  <a:schemeClr val="tx1">
                    <a:lumMod val="75000"/>
                    <a:lumOff val="25000"/>
                  </a:schemeClr>
                </a:solidFill>
                <a:latin typeface="Adobe 黑体 Std R" pitchFamily="34" charset="-122"/>
                <a:ea typeface="Adobe 黑体 Std R" pitchFamily="34" charset="-122"/>
              </a:rPr>
              <a:t>添加一级标题</a:t>
            </a:r>
            <a:endParaRPr lang="en-US" altLang="zh-CN" sz="2200" b="1" dirty="0">
              <a:solidFill>
                <a:schemeClr val="tx1">
                  <a:lumMod val="75000"/>
                  <a:lumOff val="25000"/>
                </a:schemeClr>
              </a:solidFill>
              <a:latin typeface="Adobe 黑体 Std R" pitchFamily="34" charset="-122"/>
              <a:ea typeface="Adobe 黑体 Std R" pitchFamily="34" charset="-122"/>
            </a:endParaRPr>
          </a:p>
          <a:p>
            <a:pPr marL="538163" indent="-538163">
              <a:lnSpc>
                <a:spcPct val="150000"/>
              </a:lnSpc>
            </a:pPr>
            <a:r>
              <a:rPr lang="en-US" altLang="zh-CN" sz="1800" dirty="0">
                <a:solidFill>
                  <a:schemeClr val="tx1">
                    <a:lumMod val="75000"/>
                    <a:lumOff val="25000"/>
                  </a:schemeClr>
                </a:solidFill>
                <a:latin typeface="Adobe 黑体 Std R" pitchFamily="34" charset="-122"/>
                <a:ea typeface="Adobe 黑体 Std R" pitchFamily="34" charset="-122"/>
              </a:rPr>
              <a:t>           </a:t>
            </a:r>
            <a:r>
              <a:rPr lang="zh-CN" altLang="en-US" sz="1800" dirty="0">
                <a:solidFill>
                  <a:schemeClr val="tx1">
                    <a:lumMod val="75000"/>
                    <a:lumOff val="25000"/>
                  </a:schemeClr>
                </a:solidFill>
                <a:latin typeface="Adobe 黑体 Std R" pitchFamily="34" charset="-122"/>
                <a:ea typeface="Adobe 黑体 Std R" pitchFamily="34" charset="-122"/>
              </a:rPr>
              <a:t>请输入内容请输入内容请输入内容请输入   内容请输入内容请输入内容请输入内容</a:t>
            </a:r>
            <a:endParaRPr lang="en-US" altLang="zh-CN" sz="1800" dirty="0">
              <a:solidFill>
                <a:schemeClr val="tx1">
                  <a:lumMod val="75000"/>
                  <a:lumOff val="25000"/>
                </a:schemeClr>
              </a:solidFill>
              <a:latin typeface="Adobe 黑体 Std R" pitchFamily="34" charset="-122"/>
              <a:ea typeface="Adobe 黑体 Std R" pitchFamily="34" charset="-122"/>
            </a:endParaRPr>
          </a:p>
          <a:p>
            <a:pPr>
              <a:lnSpc>
                <a:spcPct val="150000"/>
              </a:lnSpc>
            </a:pPr>
            <a:endParaRPr lang="en-US" altLang="zh-CN" sz="1800" dirty="0">
              <a:solidFill>
                <a:schemeClr val="tx1">
                  <a:lumMod val="75000"/>
                  <a:lumOff val="25000"/>
                </a:schemeClr>
              </a:solidFill>
              <a:latin typeface="Adobe 黑体 Std R" pitchFamily="34" charset="-122"/>
              <a:ea typeface="Adobe 黑体 Std R" pitchFamily="34" charset="-122"/>
            </a:endParaRPr>
          </a:p>
          <a:p>
            <a:pPr marL="1141398" lvl="1" indent="-531813">
              <a:lnSpc>
                <a:spcPct val="150000"/>
              </a:lnSpc>
              <a:buFont typeface="Wingdings" pitchFamily="2" charset="2"/>
              <a:buChar char="n"/>
            </a:pPr>
            <a:r>
              <a:rPr lang="zh-CN" altLang="en-US" sz="2000" b="1" dirty="0">
                <a:solidFill>
                  <a:schemeClr val="tx1">
                    <a:lumMod val="75000"/>
                    <a:lumOff val="25000"/>
                  </a:schemeClr>
                </a:solidFill>
                <a:latin typeface="Adobe 黑体 Std R" pitchFamily="34" charset="-122"/>
                <a:ea typeface="Adobe 黑体 Std R" pitchFamily="34" charset="-122"/>
              </a:rPr>
              <a:t>添加二级标题</a:t>
            </a:r>
            <a:endParaRPr lang="en-US" altLang="zh-CN" sz="2000" b="1" dirty="0">
              <a:solidFill>
                <a:schemeClr val="tx1">
                  <a:lumMod val="75000"/>
                  <a:lumOff val="25000"/>
                </a:schemeClr>
              </a:solidFill>
              <a:latin typeface="Adobe 黑体 Std R" pitchFamily="34" charset="-122"/>
              <a:ea typeface="Adobe 黑体 Std R" pitchFamily="34" charset="-122"/>
            </a:endParaRPr>
          </a:p>
          <a:p>
            <a:pPr marL="1168400" indent="-1168400">
              <a:lnSpc>
                <a:spcPct val="150000"/>
              </a:lnSpc>
            </a:pPr>
            <a:r>
              <a:rPr lang="zh-CN" altLang="en-US" sz="1800" dirty="0">
                <a:solidFill>
                  <a:schemeClr val="tx1">
                    <a:lumMod val="75000"/>
                    <a:lumOff val="25000"/>
                  </a:schemeClr>
                </a:solidFill>
                <a:latin typeface="Adobe 黑体 Std R" pitchFamily="34" charset="-122"/>
                <a:ea typeface="Adobe 黑体 Std R" pitchFamily="34" charset="-122"/>
              </a:rPr>
              <a:t>                      </a:t>
            </a:r>
            <a:r>
              <a:rPr lang="zh-CN" altLang="en-US" sz="1600" dirty="0">
                <a:solidFill>
                  <a:schemeClr val="tx1">
                    <a:lumMod val="75000"/>
                    <a:lumOff val="25000"/>
                  </a:schemeClr>
                </a:solidFill>
                <a:latin typeface="Adobe 黑体 Std R" pitchFamily="34" charset="-122"/>
                <a:ea typeface="Adobe 黑体 Std R" pitchFamily="34" charset="-122"/>
              </a:rPr>
              <a:t>请输入内容请输入内容请输入内容请 输入内容请输入内容请输入内容请输入内容</a:t>
            </a:r>
            <a:endParaRPr lang="en-US" altLang="zh-CN" sz="1600" dirty="0">
              <a:solidFill>
                <a:schemeClr val="tx1">
                  <a:lumMod val="75000"/>
                  <a:lumOff val="25000"/>
                </a:schemeClr>
              </a:solidFill>
              <a:latin typeface="Adobe 黑体 Std R" pitchFamily="34" charset="-122"/>
              <a:ea typeface="Adobe 黑体 Std R" pitchFamily="34" charset="-122"/>
            </a:endParaRPr>
          </a:p>
          <a:p>
            <a:pPr lvl="1">
              <a:lnSpc>
                <a:spcPct val="150000"/>
              </a:lnSpc>
            </a:pPr>
            <a:endParaRPr lang="en-US" altLang="zh-CN" sz="2000" dirty="0">
              <a:solidFill>
                <a:schemeClr val="tx1">
                  <a:lumMod val="75000"/>
                  <a:lumOff val="25000"/>
                </a:schemeClr>
              </a:solidFill>
              <a:latin typeface="Adobe 黑体 Std R" pitchFamily="34" charset="-122"/>
              <a:ea typeface="Adobe 黑体 Std R" pitchFamily="34" charset="-122"/>
            </a:endParaRPr>
          </a:p>
          <a:p>
            <a:pPr marL="1562070" lvl="2" indent="-342900">
              <a:lnSpc>
                <a:spcPct val="150000"/>
              </a:lnSpc>
              <a:buFont typeface="Wingdings" pitchFamily="2" charset="2"/>
              <a:buChar char="Ø"/>
            </a:pPr>
            <a:r>
              <a:rPr lang="zh-CN" altLang="en-US" sz="1800" b="1" dirty="0">
                <a:solidFill>
                  <a:schemeClr val="tx1">
                    <a:lumMod val="75000"/>
                    <a:lumOff val="25000"/>
                  </a:schemeClr>
                </a:solidFill>
                <a:latin typeface="Adobe 黑体 Std R" pitchFamily="34" charset="-122"/>
                <a:ea typeface="Adobe 黑体 Std R" pitchFamily="34" charset="-122"/>
              </a:rPr>
              <a:t>添加三级标题</a:t>
            </a:r>
            <a:endParaRPr lang="en-US" altLang="zh-CN" sz="1800" b="1" dirty="0">
              <a:solidFill>
                <a:schemeClr val="tx1">
                  <a:lumMod val="75000"/>
                  <a:lumOff val="25000"/>
                </a:schemeClr>
              </a:solidFill>
              <a:latin typeface="Adobe 黑体 Std R" pitchFamily="34" charset="-122"/>
              <a:ea typeface="Adobe 黑体 Std R" pitchFamily="34" charset="-122"/>
            </a:endParaRPr>
          </a:p>
          <a:p>
            <a:pPr marL="1616075" lvl="2" indent="-398463">
              <a:lnSpc>
                <a:spcPct val="150000"/>
              </a:lnSpc>
            </a:pPr>
            <a:r>
              <a:rPr lang="en-US" altLang="zh-CN" sz="1600" dirty="0">
                <a:solidFill>
                  <a:schemeClr val="tx1">
                    <a:lumMod val="75000"/>
                    <a:lumOff val="25000"/>
                  </a:schemeClr>
                </a:solidFill>
                <a:latin typeface="Adobe 黑体 Std R" pitchFamily="34" charset="-122"/>
                <a:ea typeface="Adobe 黑体 Std R" pitchFamily="34" charset="-122"/>
              </a:rPr>
              <a:t>        </a:t>
            </a:r>
            <a:r>
              <a:rPr lang="zh-CN" altLang="en-US" sz="1400" dirty="0">
                <a:solidFill>
                  <a:schemeClr val="tx1">
                    <a:lumMod val="75000"/>
                    <a:lumOff val="25000"/>
                  </a:schemeClr>
                </a:solidFill>
                <a:latin typeface="Adobe 黑体 Std R" pitchFamily="34" charset="-122"/>
                <a:ea typeface="Adobe 黑体 Std R" pitchFamily="34" charset="-122"/>
              </a:rPr>
              <a:t>请输入内容请输入内容请输入内容请 输入内容请输入内容请输入内容</a:t>
            </a:r>
          </a:p>
          <a:p>
            <a:endParaRPr lang="zh-CN" altLang="en-US" sz="1600" dirty="0">
              <a:solidFill>
                <a:schemeClr val="tx1">
                  <a:lumMod val="75000"/>
                  <a:lumOff val="25000"/>
                </a:schemeClr>
              </a:solidFill>
              <a:latin typeface="Adobe 黑体 Std R" pitchFamily="34" charset="-122"/>
              <a:ea typeface="Adobe 黑体 Std R" pitchFamily="34" charset="-122"/>
            </a:endParaRPr>
          </a:p>
        </p:txBody>
      </p:sp>
    </p:spTree>
    <p:extLst>
      <p:ext uri="{BB962C8B-B14F-4D97-AF65-F5344CB8AC3E}">
        <p14:creationId xmlns:p14="http://schemas.microsoft.com/office/powerpoint/2010/main" val="26837194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ppt_x"/>
                                          </p:val>
                                        </p:tav>
                                        <p:tav tm="100000">
                                          <p:val>
                                            <p:strVal val="#ppt_x"/>
                                          </p:val>
                                        </p:tav>
                                      </p:tavLst>
                                    </p:anim>
                                    <p:anim calcmode="lin" valueType="num">
                                      <p:cBhvr additive="base">
                                        <p:cTn id="11" dur="500" fill="hold"/>
                                        <p:tgtEl>
                                          <p:spTgt spid="11"/>
                                        </p:tgtEl>
                                        <p:attrNameLst>
                                          <p:attrName>ppt_y</p:attrName>
                                        </p:attrNameLst>
                                      </p:cBhvr>
                                      <p:tavLst>
                                        <p:tav tm="0">
                                          <p:val>
                                            <p:strVal val="1+#ppt_h/2"/>
                                          </p:val>
                                        </p:tav>
                                        <p:tav tm="100000">
                                          <p:val>
                                            <p:strVal val="#ppt_y"/>
                                          </p:val>
                                        </p:tav>
                                      </p:tavLst>
                                    </p:anim>
                                  </p:childTnLst>
                                </p:cTn>
                              </p:par>
                              <p:par>
                                <p:cTn id="12" presetID="2" presetClass="entr" presetSubtype="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6"/>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7</a:t>
            </a:fld>
            <a:r>
              <a:rPr lang="en-US" altLang="zh-CN" dirty="0" smtClean="0"/>
              <a:t>/21</a:t>
            </a:r>
            <a:endParaRPr lang="zh-CN" altLang="en-US" dirty="0"/>
          </a:p>
        </p:txBody>
      </p:sp>
      <p:cxnSp>
        <p:nvCxnSpPr>
          <p:cNvPr id="8" name="直接连接符 7"/>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15550" y="333450"/>
            <a:ext cx="2698175" cy="523220"/>
          </a:xfrm>
          <a:prstGeom prst="rect">
            <a:avLst/>
          </a:prstGeom>
          <a:noFill/>
        </p:spPr>
        <p:txBody>
          <a:bodyPr wrap="none" rtlCol="0">
            <a:spAutoFit/>
          </a:bodyPr>
          <a:lstStyle/>
          <a:p>
            <a:r>
              <a:rPr lang="zh-CN" altLang="en-US" sz="2800" b="1" dirty="0">
                <a:solidFill>
                  <a:srgbClr val="C00000"/>
                </a:solidFill>
                <a:latin typeface="微软雅黑" pitchFamily="34" charset="-122"/>
                <a:ea typeface="微软雅黑" pitchFamily="34" charset="-122"/>
              </a:rPr>
              <a:t>请输入第一章节</a:t>
            </a:r>
          </a:p>
        </p:txBody>
      </p:sp>
      <p:grpSp>
        <p:nvGrpSpPr>
          <p:cNvPr id="19" name="组合 18"/>
          <p:cNvGrpSpPr/>
          <p:nvPr/>
        </p:nvGrpSpPr>
        <p:grpSpPr>
          <a:xfrm>
            <a:off x="4134530" y="1701602"/>
            <a:ext cx="6872743" cy="1809254"/>
            <a:chOff x="4134530" y="1701602"/>
            <a:chExt cx="6872743" cy="1809254"/>
          </a:xfrm>
        </p:grpSpPr>
        <p:sp>
          <p:nvSpPr>
            <p:cNvPr id="4" name="矩形 3"/>
            <p:cNvSpPr/>
            <p:nvPr/>
          </p:nvSpPr>
          <p:spPr>
            <a:xfrm>
              <a:off x="4134530" y="1701602"/>
              <a:ext cx="6872743" cy="1809254"/>
            </a:xfrm>
            <a:prstGeom prst="rect">
              <a:avLst/>
            </a:prstGeom>
            <a:solidFill>
              <a:srgbClr val="BC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800" dirty="0"/>
            </a:p>
          </p:txBody>
        </p:sp>
        <p:grpSp>
          <p:nvGrpSpPr>
            <p:cNvPr id="11" name="组合 10"/>
            <p:cNvGrpSpPr/>
            <p:nvPr/>
          </p:nvGrpSpPr>
          <p:grpSpPr>
            <a:xfrm>
              <a:off x="4489122" y="1979318"/>
              <a:ext cx="5976664" cy="1323440"/>
              <a:chOff x="4489122" y="2050644"/>
              <a:chExt cx="5976664" cy="1323440"/>
            </a:xfrm>
          </p:grpSpPr>
          <p:sp>
            <p:nvSpPr>
              <p:cNvPr id="2" name="TextBox 1"/>
              <p:cNvSpPr txBox="1"/>
              <p:nvPr/>
            </p:nvSpPr>
            <p:spPr>
              <a:xfrm>
                <a:off x="4489122" y="2450754"/>
                <a:ext cx="5976664" cy="923330"/>
              </a:xfrm>
              <a:prstGeom prst="rect">
                <a:avLst/>
              </a:prstGeom>
              <a:noFill/>
            </p:spPr>
            <p:txBody>
              <a:bodyPr wrap="square" rtlCol="0">
                <a:spAutoFit/>
              </a:bodyPr>
              <a:lstStyle/>
              <a:p>
                <a:r>
                  <a:rPr lang="zh-CN" altLang="en-US" sz="1800" dirty="0" smtClean="0">
                    <a:solidFill>
                      <a:schemeClr val="bg1"/>
                    </a:solidFill>
                    <a:latin typeface="Adobe 黑体 Std R" pitchFamily="34" charset="-122"/>
                    <a:ea typeface="Adobe 黑体 Std R" pitchFamily="34" charset="-122"/>
                  </a:rPr>
                  <a:t>请</a:t>
                </a:r>
                <a:r>
                  <a:rPr lang="zh-CN" altLang="en-US" sz="1800" dirty="0">
                    <a:solidFill>
                      <a:schemeClr val="bg1"/>
                    </a:solidFill>
                    <a:latin typeface="Adobe 黑体 Std R" pitchFamily="34" charset="-122"/>
                    <a:ea typeface="Adobe 黑体 Std R" pitchFamily="34" charset="-122"/>
                  </a:rPr>
                  <a:t>输入内容请输入内容请输入内容请输入内容请输入内容请输入内容请输入内容请输入内容请输入内容请输入内容</a:t>
                </a:r>
                <a:endParaRPr lang="zh-CN" altLang="en-US" sz="1800" dirty="0">
                  <a:latin typeface="Adobe 黑体 Std R" pitchFamily="34" charset="-122"/>
                  <a:ea typeface="Adobe 黑体 Std R" pitchFamily="34" charset="-122"/>
                </a:endParaRPr>
              </a:p>
              <a:p>
                <a:endParaRPr lang="zh-CN" altLang="en-US" sz="1800" dirty="0">
                  <a:latin typeface="Adobe 黑体 Std R" pitchFamily="34" charset="-122"/>
                  <a:ea typeface="Adobe 黑体 Std R" pitchFamily="34" charset="-122"/>
                </a:endParaRPr>
              </a:p>
            </p:txBody>
          </p:sp>
          <p:sp>
            <p:nvSpPr>
              <p:cNvPr id="3" name="TextBox 2"/>
              <p:cNvSpPr txBox="1"/>
              <p:nvPr/>
            </p:nvSpPr>
            <p:spPr>
              <a:xfrm>
                <a:off x="4489122" y="2050644"/>
                <a:ext cx="4990460" cy="400110"/>
              </a:xfrm>
              <a:prstGeom prst="rect">
                <a:avLst/>
              </a:prstGeom>
              <a:noFill/>
            </p:spPr>
            <p:txBody>
              <a:bodyPr wrap="square" rtlCol="0">
                <a:spAutoFit/>
              </a:bodyPr>
              <a:lstStyle/>
              <a:p>
                <a:pPr marL="342900" indent="-342900">
                  <a:buFont typeface="Wingdings" pitchFamily="2" charset="2"/>
                  <a:buChar char="n"/>
                </a:pPr>
                <a:r>
                  <a:rPr lang="zh-CN" altLang="en-US" sz="2000" b="1" dirty="0" smtClean="0">
                    <a:solidFill>
                      <a:schemeClr val="bg1"/>
                    </a:solidFill>
                    <a:latin typeface="Adobe 黑体 Std R" pitchFamily="34" charset="-122"/>
                    <a:ea typeface="Adobe 黑体 Std R" pitchFamily="34" charset="-122"/>
                  </a:rPr>
                  <a:t>添加二级标题</a:t>
                </a:r>
                <a:endParaRPr lang="zh-CN" altLang="en-US" sz="2000" b="1" dirty="0">
                  <a:solidFill>
                    <a:schemeClr val="bg1"/>
                  </a:solidFill>
                  <a:latin typeface="Adobe 黑体 Std R" pitchFamily="34" charset="-122"/>
                  <a:ea typeface="Adobe 黑体 Std R" pitchFamily="34" charset="-122"/>
                </a:endParaRPr>
              </a:p>
            </p:txBody>
          </p:sp>
        </p:grpSp>
      </p:grpSp>
      <p:grpSp>
        <p:nvGrpSpPr>
          <p:cNvPr id="20" name="组合 19"/>
          <p:cNvGrpSpPr/>
          <p:nvPr/>
        </p:nvGrpSpPr>
        <p:grpSpPr>
          <a:xfrm>
            <a:off x="1454894" y="3933850"/>
            <a:ext cx="6800551" cy="1809254"/>
            <a:chOff x="1454894" y="3933850"/>
            <a:chExt cx="6800551" cy="1809254"/>
          </a:xfrm>
        </p:grpSpPr>
        <p:sp>
          <p:nvSpPr>
            <p:cNvPr id="12" name="矩形 11"/>
            <p:cNvSpPr/>
            <p:nvPr/>
          </p:nvSpPr>
          <p:spPr>
            <a:xfrm>
              <a:off x="1454894" y="3933850"/>
              <a:ext cx="6800551" cy="1809254"/>
            </a:xfrm>
            <a:prstGeom prst="rect">
              <a:avLst/>
            </a:prstGeom>
            <a:solidFill>
              <a:srgbClr val="B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800" dirty="0"/>
            </a:p>
          </p:txBody>
        </p:sp>
        <p:grpSp>
          <p:nvGrpSpPr>
            <p:cNvPr id="13" name="组合 12"/>
            <p:cNvGrpSpPr/>
            <p:nvPr/>
          </p:nvGrpSpPr>
          <p:grpSpPr>
            <a:xfrm>
              <a:off x="1809486" y="4211566"/>
              <a:ext cx="5976664" cy="1323440"/>
              <a:chOff x="4489122" y="2050644"/>
              <a:chExt cx="5976664" cy="1323440"/>
            </a:xfrm>
          </p:grpSpPr>
          <p:sp>
            <p:nvSpPr>
              <p:cNvPr id="14" name="TextBox 13"/>
              <p:cNvSpPr txBox="1"/>
              <p:nvPr/>
            </p:nvSpPr>
            <p:spPr>
              <a:xfrm>
                <a:off x="4489122" y="2450754"/>
                <a:ext cx="5976664" cy="923330"/>
              </a:xfrm>
              <a:prstGeom prst="rect">
                <a:avLst/>
              </a:prstGeom>
              <a:noFill/>
            </p:spPr>
            <p:txBody>
              <a:bodyPr wrap="square" rtlCol="0">
                <a:spAutoFit/>
              </a:bodyPr>
              <a:lstStyle/>
              <a:p>
                <a:pPr algn="r"/>
                <a:r>
                  <a:rPr lang="zh-CN" altLang="en-US" sz="1800" dirty="0" smtClean="0">
                    <a:solidFill>
                      <a:schemeClr val="bg1"/>
                    </a:solidFill>
                    <a:latin typeface="Adobe 黑体 Std R" pitchFamily="34" charset="-122"/>
                    <a:ea typeface="Adobe 黑体 Std R" pitchFamily="34" charset="-122"/>
                  </a:rPr>
                  <a:t>请</a:t>
                </a:r>
                <a:r>
                  <a:rPr lang="zh-CN" altLang="en-US" sz="1800" dirty="0">
                    <a:solidFill>
                      <a:schemeClr val="bg1"/>
                    </a:solidFill>
                    <a:latin typeface="Adobe 黑体 Std R" pitchFamily="34" charset="-122"/>
                    <a:ea typeface="Adobe 黑体 Std R" pitchFamily="34" charset="-122"/>
                  </a:rPr>
                  <a:t>输入内容请输入内容请输入内容请输入内容请输入内容请输入内容请输入内容请输入内容请输入内容请输入内容</a:t>
                </a:r>
                <a:endParaRPr lang="zh-CN" altLang="en-US" sz="1800" dirty="0">
                  <a:latin typeface="Adobe 黑体 Std R" pitchFamily="34" charset="-122"/>
                  <a:ea typeface="Adobe 黑体 Std R" pitchFamily="34" charset="-122"/>
                </a:endParaRPr>
              </a:p>
              <a:p>
                <a:pPr algn="r"/>
                <a:endParaRPr lang="zh-CN" altLang="en-US" sz="1800" dirty="0">
                  <a:latin typeface="Adobe 黑体 Std R" pitchFamily="34" charset="-122"/>
                  <a:ea typeface="Adobe 黑体 Std R" pitchFamily="34" charset="-122"/>
                </a:endParaRPr>
              </a:p>
            </p:txBody>
          </p:sp>
          <p:sp>
            <p:nvSpPr>
              <p:cNvPr id="15" name="TextBox 14"/>
              <p:cNvSpPr txBox="1"/>
              <p:nvPr/>
            </p:nvSpPr>
            <p:spPr>
              <a:xfrm>
                <a:off x="4489122" y="2050644"/>
                <a:ext cx="5976664" cy="400110"/>
              </a:xfrm>
              <a:prstGeom prst="rect">
                <a:avLst/>
              </a:prstGeom>
              <a:noFill/>
            </p:spPr>
            <p:txBody>
              <a:bodyPr wrap="square" rtlCol="0">
                <a:spAutoFit/>
              </a:bodyPr>
              <a:lstStyle/>
              <a:p>
                <a:pPr marL="342900" indent="-342900" algn="r">
                  <a:buFont typeface="Wingdings" pitchFamily="2" charset="2"/>
                  <a:buChar char="n"/>
                </a:pPr>
                <a:r>
                  <a:rPr lang="zh-CN" altLang="en-US" sz="2000" b="1" dirty="0" smtClean="0">
                    <a:solidFill>
                      <a:schemeClr val="bg1"/>
                    </a:solidFill>
                    <a:latin typeface="Adobe 黑体 Std R" pitchFamily="34" charset="-122"/>
                    <a:ea typeface="Adobe 黑体 Std R" pitchFamily="34" charset="-122"/>
                  </a:rPr>
                  <a:t>添加二级标题</a:t>
                </a:r>
                <a:endParaRPr lang="zh-CN" altLang="en-US" sz="2000" b="1" dirty="0">
                  <a:solidFill>
                    <a:schemeClr val="bg1"/>
                  </a:solidFill>
                  <a:latin typeface="Adobe 黑体 Std R" pitchFamily="34" charset="-122"/>
                  <a:ea typeface="Adobe 黑体 Std R" pitchFamily="34" charset="-122"/>
                </a:endParaRPr>
              </a:p>
            </p:txBody>
          </p:sp>
        </p:grpSp>
      </p:grpSp>
      <p:grpSp>
        <p:nvGrpSpPr>
          <p:cNvPr id="21" name="组合 20"/>
          <p:cNvGrpSpPr/>
          <p:nvPr/>
        </p:nvGrpSpPr>
        <p:grpSpPr>
          <a:xfrm>
            <a:off x="1400101" y="1701602"/>
            <a:ext cx="2513531" cy="1728192"/>
            <a:chOff x="1400101" y="1701602"/>
            <a:chExt cx="2513531" cy="1728192"/>
          </a:xfrm>
        </p:grpSpPr>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l="3999" r="1713"/>
            <a:stretch/>
          </p:blipFill>
          <p:spPr>
            <a:xfrm>
              <a:off x="1400101" y="1701602"/>
              <a:ext cx="2513531" cy="1719454"/>
            </a:xfrm>
            <a:prstGeom prst="rect">
              <a:avLst/>
            </a:prstGeom>
            <a:effectLst>
              <a:outerShdw blurRad="50800" dist="38100" dir="2700000" algn="tl" rotWithShape="0">
                <a:prstClr val="black">
                  <a:alpha val="40000"/>
                </a:prstClr>
              </a:outerShdw>
            </a:effectLst>
          </p:spPr>
        </p:pic>
        <p:sp>
          <p:nvSpPr>
            <p:cNvPr id="17" name="矩形 16"/>
            <p:cNvSpPr/>
            <p:nvPr/>
          </p:nvSpPr>
          <p:spPr>
            <a:xfrm>
              <a:off x="1810814" y="3257410"/>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grpSp>
        <p:nvGrpSpPr>
          <p:cNvPr id="22" name="组合 21"/>
          <p:cNvGrpSpPr/>
          <p:nvPr/>
        </p:nvGrpSpPr>
        <p:grpSpPr>
          <a:xfrm>
            <a:off x="8454984" y="3933850"/>
            <a:ext cx="2552289" cy="1828568"/>
            <a:chOff x="8454984" y="3933850"/>
            <a:chExt cx="2552289" cy="1828568"/>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4984" y="3933850"/>
              <a:ext cx="2552289" cy="1809254"/>
            </a:xfrm>
            <a:prstGeom prst="rect">
              <a:avLst/>
            </a:prstGeom>
            <a:effectLst>
              <a:outerShdw blurRad="50800" dist="38100" dir="2700000" algn="tl" rotWithShape="0">
                <a:prstClr val="black">
                  <a:alpha val="40000"/>
                </a:prstClr>
              </a:outerShdw>
            </a:effectLst>
          </p:spPr>
        </p:pic>
        <p:sp>
          <p:nvSpPr>
            <p:cNvPr id="18" name="矩形 17"/>
            <p:cNvSpPr/>
            <p:nvPr/>
          </p:nvSpPr>
          <p:spPr>
            <a:xfrm>
              <a:off x="8975526" y="5590034"/>
              <a:ext cx="1692104" cy="172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ysClr val="windowText" lastClr="000000"/>
                  </a:solidFill>
                  <a:latin typeface="Adobe 黑体 Std R" pitchFamily="34" charset="-122"/>
                  <a:ea typeface="Adobe 黑体 Std R" pitchFamily="34" charset="-122"/>
                </a:rPr>
                <a:t>图片可替换</a:t>
              </a:r>
              <a:endParaRPr lang="zh-CN" altLang="en-US" sz="1600" dirty="0">
                <a:solidFill>
                  <a:sysClr val="windowText" lastClr="000000"/>
                </a:solidFill>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88214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1+#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11"/>
          <p:cNvSpPr>
            <a:spLocks noGrp="1"/>
          </p:cNvSpPr>
          <p:nvPr>
            <p:ph type="sldNum" sz="quarter" idx="12"/>
          </p:nvPr>
        </p:nvSpPr>
        <p:spPr/>
        <p:txBody>
          <a:bodyPr/>
          <a:lstStyle/>
          <a:p>
            <a:fld id="{6FB67134-64F8-46FA-8F14-5BDC2145EB89}" type="slidenum">
              <a:rPr lang="zh-CN" altLang="en-US" sz="1600" smtClean="0"/>
              <a:pPr/>
              <a:t>8</a:t>
            </a:fld>
            <a:r>
              <a:rPr lang="en-US" altLang="zh-CN" sz="1600" dirty="0" smtClean="0"/>
              <a:t>/21</a:t>
            </a:r>
            <a:endParaRPr lang="zh-CN" altLang="en-US" sz="1600" dirty="0"/>
          </a:p>
        </p:txBody>
      </p:sp>
      <p:sp>
        <p:nvSpPr>
          <p:cNvPr id="47" name="标题 4"/>
          <p:cNvSpPr txBox="1"/>
          <p:nvPr/>
        </p:nvSpPr>
        <p:spPr>
          <a:xfrm>
            <a:off x="4011006" y="3213770"/>
            <a:ext cx="4168401" cy="65416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800" b="1" dirty="0" smtClean="0">
                <a:solidFill>
                  <a:srgbClr val="C8020B"/>
                </a:solidFill>
                <a:latin typeface="Adobe 黑体 Std R" pitchFamily="34" charset="-122"/>
                <a:ea typeface="Adobe 黑体 Std R" pitchFamily="34" charset="-122"/>
                <a:cs typeface="+mn-ea"/>
                <a:sym typeface="Arial" panose="020B0604020202020204" pitchFamily="34" charset="0"/>
              </a:rPr>
              <a:t>请输入第二章节</a:t>
            </a:r>
            <a:endParaRPr lang="zh-CN" altLang="en-US" sz="3800" b="1" dirty="0">
              <a:solidFill>
                <a:srgbClr val="C8020B"/>
              </a:solidFill>
              <a:latin typeface="Adobe 黑体 Std R" pitchFamily="34" charset="-122"/>
              <a:ea typeface="Adobe 黑体 Std R" pitchFamily="34" charset="-122"/>
              <a:cs typeface="+mn-ea"/>
              <a:sym typeface="Arial" panose="020B0604020202020204" pitchFamily="34" charset="0"/>
            </a:endParaRPr>
          </a:p>
        </p:txBody>
      </p:sp>
      <p:sp>
        <p:nvSpPr>
          <p:cNvPr id="48" name="圆角矩形 47"/>
          <p:cNvSpPr/>
          <p:nvPr/>
        </p:nvSpPr>
        <p:spPr>
          <a:xfrm>
            <a:off x="4439023" y="4149873"/>
            <a:ext cx="3528392" cy="532736"/>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49" name="椭圆 48"/>
          <p:cNvSpPr/>
          <p:nvPr/>
        </p:nvSpPr>
        <p:spPr>
          <a:xfrm>
            <a:off x="4222998" y="4106544"/>
            <a:ext cx="638437" cy="638437"/>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0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0" name="标题 4"/>
          <p:cNvSpPr txBox="1"/>
          <p:nvPr/>
        </p:nvSpPr>
        <p:spPr>
          <a:xfrm>
            <a:off x="5074755" y="4238685"/>
            <a:ext cx="2700300" cy="355113"/>
          </a:xfrm>
          <a:prstGeom prst="rect">
            <a:avLst/>
          </a:prstGeom>
        </p:spPr>
        <p:txBody>
          <a:bodyPr vert="horz" lIns="68579" tIns="34289" rIns="68579" bIns="3428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prstClr val="white"/>
                </a:solidFill>
                <a:latin typeface="Adobe 黑体 Std R" pitchFamily="34" charset="-122"/>
                <a:ea typeface="Adobe 黑体 Std R" pitchFamily="34" charset="-122"/>
                <a:sym typeface="Arial" panose="020B0604020202020204" pitchFamily="34" charset="0"/>
              </a:rPr>
              <a:t>单击此处添加副标题</a:t>
            </a:r>
          </a:p>
        </p:txBody>
      </p:sp>
      <p:sp>
        <p:nvSpPr>
          <p:cNvPr id="52" name="六边形 51"/>
          <p:cNvSpPr/>
          <p:nvPr/>
        </p:nvSpPr>
        <p:spPr>
          <a:xfrm>
            <a:off x="5230068" y="1497671"/>
            <a:ext cx="1730276" cy="1491618"/>
          </a:xfrm>
          <a:prstGeom prst="hexagon">
            <a:avLst>
              <a:gd name="adj" fmla="val 29052"/>
              <a:gd name="vf" fmla="val 115470"/>
            </a:avLst>
          </a:prstGeom>
          <a:solidFill>
            <a:srgbClr val="C20D0E"/>
          </a:solidFill>
          <a:ln w="25400" cap="flat" cmpd="sng" algn="ctr">
            <a:noFill/>
            <a:prstDash val="solid"/>
          </a:ln>
          <a:effectLst/>
        </p:spPr>
        <p:txBody>
          <a:bodyPr rtlCol="0" anchor="ctr"/>
          <a:lstStyle/>
          <a:p>
            <a:pPr algn="ctr" defTabSz="914400" fontAlgn="base">
              <a:spcBef>
                <a:spcPct val="0"/>
              </a:spcBef>
              <a:spcAft>
                <a:spcPct val="0"/>
              </a:spcAft>
              <a:buFont typeface="Arial" panose="020B0604020202020204" pitchFamily="34" charset="0"/>
              <a:buNone/>
            </a:pPr>
            <a:endParaRPr lang="zh-CN" altLang="en-US" sz="1015" kern="0">
              <a:solidFill>
                <a:prstClr val="white"/>
              </a:solidFill>
              <a:latin typeface="Arial" panose="020B0604020202020204" pitchFamily="34" charset="0"/>
              <a:ea typeface="FZHei-B01S" panose="02010601030101010101" pitchFamily="2" charset="-122"/>
              <a:sym typeface="Arial" panose="020B0604020202020204" pitchFamily="34" charset="0"/>
            </a:endParaRPr>
          </a:p>
        </p:txBody>
      </p:sp>
      <p:sp>
        <p:nvSpPr>
          <p:cNvPr id="53" name="TextBox 59"/>
          <p:cNvSpPr txBox="1">
            <a:spLocks noChangeArrowheads="1"/>
          </p:cNvSpPr>
          <p:nvPr/>
        </p:nvSpPr>
        <p:spPr bwMode="auto">
          <a:xfrm flipH="1">
            <a:off x="5246180" y="1643315"/>
            <a:ext cx="1714164" cy="1200329"/>
          </a:xfrm>
          <a:prstGeom prst="rect">
            <a:avLst/>
          </a:prstGeom>
          <a:noFill/>
          <a:ln>
            <a:noFill/>
          </a:ln>
          <a:effectLst>
            <a:innerShdw blurRad="63500" dist="50800" dir="13500000">
              <a:prstClr val="black">
                <a:alpha val="50000"/>
              </a:prstClr>
            </a:innerShdw>
          </a:effec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514350" fontAlgn="base">
              <a:spcBef>
                <a:spcPct val="0"/>
              </a:spcBef>
              <a:spcAft>
                <a:spcPct val="0"/>
              </a:spcAft>
              <a:buFont typeface="Arial" panose="020B0604020202020204" pitchFamily="34" charset="0"/>
              <a:buNone/>
              <a:defRPr/>
            </a:pPr>
            <a:r>
              <a:rPr lang="en-US" altLang="zh-CN" sz="7200" b="1" kern="0" dirty="0" smtClean="0">
                <a:solidFill>
                  <a:prstClr val="white"/>
                </a:solidFill>
                <a:ea typeface="FZHei-B01S" panose="02010601030101010101" pitchFamily="2" charset="-122"/>
                <a:sym typeface="Arial" panose="020B0604020202020204" pitchFamily="34" charset="0"/>
              </a:rPr>
              <a:t>02</a:t>
            </a:r>
            <a:endParaRPr lang="en-US" altLang="ko-KR" sz="7200" b="1" kern="0" dirty="0">
              <a:solidFill>
                <a:prstClr val="white"/>
              </a:solidFill>
              <a:ea typeface="FZHei-B01S" panose="02010601030101010101" pitchFamily="2" charset="-122"/>
              <a:sym typeface="Arial" panose="020B0604020202020204" pitchFamily="34" charset="0"/>
            </a:endParaRPr>
          </a:p>
        </p:txBody>
      </p:sp>
    </p:spTree>
    <p:extLst>
      <p:ext uri="{BB962C8B-B14F-4D97-AF65-F5344CB8AC3E}">
        <p14:creationId xmlns:p14="http://schemas.microsoft.com/office/powerpoint/2010/main" val="72566742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iterate type="lt">
                                    <p:tmPct val="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bldLvl="0" animBg="1"/>
      <p:bldP spid="49" grpId="0" bldLvl="0" animBg="1"/>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528959985"/>
              </p:ext>
            </p:extLst>
          </p:nvPr>
        </p:nvGraphicFramePr>
        <p:xfrm>
          <a:off x="1901222" y="1269554"/>
          <a:ext cx="8280920"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6" name="灯片编号占位符 5"/>
          <p:cNvSpPr>
            <a:spLocks noGrp="1"/>
          </p:cNvSpPr>
          <p:nvPr>
            <p:ph type="sldNum" sz="quarter" idx="12"/>
          </p:nvPr>
        </p:nvSpPr>
        <p:spPr>
          <a:xfrm>
            <a:off x="8915400" y="6315710"/>
            <a:ext cx="2743200" cy="365125"/>
          </a:xfrm>
        </p:spPr>
        <p:txBody>
          <a:bodyPr/>
          <a:lstStyle/>
          <a:p>
            <a:fld id="{6FB67134-64F8-46FA-8F14-5BDC2145EB89}" type="slidenum">
              <a:rPr lang="zh-CN" altLang="en-US" smtClean="0"/>
              <a:pPr/>
              <a:t>9</a:t>
            </a:fld>
            <a:r>
              <a:rPr lang="en-US" altLang="zh-CN" dirty="0" smtClean="0"/>
              <a:t>/21</a:t>
            </a:r>
            <a:endParaRPr lang="zh-CN" altLang="en-US" dirty="0"/>
          </a:p>
        </p:txBody>
      </p:sp>
      <p:cxnSp>
        <p:nvCxnSpPr>
          <p:cNvPr id="5" name="直接连接符 4"/>
          <p:cNvCxnSpPr>
            <a:cxnSpLocks/>
          </p:cNvCxnSpPr>
          <p:nvPr/>
        </p:nvCxnSpPr>
        <p:spPr>
          <a:xfrm>
            <a:off x="515550" y="962744"/>
            <a:ext cx="1105226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15550" y="333450"/>
            <a:ext cx="2698175"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请输入</a:t>
            </a:r>
            <a:r>
              <a:rPr lang="zh-CN" altLang="en-US" sz="2800" b="1" dirty="0" smtClean="0">
                <a:solidFill>
                  <a:schemeClr val="bg1">
                    <a:lumMod val="50000"/>
                  </a:schemeClr>
                </a:solidFill>
                <a:latin typeface="微软雅黑" pitchFamily="34" charset="-122"/>
                <a:ea typeface="微软雅黑" pitchFamily="34" charset="-122"/>
              </a:rPr>
              <a:t>第二章节</a:t>
            </a:r>
            <a:endParaRPr lang="zh-CN" altLang="en-US" sz="28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899515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10.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1229</TotalTime>
  <Words>1551</Words>
  <Application>Microsoft Office PowerPoint</Application>
  <PresentationFormat>自定义</PresentationFormat>
  <Paragraphs>211</Paragraphs>
  <Slides>21</Slides>
  <Notes>4</Notes>
  <HiddenSlides>0</HiddenSlides>
  <MMClips>0</MMClips>
  <ScaleCrop>false</ScaleCrop>
  <HeadingPairs>
    <vt:vector size="4" baseType="variant">
      <vt:variant>
        <vt:lpstr>主题</vt:lpstr>
      </vt:variant>
      <vt:variant>
        <vt:i4>3</vt:i4>
      </vt:variant>
      <vt:variant>
        <vt:lpstr>幻灯片标题</vt:lpstr>
      </vt:variant>
      <vt:variant>
        <vt:i4>21</vt:i4>
      </vt:variant>
    </vt:vector>
  </HeadingPairs>
  <TitlesOfParts>
    <vt:vector size="24" baseType="lpstr">
      <vt:lpstr>Office 主题</vt:lpstr>
      <vt:lpstr>1_自定义设计方案</vt:lpstr>
      <vt:lpstr>自定义设计方案</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DELL</dc:creator>
  <cp:lastModifiedBy>DELL</cp:lastModifiedBy>
  <cp:revision>124</cp:revision>
  <dcterms:created xsi:type="dcterms:W3CDTF">2019-06-04T06:28:20Z</dcterms:created>
  <dcterms:modified xsi:type="dcterms:W3CDTF">2019-06-24T03:29:26Z</dcterms:modified>
</cp:coreProperties>
</file>