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7" r:id="rId2"/>
    <p:sldId id="258" r:id="rId3"/>
    <p:sldId id="259" r:id="rId4"/>
    <p:sldId id="260" r:id="rId5"/>
    <p:sldId id="261" r:id="rId6"/>
    <p:sldId id="265" r:id="rId7"/>
    <p:sldId id="262" r:id="rId8"/>
    <p:sldId id="263" r:id="rId9"/>
    <p:sldId id="266" r:id="rId10"/>
    <p:sldId id="269" r:id="rId11"/>
    <p:sldId id="271" r:id="rId12"/>
    <p:sldId id="267" r:id="rId13"/>
    <p:sldId id="268" r:id="rId14"/>
    <p:sldId id="270" r:id="rId15"/>
    <p:sldId id="272" r:id="rId16"/>
    <p:sldId id="279" r:id="rId17"/>
    <p:sldId id="277" r:id="rId18"/>
    <p:sldId id="274" r:id="rId19"/>
    <p:sldId id="275"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8" d="100"/>
          <a:sy n="68" d="100"/>
        </p:scale>
        <p:origin x="-636" y="-60"/>
      </p:cViewPr>
      <p:guideLst>
        <p:guide orient="horz" pos="2194"/>
        <p:guide pos="3836"/>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pPr/>
              <a:t>2019/6/22</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pPr/>
              <a:t>‹#›</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pPr/>
              <a:t>2019/6/22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E44CE24A-5C37-4B8D-8CBF-060796A5277A}" type="slidenum">
              <a:rPr lang="zh-CN" altLang="en-US" smtClean="0">
                <a:solidFill>
                  <a:srgbClr val="000000"/>
                </a:solidFill>
                <a:latin typeface="等线" panose="02010600030101010101" charset="-122"/>
                <a:ea typeface="等线" panose="02010600030101010101" charset="-122"/>
              </a:rPr>
              <a:pPr/>
              <a:t>1</a:t>
            </a:fld>
            <a:endParaRPr lang="zh-CN" altLang="en-US">
              <a:solidFill>
                <a:srgbClr val="000000"/>
              </a:solidFill>
              <a:latin typeface="等线" panose="02010600030101010101" charset="-122"/>
              <a:ea typeface="等线" panose="02010600030101010101"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ChangeArrowheads="1"/>
          </p:cNvSpPr>
          <p:nvPr>
            <p:ph type="sldImg" idx="4294967295"/>
          </p:nvPr>
        </p:nvSpPr>
        <p:spPr>
          <a:ln>
            <a:miter lim="800000"/>
          </a:ln>
        </p:spPr>
      </p:sp>
      <p:sp>
        <p:nvSpPr>
          <p:cNvPr id="41986" name="备注占位符 2"/>
          <p:cNvSpPr>
            <a:spLocks noGrp="1" noChangeArrowheads="1"/>
          </p:cNvSpPr>
          <p:nvPr>
            <p:ph type="body" idx="4294967295"/>
          </p:nvPr>
        </p:nvSpPr>
        <p:spPr/>
        <p:txBody>
          <a:bodyPr/>
          <a:lstStyle/>
          <a:p>
            <a:r>
              <a:rPr lang="zh-CN" altLang="en-US"/>
              <a:t>更多精美模板欢迎访问 </a:t>
            </a:r>
            <a:r>
              <a:rPr lang="en-US" altLang="zh-CN" dirty="0"/>
              <a:t>WWW.tukuppt.COM</a:t>
            </a:r>
            <a:endParaRPr lang="zh-CN" altLang="en-US"/>
          </a:p>
        </p:txBody>
      </p:sp>
      <p:sp>
        <p:nvSpPr>
          <p:cNvPr id="41987"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41C7AF5D-FB5A-421A-8C7A-BE1651A821D0}" type="slidenum">
              <a:rPr lang="zh-CN" altLang="en-US" smtClean="0">
                <a:latin typeface="等线" panose="02010600030101010101" charset="-122"/>
                <a:ea typeface="等线" panose="02010600030101010101" charset="-122"/>
              </a:rPr>
              <a:pPr/>
              <a:t>10</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7E8EF851-C4D7-4238-BC89-89C05645AFAA}" type="slidenum">
              <a:rPr lang="zh-CN" altLang="en-US" smtClean="0">
                <a:latin typeface="等线" panose="02010600030101010101" charset="-122"/>
                <a:ea typeface="等线" panose="02010600030101010101" charset="-122"/>
              </a:rPr>
              <a:pPr/>
              <a:t>11</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097E1224-F6D6-441C-8A71-1A2E338F0BFA}" type="slidenum">
              <a:rPr lang="zh-CN" altLang="en-US" smtClean="0">
                <a:latin typeface="等线" panose="02010600030101010101" charset="-122"/>
                <a:ea typeface="等线" panose="02010600030101010101" charset="-122"/>
              </a:rPr>
              <a:pPr/>
              <a:t>12</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r>
              <a:rPr lang="en-US" altLang="zh-CN" dirty="0"/>
              <a:t>www.tukuppt.com </a:t>
            </a:r>
            <a:endParaRPr lang="zh-CN" altLang="en-US"/>
          </a:p>
        </p:txBody>
      </p:sp>
      <p:sp>
        <p:nvSpPr>
          <p:cNvPr id="39939"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26E31D0C-CCDB-41C4-8751-8CD85F9363B2}" type="slidenum">
              <a:rPr lang="zh-CN" altLang="en-US" smtClean="0">
                <a:latin typeface="等线" panose="02010600030101010101" charset="-122"/>
                <a:ea typeface="等线" panose="02010600030101010101" charset="-122"/>
              </a:rPr>
              <a:pPr/>
              <a:t>13</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r>
              <a:rPr lang="en-US" altLang="zh-CN" dirty="0"/>
              <a:t>www.tukuppt.com </a:t>
            </a:r>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1D6D6B93-2FEC-4776-8B7A-8CBD229C4C53}" type="slidenum">
              <a:rPr lang="zh-CN" altLang="en-US" smtClean="0">
                <a:latin typeface="等线" panose="02010600030101010101" charset="-122"/>
                <a:ea typeface="等线" panose="02010600030101010101" charset="-122"/>
              </a:rPr>
              <a:pPr/>
              <a:t>14</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a:p>
        </p:txBody>
      </p:sp>
      <p:sp>
        <p:nvSpPr>
          <p:cNvPr id="48131"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219BD4EC-541A-41B9-87DE-382E361487A4}" type="slidenum">
              <a:rPr lang="zh-CN" altLang="en-US" smtClean="0">
                <a:latin typeface="等线" panose="02010600030101010101" charset="-122"/>
                <a:ea typeface="等线" panose="02010600030101010101" charset="-122"/>
              </a:rPr>
              <a:pPr/>
              <a:t>15</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097E1224-F6D6-441C-8A71-1A2E338F0BFA}" type="slidenum">
              <a:rPr lang="zh-CN" altLang="en-US" smtClean="0">
                <a:latin typeface="等线" panose="02010600030101010101" charset="-122"/>
                <a:ea typeface="等线" panose="02010600030101010101" charset="-122"/>
              </a:rPr>
              <a:pPr/>
              <a:t>16</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页脚占位符 3"/>
          <p:cNvSpPr>
            <a:spLocks noGrp="1"/>
          </p:cNvSpPr>
          <p:nvPr>
            <p:ph type="ftr" sz="quarter" idx="4"/>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ln>
            <a:miter lim="800000"/>
          </a:ln>
        </p:spPr>
      </p:sp>
      <p:sp>
        <p:nvSpPr>
          <p:cNvPr id="52226" name="备注占位符 2"/>
          <p:cNvSpPr>
            <a:spLocks noGrp="1" noChangeArrowheads="1"/>
          </p:cNvSpPr>
          <p:nvPr>
            <p:ph type="body" idx="4294967295"/>
          </p:nvPr>
        </p:nvSpPr>
        <p:spPr/>
        <p:txBody>
          <a:bodyPr/>
          <a:lstStyle/>
          <a:p>
            <a:endParaRPr lang="zh-CN" altLang="en-US"/>
          </a:p>
        </p:txBody>
      </p:sp>
      <p:sp>
        <p:nvSpPr>
          <p:cNvPr id="52227"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E9A0AFEE-2211-4DB9-8DB7-E83374977B81}" type="slidenum">
              <a:rPr lang="zh-CN" altLang="en-US" smtClean="0">
                <a:solidFill>
                  <a:srgbClr val="000000"/>
                </a:solidFill>
                <a:latin typeface="等线" panose="02010600030101010101" charset="-122"/>
                <a:ea typeface="等线" panose="02010600030101010101" charset="-122"/>
              </a:rPr>
              <a:pPr/>
              <a:t>20</a:t>
            </a:fld>
            <a:endParaRPr lang="zh-CN" altLang="en-US">
              <a:solidFill>
                <a:srgbClr val="000000"/>
              </a:solidFill>
              <a:latin typeface="等线" panose="02010600030101010101" charset="-122"/>
              <a:ea typeface="等线" panose="02010600030101010101"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p:cNvSpPr>
          <p:nvPr>
            <p:ph type="sldImg" idx="4294967295"/>
          </p:nvPr>
        </p:nvSpPr>
        <p:spPr>
          <a:ln>
            <a:miter lim="800000"/>
          </a:ln>
        </p:spPr>
      </p:sp>
      <p:sp>
        <p:nvSpPr>
          <p:cNvPr id="13314" name="备注占位符 2"/>
          <p:cNvSpPr>
            <a:spLocks noGrp="1" noChangeArrowheads="1"/>
          </p:cNvSpPr>
          <p:nvPr>
            <p:ph type="body" idx="4294967295"/>
          </p:nvPr>
        </p:nvSpPr>
        <p:spPr/>
        <p:txBody>
          <a:bodyPr/>
          <a:lstStyle/>
          <a:p>
            <a:endParaRPr lang="zh-CN" altLang="en-US"/>
          </a:p>
        </p:txBody>
      </p:sp>
      <p:sp>
        <p:nvSpPr>
          <p:cNvPr id="13315"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E35C1D33-A7FD-43F3-8B4C-87372CA38903}" type="slidenum">
              <a:rPr lang="zh-CN" altLang="en-US" smtClean="0">
                <a:latin typeface="等线" panose="02010600030101010101" charset="-122"/>
                <a:ea typeface="等线" panose="02010600030101010101" charset="-122"/>
              </a:rPr>
              <a:pPr/>
              <a:t>2</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097E1224-F6D6-441C-8A71-1A2E338F0BFA}" type="slidenum">
              <a:rPr lang="zh-CN" altLang="en-US" smtClean="0">
                <a:latin typeface="等线" panose="02010600030101010101" charset="-122"/>
                <a:ea typeface="等线" panose="02010600030101010101" charset="-122"/>
              </a:rPr>
              <a:pPr/>
              <a:t>3</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r>
              <a:rPr lang="zh-CN" altLang="en-US"/>
              <a:t>更多精美模板欢迎访问 </a:t>
            </a:r>
            <a:r>
              <a:rPr lang="en-US" altLang="zh-CN" dirty="0"/>
              <a:t>WWW.tukuppt.COM</a:t>
            </a:r>
            <a:endParaRPr lang="zh-CN" altLang="en-US"/>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127122E9-EE75-4BD6-B491-E8922192BD70}" type="slidenum">
              <a:rPr lang="zh-CN" altLang="en-US" smtClean="0">
                <a:latin typeface="等线" panose="02010600030101010101" charset="-122"/>
                <a:ea typeface="等线" panose="02010600030101010101" charset="-122"/>
              </a:rPr>
              <a:pPr/>
              <a:t>4</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p:cNvSpPr>
          <p:nvPr>
            <p:ph type="sldImg" idx="4294967295"/>
          </p:nvPr>
        </p:nvSpPr>
        <p:spPr>
          <a:ln>
            <a:miter lim="800000"/>
          </a:ln>
        </p:spPr>
      </p:sp>
      <p:sp>
        <p:nvSpPr>
          <p:cNvPr id="21506" name="备注占位符 2"/>
          <p:cNvSpPr>
            <a:spLocks noGrp="1" noChangeArrowheads="1"/>
          </p:cNvSpPr>
          <p:nvPr>
            <p:ph type="body" idx="4294967295"/>
          </p:nvPr>
        </p:nvSpPr>
        <p:spPr/>
        <p:txBody>
          <a:bodyPr/>
          <a:lstStyle/>
          <a:p>
            <a:endParaRPr lang="zh-CN" altLang="en-US"/>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73652471-8F77-44A6-A4A9-9ADCECED80EB}" type="slidenum">
              <a:rPr lang="zh-CN" altLang="en-US" smtClean="0">
                <a:latin typeface="等线" panose="02010600030101010101" charset="-122"/>
                <a:ea typeface="等线" panose="02010600030101010101" charset="-122"/>
              </a:rPr>
              <a:pPr/>
              <a:t>5</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p:cNvSpPr>
          <p:nvPr>
            <p:ph type="sldImg" idx="4294967295"/>
          </p:nvPr>
        </p:nvSpPr>
        <p:spPr>
          <a:ln>
            <a:miter lim="800000"/>
          </a:ln>
        </p:spPr>
      </p:sp>
      <p:sp>
        <p:nvSpPr>
          <p:cNvPr id="33794" name="备注占位符 2"/>
          <p:cNvSpPr>
            <a:spLocks noGrp="1" noChangeArrowheads="1"/>
          </p:cNvSpPr>
          <p:nvPr>
            <p:ph type="body" idx="4294967295"/>
          </p:nvPr>
        </p:nvSpPr>
        <p:spPr/>
        <p:txBody>
          <a:bodyPr/>
          <a:lstStyle/>
          <a:p>
            <a:endParaRPr lang="zh-CN" altLang="en-US"/>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057D9175-53CE-4544-8FDD-9A067EB072C7}" type="slidenum">
              <a:rPr lang="zh-CN" altLang="en-US" smtClean="0">
                <a:latin typeface="等线" panose="02010600030101010101" charset="-122"/>
                <a:ea typeface="等线" panose="02010600030101010101" charset="-122"/>
              </a:rPr>
              <a:pPr/>
              <a:t>6</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097E1224-F6D6-441C-8A71-1A2E338F0BFA}" type="slidenum">
              <a:rPr lang="zh-CN" altLang="en-US" smtClean="0">
                <a:latin typeface="等线" panose="02010600030101010101" charset="-122"/>
                <a:ea typeface="等线" panose="02010600030101010101" charset="-122"/>
              </a:rPr>
              <a:pPr/>
              <a:t>7</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r>
              <a:rPr lang="zh-CN" altLang="en-US"/>
              <a:t>更多精美模板欢迎访问 </a:t>
            </a:r>
            <a:r>
              <a:rPr lang="en-US" altLang="zh-CN" dirty="0"/>
              <a:t>WWW.tukuppt.COM</a:t>
            </a:r>
            <a:endParaRPr lang="zh-CN" altLang="en-US"/>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1D9E816E-A2A5-4C65-8AF8-C7FF61BB8A7B}" type="slidenum">
              <a:rPr lang="zh-CN" altLang="en-US" smtClean="0">
                <a:latin typeface="等线" panose="02010600030101010101" charset="-122"/>
                <a:ea typeface="等线" panose="02010600030101010101" charset="-122"/>
              </a:rPr>
              <a:pPr/>
              <a:t>8</a:t>
            </a:fld>
            <a:endParaRPr lang="zh-CN" altLang="en-US">
              <a:latin typeface="等线" panose="02010600030101010101" charset="-122"/>
              <a:ea typeface="等线" panose="02010600030101010101"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a:p>
        </p:txBody>
      </p:sp>
      <p:sp>
        <p:nvSpPr>
          <p:cNvPr id="3584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E108FF82-FFCB-4FDA-BB78-713F43CFC7A3}" type="slidenum">
              <a:rPr lang="zh-CN" altLang="en-US" smtClean="0">
                <a:latin typeface="等线" panose="02010600030101010101" charset="-122"/>
                <a:ea typeface="等线" panose="02010600030101010101" charset="-122"/>
              </a:rPr>
              <a:pPr/>
              <a:t>9</a:t>
            </a:fld>
            <a:endParaRPr lang="zh-CN" altLang="en-US">
              <a:latin typeface="等线" panose="02010600030101010101" charset="-122"/>
              <a:ea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2019/6/22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2019/6/22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2019/6/22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8" name="文本占位符 7"/>
          <p:cNvSpPr>
            <a:spLocks noGrp="1"/>
          </p:cNvSpPr>
          <p:nvPr>
            <p:ph type="body" idx="13"/>
          </p:nvPr>
        </p:nvSpPr>
        <p:spPr>
          <a:xfrm>
            <a:off x="840105" y="2057400"/>
            <a:ext cx="3931920" cy="4119880"/>
          </a:xfrm>
          <a:prstGeom prst="rect">
            <a:avLst/>
          </a:prstGeom>
        </p:spPr>
        <p:txBody>
          <a:bodyPr vert="horz" lIns="91440" tIns="45720" rIns="91440" bIns="45720" rtlCol="0">
            <a:normAutofit/>
          </a:bodyPr>
          <a:lstStyle>
            <a:lvl4pPr marL="1371600" indent="0">
              <a:buNone/>
              <a:defRPr/>
            </a:lvl4pPr>
            <a:lvl5pPr marL="1828800" indent="0">
              <a:buNone/>
              <a:defRPr/>
            </a:lvl5pPr>
          </a:lstStyle>
          <a:p>
            <a:pPr lvl="0"/>
            <a:r>
              <a:rPr lang="zh-CN" altLang="en-US" dirty="0"/>
              <a:t>单击此处编辑母版文本样式</a:t>
            </a:r>
          </a:p>
          <a:p>
            <a:pPr lvl="1"/>
            <a:r>
              <a:rPr lang="zh-CN" altLang="en-US" dirty="0"/>
              <a:t>二级</a:t>
            </a:r>
          </a:p>
          <a:p>
            <a:pPr lvl="2"/>
            <a:r>
              <a:rPr lang="zh-CN" altLang="en-US" dirty="0"/>
              <a:t>三级</a:t>
            </a:r>
          </a:p>
          <a:p>
            <a:pPr lvl="3"/>
            <a:endParaRPr lang="zh-CN" altLang="en-US" dirty="0"/>
          </a:p>
        </p:txBody>
      </p:sp>
    </p:spTree>
  </p:cSld>
  <p:clrMapOvr>
    <a:masterClrMapping/>
  </p:clrMapOvr>
  <p:transition spd="slow" advTm="3000">
    <p:random/>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2019/6/22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2019/6/22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2019/6/22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2019/6/22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2019/6/22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2019/6/22</a:t>
            </a:fld>
            <a:endParaRPr lang="zh-CN" altLang="en-US"/>
          </a:p>
        </p:txBody>
      </p:sp>
      <p:sp>
        <p:nvSpPr>
          <p:cNvPr id="5" name="页脚占位符 4"/>
          <p:cNvSpPr>
            <a:spLocks noGrp="1"/>
          </p:cNvSpPr>
          <p:nvPr>
            <p:ph type="ftr" sz="quarter" idx="3"/>
            <p:custDataLst>
              <p:tags r:id="rId17"/>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6.png"/><Relationship Id="rId2" Type="http://schemas.openxmlformats.org/officeDocument/2006/relationships/image" Target="../media/image15.jpe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image" Target="../media/image10.pn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图片 2" descr="e2"/>
          <p:cNvPicPr>
            <a:picLocks noChangeAspect="1"/>
          </p:cNvPicPr>
          <p:nvPr/>
        </p:nvPicPr>
        <p:blipFill>
          <a:blip r:embed="rId3" cstate="print"/>
          <a:srcRect b="8315"/>
          <a:stretch>
            <a:fillRect/>
          </a:stretch>
        </p:blipFill>
        <p:spPr>
          <a:xfrm>
            <a:off x="-5715" y="1969135"/>
            <a:ext cx="12171680" cy="4871085"/>
          </a:xfrm>
          <a:prstGeom prst="rect">
            <a:avLst/>
          </a:prstGeom>
        </p:spPr>
      </p:pic>
      <p:sp>
        <p:nvSpPr>
          <p:cNvPr id="2" name="矩形 1"/>
          <p:cNvSpPr/>
          <p:nvPr/>
        </p:nvSpPr>
        <p:spPr>
          <a:xfrm>
            <a:off x="-5080" y="1440815"/>
            <a:ext cx="12190730" cy="21958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anchor="ctr"/>
          <a:lstStyle/>
          <a:p>
            <a:pPr algn="ctr">
              <a:defRPr/>
            </a:pPr>
            <a:endParaRPr kumimoji="1" lang="zh-CN" altLang="en-US">
              <a:solidFill>
                <a:srgbClr val="C4242C"/>
              </a:solidFill>
              <a:cs typeface="等线" panose="02010600030101010101" charset="-122"/>
            </a:endParaRPr>
          </a:p>
        </p:txBody>
      </p:sp>
      <p:grpSp>
        <p:nvGrpSpPr>
          <p:cNvPr id="5" name="组合 4"/>
          <p:cNvGrpSpPr/>
          <p:nvPr/>
        </p:nvGrpSpPr>
        <p:grpSpPr>
          <a:xfrm>
            <a:off x="7541260" y="3514090"/>
            <a:ext cx="1602105" cy="1214120"/>
            <a:chOff x="11876" y="5534"/>
            <a:chExt cx="2523" cy="1912"/>
          </a:xfrm>
        </p:grpSpPr>
        <p:pic>
          <p:nvPicPr>
            <p:cNvPr id="10244" name="图片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76" y="6402"/>
              <a:ext cx="1815" cy="1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5" name="图片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193" y="5534"/>
              <a:ext cx="1206" cy="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6150" name="Text Box 3"/>
          <p:cNvSpPr txBox="1">
            <a:spLocks noChangeArrowheads="1"/>
          </p:cNvSpPr>
          <p:nvPr/>
        </p:nvSpPr>
        <p:spPr bwMode="auto">
          <a:xfrm>
            <a:off x="2061210" y="2961323"/>
            <a:ext cx="5672138"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800">
                <a:solidFill>
                  <a:schemeClr val="bg1"/>
                </a:solidFill>
                <a:latin typeface="Arial" panose="020B0604020202020204" pitchFamily="34" charset="0"/>
                <a:ea typeface="微软雅黑" panose="020B0503020204020204" charset="-122"/>
                <a:sym typeface="Arial" panose="020B0604020202020204" pitchFamily="34" charset="0"/>
              </a:rPr>
              <a:t>江财党支部党建工作</a:t>
            </a:r>
          </a:p>
        </p:txBody>
      </p:sp>
      <p:sp>
        <p:nvSpPr>
          <p:cNvPr id="17" name="Text Box 3"/>
          <p:cNvSpPr txBox="1">
            <a:spLocks noChangeArrowheads="1"/>
          </p:cNvSpPr>
          <p:nvPr/>
        </p:nvSpPr>
        <p:spPr bwMode="auto">
          <a:xfrm>
            <a:off x="-5715" y="1756410"/>
            <a:ext cx="12191365" cy="1137285"/>
          </a:xfrm>
          <a:prstGeom prst="rect">
            <a:avLst/>
          </a:prstGeom>
          <a:solidFill>
            <a:srgbClr val="C00000"/>
          </a:solidFill>
          <a:ln>
            <a:noFill/>
          </a:ln>
        </p:spPr>
        <p:txBody>
          <a:bodyPr wrap="square">
            <a:spAutoFit/>
          </a:bodyPr>
          <a:lstStyle/>
          <a:p>
            <a:pPr algn="ctr" fontAlgn="auto">
              <a:defRPr/>
            </a:pPr>
            <a:r>
              <a:rPr kumimoji="1" lang="zh-CN" altLang="en-US" sz="6800" noProof="1">
                <a:ln w="12700" cmpd="sng">
                  <a:solidFill>
                    <a:schemeClr val="bg1"/>
                  </a:solidFill>
                  <a:prstDash val="solid"/>
                </a:ln>
                <a:solidFill>
                  <a:schemeClr val="bg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江财</a:t>
            </a:r>
            <a:r>
              <a:rPr kumimoji="1" lang="en-US" altLang="zh-CN" sz="6800" noProof="1">
                <a:ln w="12700" cmpd="sng">
                  <a:solidFill>
                    <a:schemeClr val="bg1"/>
                  </a:solidFill>
                  <a:prstDash val="solid"/>
                </a:ln>
                <a:solidFill>
                  <a:schemeClr val="bg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PPT</a:t>
            </a:r>
            <a:r>
              <a:rPr kumimoji="1" lang="zh-CN" altLang="en-US" sz="6800" noProof="1">
                <a:ln w="12700" cmpd="sng">
                  <a:solidFill>
                    <a:schemeClr val="bg1"/>
                  </a:solidFill>
                  <a:prstDash val="solid"/>
                </a:ln>
                <a:solidFill>
                  <a:schemeClr val="bg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模板大赛</a:t>
            </a:r>
          </a:p>
        </p:txBody>
      </p:sp>
      <p:sp>
        <p:nvSpPr>
          <p:cNvPr id="9" name="文本框 8"/>
          <p:cNvSpPr txBox="1">
            <a:spLocks noChangeArrowheads="1"/>
          </p:cNvSpPr>
          <p:nvPr/>
        </p:nvSpPr>
        <p:spPr bwMode="auto">
          <a:xfrm>
            <a:off x="7312660" y="3022918"/>
            <a:ext cx="27876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a:solidFill>
                  <a:schemeClr val="bg1"/>
                </a:solidFill>
                <a:latin typeface="Arial" panose="020B0604020202020204" pitchFamily="34" charset="0"/>
                <a:ea typeface="微软雅黑" panose="020B0503020204020204" charset="-122"/>
                <a:sym typeface="Arial" panose="020B0604020202020204" pitchFamily="34" charset="0"/>
              </a:rPr>
              <a:t>汇报人：</a:t>
            </a:r>
            <a:r>
              <a:rPr lang="en-US" altLang="zh-CN" sz="2400" dirty="0">
                <a:solidFill>
                  <a:schemeClr val="bg1"/>
                </a:solidFill>
                <a:latin typeface="Arial" panose="020B0604020202020204" pitchFamily="34" charset="0"/>
                <a:ea typeface="微软雅黑" panose="020B0503020204020204" charset="-122"/>
                <a:sym typeface="Arial" panose="020B0604020202020204" pitchFamily="34" charset="0"/>
              </a:rPr>
              <a:t>XXX</a:t>
            </a:r>
          </a:p>
        </p:txBody>
      </p:sp>
      <p:pic>
        <p:nvPicPr>
          <p:cNvPr id="10250" name="图片 6" descr="江西财经大学横图标"/>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977120" y="702310"/>
            <a:ext cx="1911985" cy="41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additive="base">
                                        <p:cTn id="7" dur="500" fill="hold"/>
                                        <p:tgtEl>
                                          <p:spTgt spid="10250"/>
                                        </p:tgtEl>
                                        <p:attrNameLst>
                                          <p:attrName>ppt_x</p:attrName>
                                        </p:attrNameLst>
                                      </p:cBhvr>
                                      <p:tavLst>
                                        <p:tav tm="0">
                                          <p:val>
                                            <p:strVal val="1+#ppt_w/2"/>
                                          </p:val>
                                        </p:tav>
                                        <p:tav tm="100000">
                                          <p:val>
                                            <p:strVal val="#ppt_x"/>
                                          </p:val>
                                        </p:tav>
                                      </p:tavLst>
                                    </p:anim>
                                    <p:anim calcmode="lin" valueType="num">
                                      <p:cBhvr additive="base">
                                        <p:cTn id="8" dur="500" fill="hold"/>
                                        <p:tgtEl>
                                          <p:spTgt spid="10250"/>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000" fill="hold">
                                          <p:stCondLst>
                                            <p:cond delay="0"/>
                                          </p:stCondLst>
                                        </p:cTn>
                                        <p:tgtEl>
                                          <p:spTgt spid="17"/>
                                        </p:tgtEl>
                                        <p:attrNameLst>
                                          <p:attrName>style.visibility</p:attrName>
                                        </p:attrNameLst>
                                      </p:cBhvr>
                                      <p:to>
                                        <p:strVal val="visible"/>
                                      </p:to>
                                    </p:set>
                                    <p:animEffect transition="in" filter="wipe(left)">
                                      <p:cBhvr>
                                        <p:cTn id="22" dur="1000"/>
                                        <p:tgtEl>
                                          <p:spTgt spid="17"/>
                                        </p:tgtEl>
                                      </p:cBhvr>
                                    </p:animEffect>
                                  </p:childTnLst>
                                </p:cTn>
                              </p:par>
                              <p:par>
                                <p:cTn id="23" presetID="22" presetClass="entr" presetSubtype="8" fill="hold" grpId="0" nodeType="withEffect">
                                  <p:stCondLst>
                                    <p:cond delay="0"/>
                                  </p:stCondLst>
                                  <p:childTnLst>
                                    <p:set>
                                      <p:cBhvr>
                                        <p:cTn id="24" dur="1000" fill="hold">
                                          <p:stCondLst>
                                            <p:cond delay="0"/>
                                          </p:stCondLst>
                                        </p:cTn>
                                        <p:tgtEl>
                                          <p:spTgt spid="9"/>
                                        </p:tgtEl>
                                        <p:attrNameLst>
                                          <p:attrName>style.visibility</p:attrName>
                                        </p:attrNameLst>
                                      </p:cBhvr>
                                      <p:to>
                                        <p:strVal val="visible"/>
                                      </p:to>
                                    </p:set>
                                    <p:animEffect transition="in" filter="wipe(left)">
                                      <p:cBhvr>
                                        <p:cTn id="25" dur="1000"/>
                                        <p:tgtEl>
                                          <p:spTgt spid="9"/>
                                        </p:tgtEl>
                                      </p:cBhvr>
                                    </p:animEffect>
                                  </p:childTnLst>
                                </p:cTn>
                              </p:par>
                              <p:par>
                                <p:cTn id="26" presetID="22" presetClass="entr" presetSubtype="8" fill="hold" grpId="3" nodeType="withEffect">
                                  <p:stCondLst>
                                    <p:cond delay="0"/>
                                  </p:stCondLst>
                                  <p:childTnLst>
                                    <p:set>
                                      <p:cBhvr>
                                        <p:cTn id="27" dur="1000" fill="hold">
                                          <p:stCondLst>
                                            <p:cond delay="0"/>
                                          </p:stCondLst>
                                        </p:cTn>
                                        <p:tgtEl>
                                          <p:spTgt spid="6150"/>
                                        </p:tgtEl>
                                        <p:attrNameLst>
                                          <p:attrName>style.visibility</p:attrName>
                                        </p:attrNameLst>
                                      </p:cBhvr>
                                      <p:to>
                                        <p:strVal val="visible"/>
                                      </p:to>
                                    </p:set>
                                    <p:animEffect transition="in" filter="wipe(left)">
                                      <p:cBhvr>
                                        <p:cTn id="28" dur="1000"/>
                                        <p:tgtEl>
                                          <p:spTgt spid="6150"/>
                                        </p:tgtEl>
                                      </p:cBhvr>
                                    </p:animEffect>
                                  </p:childTnLst>
                                </p:cTn>
                              </p:par>
                              <p:par>
                                <p:cTn id="29" presetID="22" presetClass="entr" presetSubtype="8" fill="hold" grpId="0" nodeType="withEffect">
                                  <p:stCondLst>
                                    <p:cond delay="0"/>
                                  </p:stCondLst>
                                  <p:childTnLst>
                                    <p:set>
                                      <p:cBhvr>
                                        <p:cTn id="30" dur="1000" fill="hold">
                                          <p:stCondLst>
                                            <p:cond delay="0"/>
                                          </p:stCondLst>
                                        </p:cTn>
                                        <p:tgtEl>
                                          <p:spTgt spid="2"/>
                                        </p:tgtEl>
                                        <p:attrNameLst>
                                          <p:attrName>style.visibility</p:attrName>
                                        </p:attrNameLst>
                                      </p:cBhvr>
                                      <p:to>
                                        <p:strVal val="visible"/>
                                      </p:to>
                                    </p:set>
                                    <p:animEffect transition="in" filter="wipe(left)">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150" grpId="0" bldLvl="0"/>
      <p:bldP spid="6150" grpId="1" bldLvl="0"/>
      <p:bldP spid="6150" grpId="2" bldLvl="0"/>
      <p:bldP spid="6150" grpId="3"/>
      <p:bldP spid="17" grpId="0" bldLvl="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9010650" y="1382078"/>
            <a:ext cx="1800225" cy="180022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zh-CN" altLang="en-US" sz="1800" b="1" noProof="1">
                <a:solidFill>
                  <a:schemeClr val="bg1"/>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endParaRPr lang="zh-CN" altLang="en-US" sz="1800" b="1" noProof="1">
              <a:solidFill>
                <a:srgbClr val="FFFCE1"/>
              </a:solidFill>
              <a:latin typeface="Arial" panose="020B0604020202020204" pitchFamily="34" charset="0"/>
              <a:ea typeface="微软雅黑" panose="020B0503020204020204" charset="-122"/>
              <a:sym typeface="Arial" panose="020B0604020202020204" pitchFamily="34" charset="0"/>
            </a:endParaRPr>
          </a:p>
        </p:txBody>
      </p:sp>
      <p:grpSp>
        <p:nvGrpSpPr>
          <p:cNvPr id="6" name="组合 5"/>
          <p:cNvGrpSpPr/>
          <p:nvPr/>
        </p:nvGrpSpPr>
        <p:grpSpPr>
          <a:xfrm>
            <a:off x="1789084" y="1382420"/>
            <a:ext cx="2312400" cy="1800000"/>
            <a:chOff x="4430621" y="1870192"/>
            <a:chExt cx="2312400" cy="1800000"/>
          </a:xfrm>
          <a:gradFill>
            <a:gsLst>
              <a:gs pos="90000">
                <a:srgbClr val="C00000"/>
              </a:gs>
              <a:gs pos="30000">
                <a:srgbClr val="FF3300"/>
              </a:gs>
            </a:gsLst>
            <a:lin ang="5400000" scaled="1"/>
          </a:gradFill>
        </p:grpSpPr>
        <p:sp>
          <p:nvSpPr>
            <p:cNvPr id="7" name="圆角矩形 6"/>
            <p:cNvSpPr/>
            <p:nvPr/>
          </p:nvSpPr>
          <p:spPr>
            <a:xfrm>
              <a:off x="4943021" y="1870192"/>
              <a:ext cx="1800000" cy="180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kumimoji="1" lang="zh-CN" altLang="en-US" b="1" noProof="1">
                  <a:solidFill>
                    <a:schemeClr val="bg1"/>
                  </a:solidFill>
                  <a:latin typeface="Arial" panose="020B0604020202020204" pitchFamily="34" charset="0"/>
                  <a:ea typeface="微软雅黑" panose="020B0503020204020204" charset="-122"/>
                  <a:cs typeface="+mn-ea"/>
                  <a:sym typeface="Arial" panose="020B0604020202020204" pitchFamily="34" charset="0"/>
                </a:rPr>
                <a:t>请输入内容，可根据内容多少改变字体大小。</a:t>
              </a:r>
              <a:endParaRPr kumimoji="1" lang="zh-CN" altLang="en-US" b="1" noProof="1">
                <a:solidFill>
                  <a:srgbClr val="FFFCE1"/>
                </a:solidFill>
                <a:latin typeface="Arial" panose="020B0604020202020204" pitchFamily="34" charset="0"/>
                <a:ea typeface="微软雅黑" panose="020B0503020204020204" charset="-122"/>
                <a:sym typeface="Arial" panose="020B0604020202020204" pitchFamily="34" charset="0"/>
              </a:endParaRPr>
            </a:p>
          </p:txBody>
        </p:sp>
        <p:sp>
          <p:nvSpPr>
            <p:cNvPr id="8" name="圆角矩形 22"/>
            <p:cNvSpPr/>
            <p:nvPr/>
          </p:nvSpPr>
          <p:spPr>
            <a:xfrm>
              <a:off x="4430621" y="2410192"/>
              <a:ext cx="720000" cy="720000"/>
            </a:xfrm>
            <a:prstGeom prst="roundRect">
              <a:avLst>
                <a:gd name="adj" fmla="val 50000"/>
              </a:avLst>
            </a:prstGeom>
            <a:solidFill>
              <a:srgbClr val="C00000"/>
            </a:solid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kumimoji="1" lang="en-US" altLang="zh-CN" sz="2800" noProof="1">
                  <a:solidFill>
                    <a:srgbClr val="FFFCE1"/>
                  </a:solidFill>
                  <a:latin typeface="Arial Black" panose="020B0A04020102020204" charset="0"/>
                  <a:ea typeface="微软雅黑" panose="020B0503020204020204" charset="-122"/>
                  <a:cs typeface="Arial Black" panose="020B0A04020102020204" charset="0"/>
                  <a:sym typeface="Arial" panose="020B0604020202020204" pitchFamily="34" charset="0"/>
                </a:rPr>
                <a:t>1</a:t>
              </a:r>
              <a:endParaRPr kumimoji="1" lang="zh-CN" altLang="en-US" sz="2800" noProof="1">
                <a:solidFill>
                  <a:srgbClr val="FFFCE1"/>
                </a:solidFill>
                <a:latin typeface="Arial Black" panose="020B0A04020102020204" charset="0"/>
                <a:ea typeface="微软雅黑" panose="020B0503020204020204" charset="-122"/>
                <a:cs typeface="Arial Black" panose="020B0A04020102020204" charset="0"/>
                <a:sym typeface="Arial" panose="020B0604020202020204" pitchFamily="34" charset="0"/>
              </a:endParaRPr>
            </a:p>
          </p:txBody>
        </p:sp>
      </p:grpSp>
      <p:grpSp>
        <p:nvGrpSpPr>
          <p:cNvPr id="9" name="组合 8"/>
          <p:cNvGrpSpPr/>
          <p:nvPr/>
        </p:nvGrpSpPr>
        <p:grpSpPr>
          <a:xfrm>
            <a:off x="4613884" y="3182420"/>
            <a:ext cx="3384415" cy="2676938"/>
            <a:chOff x="7502114" y="1870191"/>
            <a:chExt cx="2523022" cy="2053951"/>
          </a:xfrm>
          <a:gradFill>
            <a:gsLst>
              <a:gs pos="90000">
                <a:srgbClr val="C00000"/>
              </a:gs>
              <a:gs pos="30000">
                <a:srgbClr val="FF3300"/>
              </a:gs>
            </a:gsLst>
            <a:lin ang="5400000" scaled="1"/>
          </a:gradFill>
        </p:grpSpPr>
        <p:sp>
          <p:nvSpPr>
            <p:cNvPr id="10" name="圆角矩形 7"/>
            <p:cNvSpPr/>
            <p:nvPr/>
          </p:nvSpPr>
          <p:spPr>
            <a:xfrm>
              <a:off x="8010749" y="1870191"/>
              <a:ext cx="2014387" cy="205395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kumimoji="1" lang="zh-CN" altLang="en-US" b="1" noProof="1">
                  <a:solidFill>
                    <a:schemeClr val="bg1"/>
                  </a:solidFill>
                  <a:latin typeface="Arial" panose="020B0604020202020204" pitchFamily="34" charset="0"/>
                  <a:ea typeface="微软雅黑" panose="020B0503020204020204" charset="-122"/>
                  <a:cs typeface="+mn-ea"/>
                  <a:sym typeface="Arial" panose="020B0604020202020204" pitchFamily="34" charset="0"/>
                </a:rPr>
                <a:t>请输入内容，可根据内容多少改变字体大小。</a:t>
              </a:r>
            </a:p>
            <a:p>
              <a:pPr algn="ctr" fontAlgn="auto">
                <a:defRPr/>
              </a:pPr>
              <a:r>
                <a:rPr kumimoji="1" lang="zh-CN" altLang="en-US" b="1" noProof="1">
                  <a:solidFill>
                    <a:schemeClr val="bg1"/>
                  </a:solidFill>
                  <a:latin typeface="Arial" panose="020B0604020202020204" pitchFamily="34" charset="0"/>
                  <a:ea typeface="微软雅黑" panose="020B0503020204020204" charset="-122"/>
                  <a:sym typeface="Arial" panose="020B0604020202020204" pitchFamily="34" charset="0"/>
                </a:rPr>
                <a:t>题</a:t>
              </a:r>
            </a:p>
          </p:txBody>
        </p:sp>
        <p:sp>
          <p:nvSpPr>
            <p:cNvPr id="11" name="圆角矩形 23"/>
            <p:cNvSpPr/>
            <p:nvPr/>
          </p:nvSpPr>
          <p:spPr>
            <a:xfrm>
              <a:off x="7502114" y="2410192"/>
              <a:ext cx="720000" cy="720000"/>
            </a:xfrm>
            <a:prstGeom prst="roundRect">
              <a:avLst>
                <a:gd name="adj" fmla="val 50000"/>
              </a:avLst>
            </a:prstGeom>
            <a:solidFill>
              <a:srgbClr val="C00000"/>
            </a:solid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kumimoji="1" lang="en-US" altLang="zh-CN" sz="2800" noProof="1">
                  <a:solidFill>
                    <a:srgbClr val="FFFCE1"/>
                  </a:solidFill>
                  <a:latin typeface="Arial Black" panose="020B0A04020102020204" charset="0"/>
                  <a:ea typeface="微软雅黑" panose="020B0503020204020204" charset="-122"/>
                  <a:cs typeface="Arial Black" panose="020B0A04020102020204" charset="0"/>
                  <a:sym typeface="Arial" panose="020B0604020202020204" pitchFamily="34" charset="0"/>
                </a:rPr>
                <a:t>2</a:t>
              </a:r>
              <a:endParaRPr kumimoji="1" lang="zh-CN" altLang="en-US" sz="2800" noProof="1">
                <a:solidFill>
                  <a:srgbClr val="FFFCE1"/>
                </a:solidFill>
                <a:latin typeface="Arial Black" panose="020B0A04020102020204" charset="0"/>
                <a:ea typeface="微软雅黑" panose="020B0503020204020204" charset="-122"/>
                <a:cs typeface="Arial Black" panose="020B0A04020102020204" charset="0"/>
                <a:sym typeface="Arial" panose="020B0604020202020204" pitchFamily="34" charset="0"/>
              </a:endParaRPr>
            </a:p>
          </p:txBody>
        </p:sp>
      </p:grpSp>
      <p:sp>
        <p:nvSpPr>
          <p:cNvPr id="13" name="圆角矩形 23"/>
          <p:cNvSpPr/>
          <p:nvPr/>
        </p:nvSpPr>
        <p:spPr>
          <a:xfrm>
            <a:off x="8535988" y="1921828"/>
            <a:ext cx="719137" cy="720725"/>
          </a:xfrm>
          <a:prstGeom prst="roundRect">
            <a:avLst>
              <a:gd name="adj" fmla="val 50000"/>
            </a:avLst>
          </a:prstGeom>
          <a:solidFill>
            <a:srgbClr val="C00000"/>
          </a:solid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2800" b="1" noProof="1">
                <a:solidFill>
                  <a:srgbClr val="FFFCE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3</a:t>
            </a:r>
            <a:endParaRPr lang="zh-CN" altLang="en-US" sz="2800" b="1" noProof="1">
              <a:solidFill>
                <a:srgbClr val="FFFCE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3" name="组合 2"/>
          <p:cNvGrpSpPr/>
          <p:nvPr/>
        </p:nvGrpSpPr>
        <p:grpSpPr>
          <a:xfrm>
            <a:off x="-13970" y="6353810"/>
            <a:ext cx="12214860" cy="574040"/>
            <a:chOff x="-22" y="10006"/>
            <a:chExt cx="19236" cy="904"/>
          </a:xfrm>
        </p:grpSpPr>
        <p:pic>
          <p:nvPicPr>
            <p:cNvPr id="12"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 name="文本框 1"/>
          <p:cNvSpPr txBox="1">
            <a:spLocks noChangeArrowheads="1"/>
          </p:cNvSpPr>
          <p:nvPr/>
        </p:nvSpPr>
        <p:spPr bwMode="auto">
          <a:xfrm>
            <a:off x="11529060" y="6436995"/>
            <a:ext cx="53467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10</a:t>
            </a:r>
          </a:p>
        </p:txBody>
      </p:sp>
      <p:grpSp>
        <p:nvGrpSpPr>
          <p:cNvPr id="16" name="组合 15"/>
          <p:cNvGrpSpPr/>
          <p:nvPr/>
        </p:nvGrpSpPr>
        <p:grpSpPr>
          <a:xfrm>
            <a:off x="502920" y="565150"/>
            <a:ext cx="3856990" cy="462280"/>
            <a:chOff x="792" y="890"/>
            <a:chExt cx="6074" cy="728"/>
          </a:xfrm>
        </p:grpSpPr>
        <p:sp>
          <p:nvSpPr>
            <p:cNvPr id="17" name="流程图: 离页连接符 16"/>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a:spLocks noChangeArrowheads="1"/>
          </p:cNvSpPr>
          <p:nvPr/>
        </p:nvSpPr>
        <p:spPr bwMode="auto">
          <a:xfrm>
            <a:off x="3527743" y="1814830"/>
            <a:ext cx="2405062" cy="114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p>
        </p:txBody>
      </p:sp>
      <p:grpSp>
        <p:nvGrpSpPr>
          <p:cNvPr id="47" name="组合 46"/>
          <p:cNvGrpSpPr/>
          <p:nvPr/>
        </p:nvGrpSpPr>
        <p:grpSpPr bwMode="auto">
          <a:xfrm>
            <a:off x="1432560" y="1435418"/>
            <a:ext cx="1885950" cy="1887537"/>
            <a:chOff x="1157908" y="1213148"/>
            <a:chExt cx="1414462" cy="1416050"/>
          </a:xfrm>
        </p:grpSpPr>
        <p:sp>
          <p:nvSpPr>
            <p:cNvPr id="45061"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Lst>
              <a:ahLst/>
              <a:cxnLst>
                <a:cxn ang="0">
                  <a:pos x="T0" y="T1"/>
                </a:cxn>
                <a:cxn ang="0">
                  <a:pos x="T2" y="T3"/>
                </a:cxn>
                <a:cxn ang="0">
                  <a:pos x="T4" y="T5"/>
                </a:cxn>
                <a:cxn ang="0">
                  <a:pos x="T6" y="T7"/>
                </a:cxn>
              </a:cxnLst>
              <a:rect l="0" t="0" r="r" b="b"/>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9" name="Freeform 7"/>
            <p:cNvSpPr>
              <a:spLocks noChangeArrowheads="1"/>
            </p:cNvSpPr>
            <p:nvPr/>
          </p:nvSpPr>
          <p:spPr bwMode="auto">
            <a:xfrm>
              <a:off x="1866330" y="1488259"/>
              <a:ext cx="614362" cy="433509"/>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gradFill>
              <a:gsLst>
                <a:gs pos="100000">
                  <a:srgbClr val="FF0000">
                    <a:alpha val="84000"/>
                  </a:srgbClr>
                </a:gs>
                <a:gs pos="24000">
                  <a:srgbClr val="C00000">
                    <a:alpha val="98000"/>
                  </a:srgbClr>
                </a:gs>
              </a:gsLst>
              <a:lin ang="17400000" scaled="0"/>
            </a:gra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50" name="Freeform 8"/>
            <p:cNvSpPr>
              <a:spLocks noChangeArrowheads="1"/>
            </p:cNvSpPr>
            <p:nvPr/>
          </p:nvSpPr>
          <p:spPr bwMode="auto">
            <a:xfrm>
              <a:off x="1249586" y="1304851"/>
              <a:ext cx="1231106" cy="1230261"/>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chemeClr val="bg1"/>
            </a:solidFill>
            <a:ln w="9525" cmpd="sng">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51"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FF0000"/>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52" name="Freeform 12"/>
            <p:cNvSpPr>
              <a:spLocks noEditPoints="1" noChangeArrowheads="1"/>
            </p:cNvSpPr>
            <p:nvPr/>
          </p:nvSpPr>
          <p:spPr bwMode="auto">
            <a:xfrm>
              <a:off x="1428180" y="2477947"/>
              <a:ext cx="791765" cy="108377"/>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53" name="TextBox 682"/>
            <p:cNvSpPr>
              <a:spLocks noChangeArrowheads="1"/>
            </p:cNvSpPr>
            <p:nvPr/>
          </p:nvSpPr>
          <p:spPr bwMode="auto">
            <a:xfrm>
              <a:off x="1419845" y="1703823"/>
              <a:ext cx="461962" cy="376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noProof="1">
                  <a:solidFill>
                    <a:srgbClr val="FF0000"/>
                  </a:solidFill>
                  <a:latin typeface="方正中等线简体" panose="03000509000000000000" pitchFamily="2" charset="-122"/>
                  <a:ea typeface="方正中等线简体" panose="03000509000000000000" pitchFamily="2" charset="-122"/>
                </a:rPr>
                <a:t>8</a:t>
              </a:r>
              <a:r>
                <a:rPr lang="en-US" sz="2135" b="1" noProof="1">
                  <a:solidFill>
                    <a:srgbClr val="FF0000"/>
                  </a:solidFill>
                  <a:latin typeface="方正中等线简体" panose="03000509000000000000" pitchFamily="2" charset="-122"/>
                  <a:ea typeface="方正中等线简体" panose="03000509000000000000" pitchFamily="2" charset="-122"/>
                </a:rPr>
                <a:t>%</a:t>
              </a:r>
              <a:endParaRPr lang="zh-CN" altLang="en-US" sz="2135" b="1" noProof="1">
                <a:solidFill>
                  <a:srgbClr val="FF0000"/>
                </a:solidFill>
                <a:latin typeface="方正中等线简体" panose="03000509000000000000" pitchFamily="2" charset="-122"/>
                <a:ea typeface="方正中等线简体" panose="03000509000000000000" pitchFamily="2" charset="-122"/>
              </a:endParaRPr>
            </a:p>
          </p:txBody>
        </p:sp>
      </p:grpSp>
      <p:grpSp>
        <p:nvGrpSpPr>
          <p:cNvPr id="54" name="组合 53"/>
          <p:cNvGrpSpPr/>
          <p:nvPr/>
        </p:nvGrpSpPr>
        <p:grpSpPr bwMode="auto">
          <a:xfrm>
            <a:off x="6264910" y="1462405"/>
            <a:ext cx="2190750" cy="1885950"/>
            <a:chOff x="4782729" y="1233785"/>
            <a:chExt cx="1643063" cy="1414463"/>
          </a:xfrm>
        </p:grpSpPr>
        <p:sp>
          <p:nvSpPr>
            <p:cNvPr id="45068"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Lst>
              <a:ahLst/>
              <a:cxnLst>
                <a:cxn ang="0">
                  <a:pos x="T0" y="T1"/>
                </a:cxn>
                <a:cxn ang="0">
                  <a:pos x="T2" y="T3"/>
                </a:cxn>
                <a:cxn ang="0">
                  <a:pos x="T4" y="T5"/>
                </a:cxn>
                <a:cxn ang="0">
                  <a:pos x="T6" y="T7"/>
                </a:cxn>
                <a:cxn ang="0">
                  <a:pos x="T8" y="T9"/>
                </a:cxn>
                <a:cxn ang="0">
                  <a:pos x="T10" y="T11"/>
                </a:cxn>
              </a:cxnLst>
              <a:rect l="0" t="0" r="r" b="b"/>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6" name="Freeform 637"/>
            <p:cNvSpPr>
              <a:spLocks noChangeArrowheads="1"/>
            </p:cNvSpPr>
            <p:nvPr/>
          </p:nvSpPr>
          <p:spPr bwMode="auto">
            <a:xfrm>
              <a:off x="5169683" y="1325464"/>
              <a:ext cx="1050132" cy="616744"/>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rgbClr val="C00000"/>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57" name="Freeform 638"/>
            <p:cNvSpPr>
              <a:spLocks noChangeArrowheads="1"/>
            </p:cNvSpPr>
            <p:nvPr/>
          </p:nvSpPr>
          <p:spPr bwMode="auto">
            <a:xfrm>
              <a:off x="4988708" y="1506439"/>
              <a:ext cx="1231107" cy="1050132"/>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chemeClr val="bg1"/>
            </a:solidFill>
            <a:ln w="9525" cmpd="sng">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45071"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FF00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9" name="Freeform 642"/>
            <p:cNvSpPr>
              <a:spLocks noEditPoints="1" noChangeArrowheads="1"/>
            </p:cNvSpPr>
            <p:nvPr/>
          </p:nvSpPr>
          <p:spPr bwMode="auto">
            <a:xfrm>
              <a:off x="5167301" y="2497039"/>
              <a:ext cx="792956" cy="108347"/>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45073"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Lst>
              <a:ahLst/>
              <a:cxnLst>
                <a:cxn ang="0">
                  <a:pos x="T0" y="T1"/>
                </a:cxn>
                <a:cxn ang="0">
                  <a:pos x="T2" y="T3"/>
                </a:cxn>
                <a:cxn ang="0">
                  <a:pos x="T4" y="T5"/>
                </a:cxn>
                <a:cxn ang="0">
                  <a:pos x="T6" y="T7"/>
                </a:cxn>
                <a:cxn ang="0">
                  <a:pos x="T8" y="T9"/>
                </a:cxn>
              </a:cxnLst>
              <a:rect l="0" t="0" r="r" b="b"/>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5074"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Lst>
              <a:ahLst/>
              <a:cxnLst>
                <a:cxn ang="0">
                  <a:pos x="T0" y="T1"/>
                </a:cxn>
                <a:cxn ang="0">
                  <a:pos x="T2" y="T3"/>
                </a:cxn>
                <a:cxn ang="0">
                  <a:pos x="T4" y="T5"/>
                </a:cxn>
                <a:cxn ang="0">
                  <a:pos x="T6" y="T7"/>
                </a:cxn>
                <a:cxn ang="0">
                  <a:pos x="T8" y="T9"/>
                </a:cxn>
                <a:cxn ang="0">
                  <a:pos x="T10" y="T11"/>
                </a:cxn>
              </a:cxnLst>
              <a:rect l="0" t="0" r="r" b="b"/>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2" name="TextBox 682"/>
            <p:cNvSpPr>
              <a:spLocks noChangeArrowheads="1"/>
            </p:cNvSpPr>
            <p:nvPr/>
          </p:nvSpPr>
          <p:spPr bwMode="auto">
            <a:xfrm>
              <a:off x="5087529" y="1858864"/>
              <a:ext cx="603647"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noProof="1">
                  <a:solidFill>
                    <a:srgbClr val="FF0000"/>
                  </a:solidFill>
                  <a:latin typeface="方正中等线简体" panose="03000509000000000000" pitchFamily="2" charset="-122"/>
                  <a:ea typeface="方正中等线简体" panose="03000509000000000000" pitchFamily="2" charset="-122"/>
                </a:rPr>
                <a:t>40</a:t>
              </a:r>
              <a:r>
                <a:rPr lang="en-US" sz="2135" b="1" noProof="1">
                  <a:solidFill>
                    <a:srgbClr val="FF0000"/>
                  </a:solidFill>
                  <a:latin typeface="方正中等线简体" panose="03000509000000000000" pitchFamily="2" charset="-122"/>
                  <a:ea typeface="方正中等线简体" panose="03000509000000000000" pitchFamily="2" charset="-122"/>
                </a:rPr>
                <a:t>%</a:t>
              </a:r>
              <a:endParaRPr lang="zh-CN" altLang="en-US" sz="2135" b="1" noProof="1">
                <a:solidFill>
                  <a:srgbClr val="FF0000"/>
                </a:solidFill>
                <a:latin typeface="方正中等线简体" panose="03000509000000000000" pitchFamily="2" charset="-122"/>
                <a:ea typeface="方正中等线简体" panose="03000509000000000000" pitchFamily="2" charset="-122"/>
              </a:endParaRPr>
            </a:p>
          </p:txBody>
        </p:sp>
      </p:grpSp>
      <p:grpSp>
        <p:nvGrpSpPr>
          <p:cNvPr id="63" name="组合 62"/>
          <p:cNvGrpSpPr/>
          <p:nvPr/>
        </p:nvGrpSpPr>
        <p:grpSpPr bwMode="auto">
          <a:xfrm>
            <a:off x="1415098" y="3823018"/>
            <a:ext cx="1885950" cy="1887537"/>
            <a:chOff x="1145208" y="2991904"/>
            <a:chExt cx="1414462" cy="1416050"/>
          </a:xfrm>
        </p:grpSpPr>
        <p:sp>
          <p:nvSpPr>
            <p:cNvPr id="45077"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Lst>
              <a:ahLst/>
              <a:cxnLst>
                <a:cxn ang="0">
                  <a:pos x="T0" y="T1"/>
                </a:cxn>
                <a:cxn ang="0">
                  <a:pos x="T2" y="T3"/>
                </a:cxn>
                <a:cxn ang="0">
                  <a:pos x="T4" y="T5"/>
                </a:cxn>
                <a:cxn ang="0">
                  <a:pos x="T6" y="T7"/>
                </a:cxn>
                <a:cxn ang="0">
                  <a:pos x="T8" y="T9"/>
                </a:cxn>
              </a:cxnLst>
              <a:rect l="0" t="0" r="r" b="b"/>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5" name="Freeform 965"/>
            <p:cNvSpPr>
              <a:spLocks noChangeArrowheads="1"/>
            </p:cNvSpPr>
            <p:nvPr/>
          </p:nvSpPr>
          <p:spPr bwMode="auto">
            <a:xfrm>
              <a:off x="1853629" y="3085989"/>
              <a:ext cx="614362" cy="614535"/>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adFill>
              <a:gsLst>
                <a:gs pos="100000">
                  <a:srgbClr val="FF0000">
                    <a:alpha val="84000"/>
                  </a:srgbClr>
                </a:gs>
                <a:gs pos="20000">
                  <a:srgbClr val="C00000">
                    <a:alpha val="98000"/>
                  </a:srgbClr>
                </a:gs>
              </a:gsLst>
              <a:lin ang="17400000" scaled="0"/>
            </a:gra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66" name="Freeform 966"/>
            <p:cNvSpPr>
              <a:spLocks noChangeArrowheads="1"/>
            </p:cNvSpPr>
            <p:nvPr/>
          </p:nvSpPr>
          <p:spPr bwMode="auto">
            <a:xfrm>
              <a:off x="1236886" y="3085989"/>
              <a:ext cx="1231106" cy="1230261"/>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chemeClr val="bg1"/>
            </a:solidFill>
            <a:ln w="9525" cmpd="sng">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45080"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FF00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5081"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9" name="TextBox 682"/>
            <p:cNvSpPr>
              <a:spLocks noChangeArrowheads="1"/>
            </p:cNvSpPr>
            <p:nvPr/>
          </p:nvSpPr>
          <p:spPr bwMode="auto">
            <a:xfrm>
              <a:off x="1291654" y="3607629"/>
              <a:ext cx="603647" cy="376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noProof="1">
                  <a:solidFill>
                    <a:srgbClr val="FF0000"/>
                  </a:solidFill>
                  <a:latin typeface="方正中等线简体" panose="03000509000000000000" pitchFamily="2" charset="-122"/>
                  <a:ea typeface="方正中等线简体" panose="03000509000000000000" pitchFamily="2" charset="-122"/>
                </a:rPr>
                <a:t>25</a:t>
              </a:r>
              <a:r>
                <a:rPr lang="en-US" sz="2135" b="1" noProof="1">
                  <a:solidFill>
                    <a:srgbClr val="FF0000"/>
                  </a:solidFill>
                  <a:latin typeface="方正中等线简体" panose="03000509000000000000" pitchFamily="2" charset="-122"/>
                  <a:ea typeface="方正中等线简体" panose="03000509000000000000" pitchFamily="2" charset="-122"/>
                </a:rPr>
                <a:t>%</a:t>
              </a:r>
              <a:endParaRPr lang="zh-CN" altLang="en-US" sz="2665" b="1" noProof="1">
                <a:solidFill>
                  <a:srgbClr val="FF0000"/>
                </a:solidFill>
                <a:latin typeface="方正中等线简体" panose="03000509000000000000" pitchFamily="2" charset="-122"/>
                <a:ea typeface="方正中等线简体" panose="03000509000000000000" pitchFamily="2" charset="-122"/>
              </a:endParaRPr>
            </a:p>
          </p:txBody>
        </p:sp>
      </p:grpSp>
      <p:grpSp>
        <p:nvGrpSpPr>
          <p:cNvPr id="70" name="组合 69"/>
          <p:cNvGrpSpPr/>
          <p:nvPr/>
        </p:nvGrpSpPr>
        <p:grpSpPr>
          <a:xfrm>
            <a:off x="6525260" y="3807778"/>
            <a:ext cx="1885950" cy="1887537"/>
            <a:chOff x="4977992" y="2991904"/>
            <a:chExt cx="1414462" cy="1416050"/>
          </a:xfrm>
          <a:solidFill>
            <a:schemeClr val="bg1"/>
          </a:solidFill>
        </p:grpSpPr>
        <p:sp>
          <p:nvSpPr>
            <p:cNvPr id="12321" name="Freeform 964"/>
            <p:cNvSpPr/>
            <p:nvPr/>
          </p:nvSpPr>
          <p:spPr>
            <a:xfrm>
              <a:off x="5686017" y="3085567"/>
              <a:ext cx="614362" cy="614362"/>
            </a:xfrm>
            <a:custGeom>
              <a:avLst/>
              <a:gdLst/>
              <a:ahLst/>
              <a:cxnLst>
                <a:cxn ang="0">
                  <a:pos x="433920" y="180441"/>
                </a:cxn>
                <a:cxn ang="0">
                  <a:pos x="0" y="0"/>
                </a:cxn>
                <a:cxn ang="0">
                  <a:pos x="0" y="614362"/>
                </a:cxn>
                <a:cxn ang="0">
                  <a:pos x="614362" y="614362"/>
                </a:cxn>
                <a:cxn ang="0">
                  <a:pos x="433920" y="180441"/>
                </a:cxn>
              </a:cxnLst>
              <a:rect l="0" t="0" r="0" b="0"/>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w="9525">
              <a:solidFill>
                <a:srgbClr val="C00000"/>
              </a:solidFill>
            </a:ln>
          </p:spPr>
          <p:txBody>
            <a:bodyPr/>
            <a:lstStyle/>
            <a:p>
              <a:endParaRPr lang="zh-CN" altLang="en-US" noProof="1"/>
            </a:p>
          </p:txBody>
        </p:sp>
        <p:sp>
          <p:nvSpPr>
            <p:cNvPr id="72"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C00000"/>
            </a:solidFill>
            <a:ln w="9525">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73"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74"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w="9525">
              <a:solidFill>
                <a:srgbClr val="C00000"/>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noProof="1">
                <a:solidFill>
                  <a:srgbClr val="C00000"/>
                </a:solidFill>
                <a:sym typeface="宋体" panose="02010600030101010101" pitchFamily="2" charset="-122"/>
              </a:endParaRPr>
            </a:p>
          </p:txBody>
        </p:sp>
        <p:sp>
          <p:nvSpPr>
            <p:cNvPr id="75" name="TextBox 682"/>
            <p:cNvSpPr>
              <a:spLocks noChangeArrowheads="1"/>
            </p:cNvSpPr>
            <p:nvPr/>
          </p:nvSpPr>
          <p:spPr bwMode="auto">
            <a:xfrm>
              <a:off x="5258979" y="3724580"/>
              <a:ext cx="647224" cy="376343"/>
            </a:xfrm>
            <a:prstGeom prst="rect">
              <a:avLst/>
            </a:prstGeom>
            <a:grpFill/>
            <a:ln w="9525">
              <a:noFill/>
              <a:miter lim="800000"/>
            </a:ln>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noProof="1">
                  <a:solidFill>
                    <a:srgbClr val="C00000"/>
                  </a:solidFill>
                  <a:latin typeface="方正中等线简体" panose="03000509000000000000" pitchFamily="2" charset="-122"/>
                  <a:ea typeface="方正中等线简体" panose="03000509000000000000" pitchFamily="2" charset="-122"/>
                </a:rPr>
                <a:t>25</a:t>
              </a:r>
              <a:r>
                <a:rPr lang="en-US" sz="2135" b="1" noProof="1">
                  <a:solidFill>
                    <a:srgbClr val="C00000"/>
                  </a:solidFill>
                  <a:latin typeface="方正中等线简体" panose="03000509000000000000" pitchFamily="2" charset="-122"/>
                  <a:ea typeface="方正中等线简体" panose="03000509000000000000" pitchFamily="2" charset="-122"/>
                </a:rPr>
                <a:t>%</a:t>
              </a:r>
              <a:endParaRPr lang="en-US" altLang="en-US" sz="2135" b="1" noProof="1">
                <a:solidFill>
                  <a:srgbClr val="C00000"/>
                </a:solidFill>
                <a:latin typeface="方正中等线简体" panose="03000509000000000000" pitchFamily="2" charset="-122"/>
                <a:ea typeface="方正中等线简体" panose="03000509000000000000" pitchFamily="2" charset="-122"/>
              </a:endParaRPr>
            </a:p>
          </p:txBody>
        </p:sp>
      </p:grpSp>
      <p:sp>
        <p:nvSpPr>
          <p:cNvPr id="2" name="矩形 1"/>
          <p:cNvSpPr>
            <a:spLocks noChangeArrowheads="1"/>
          </p:cNvSpPr>
          <p:nvPr/>
        </p:nvSpPr>
        <p:spPr bwMode="auto">
          <a:xfrm>
            <a:off x="3580448" y="4440555"/>
            <a:ext cx="2405062" cy="114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p>
        </p:txBody>
      </p:sp>
      <p:sp>
        <p:nvSpPr>
          <p:cNvPr id="4" name="矩形 3"/>
          <p:cNvSpPr>
            <a:spLocks noChangeArrowheads="1"/>
          </p:cNvSpPr>
          <p:nvPr/>
        </p:nvSpPr>
        <p:spPr bwMode="auto">
          <a:xfrm>
            <a:off x="8749348" y="1814830"/>
            <a:ext cx="2405062" cy="114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p>
        </p:txBody>
      </p:sp>
      <p:sp>
        <p:nvSpPr>
          <p:cNvPr id="5" name="矩形 4"/>
          <p:cNvSpPr>
            <a:spLocks noChangeArrowheads="1"/>
          </p:cNvSpPr>
          <p:nvPr/>
        </p:nvSpPr>
        <p:spPr bwMode="auto">
          <a:xfrm>
            <a:off x="8763635" y="4442143"/>
            <a:ext cx="2405063" cy="114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48831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11</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000" fill="hold">
                                          <p:stCondLst>
                                            <p:cond delay="0"/>
                                          </p:stCondLst>
                                        </p:cTn>
                                        <p:tgtEl>
                                          <p:spTgt spid="47"/>
                                        </p:tgtEl>
                                        <p:attrNameLst>
                                          <p:attrName>style.visibility</p:attrName>
                                        </p:attrNameLst>
                                      </p:cBhvr>
                                      <p:to>
                                        <p:strVal val="visible"/>
                                      </p:to>
                                    </p:set>
                                    <p:animEffect transition="in" filter="wheel(1)">
                                      <p:cBhvr>
                                        <p:cTn id="18" dur="1000"/>
                                        <p:tgtEl>
                                          <p:spTgt spid="47"/>
                                        </p:tgtEl>
                                      </p:cBhvr>
                                    </p:animEffect>
                                  </p:childTnLst>
                                </p:cTn>
                              </p:par>
                              <p:par>
                                <p:cTn id="19" presetID="21" presetClass="entr" presetSubtype="1" fill="hold" nodeType="withEffect">
                                  <p:stCondLst>
                                    <p:cond delay="0"/>
                                  </p:stCondLst>
                                  <p:childTnLst>
                                    <p:set>
                                      <p:cBhvr>
                                        <p:cTn id="20" dur="1000" fill="hold">
                                          <p:stCondLst>
                                            <p:cond delay="0"/>
                                          </p:stCondLst>
                                        </p:cTn>
                                        <p:tgtEl>
                                          <p:spTgt spid="54"/>
                                        </p:tgtEl>
                                        <p:attrNameLst>
                                          <p:attrName>style.visibility</p:attrName>
                                        </p:attrNameLst>
                                      </p:cBhvr>
                                      <p:to>
                                        <p:strVal val="visible"/>
                                      </p:to>
                                    </p:set>
                                    <p:animEffect transition="in" filter="wheel(1)">
                                      <p:cBhvr>
                                        <p:cTn id="21" dur="1000"/>
                                        <p:tgtEl>
                                          <p:spTgt spid="54"/>
                                        </p:tgtEl>
                                      </p:cBhvr>
                                    </p:animEffect>
                                  </p:childTnLst>
                                </p:cTn>
                              </p:par>
                              <p:par>
                                <p:cTn id="22" presetID="21" presetClass="entr" presetSubtype="1" fill="hold" nodeType="withEffect">
                                  <p:stCondLst>
                                    <p:cond delay="0"/>
                                  </p:stCondLst>
                                  <p:childTnLst>
                                    <p:set>
                                      <p:cBhvr>
                                        <p:cTn id="23" dur="1000" fill="hold">
                                          <p:stCondLst>
                                            <p:cond delay="0"/>
                                          </p:stCondLst>
                                        </p:cTn>
                                        <p:tgtEl>
                                          <p:spTgt spid="70"/>
                                        </p:tgtEl>
                                        <p:attrNameLst>
                                          <p:attrName>style.visibility</p:attrName>
                                        </p:attrNameLst>
                                      </p:cBhvr>
                                      <p:to>
                                        <p:strVal val="visible"/>
                                      </p:to>
                                    </p:set>
                                    <p:animEffect transition="in" filter="wheel(1)">
                                      <p:cBhvr>
                                        <p:cTn id="24" dur="1000"/>
                                        <p:tgtEl>
                                          <p:spTgt spid="70"/>
                                        </p:tgtEl>
                                      </p:cBhvr>
                                    </p:animEffect>
                                  </p:childTnLst>
                                </p:cTn>
                              </p:par>
                              <p:par>
                                <p:cTn id="25" presetID="21" presetClass="entr" presetSubtype="1" fill="hold" nodeType="withEffect">
                                  <p:stCondLst>
                                    <p:cond delay="0"/>
                                  </p:stCondLst>
                                  <p:childTnLst>
                                    <p:set>
                                      <p:cBhvr>
                                        <p:cTn id="26" dur="1000" fill="hold">
                                          <p:stCondLst>
                                            <p:cond delay="0"/>
                                          </p:stCondLst>
                                        </p:cTn>
                                        <p:tgtEl>
                                          <p:spTgt spid="63"/>
                                        </p:tgtEl>
                                        <p:attrNameLst>
                                          <p:attrName>style.visibility</p:attrName>
                                        </p:attrNameLst>
                                      </p:cBhvr>
                                      <p:to>
                                        <p:strVal val="visible"/>
                                      </p:to>
                                    </p:set>
                                    <p:animEffect transition="in" filter="wheel(1)">
                                      <p:cBhvr>
                                        <p:cTn id="27"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84808" y="885825"/>
            <a:ext cx="1152525" cy="66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图片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90435" y="4431030"/>
            <a:ext cx="1066800" cy="68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341" name="组合 15"/>
          <p:cNvGrpSpPr/>
          <p:nvPr/>
        </p:nvGrpSpPr>
        <p:grpSpPr bwMode="auto">
          <a:xfrm>
            <a:off x="2992438" y="1457008"/>
            <a:ext cx="5416550" cy="2830512"/>
            <a:chOff x="3446583" y="1582638"/>
            <a:chExt cx="5416061" cy="2831100"/>
          </a:xfrm>
        </p:grpSpPr>
        <p:sp>
          <p:nvSpPr>
            <p:cNvPr id="17" name="矩形: 对角圆角 16"/>
            <p:cNvSpPr/>
            <p:nvPr/>
          </p:nvSpPr>
          <p:spPr>
            <a:xfrm flipH="1">
              <a:off x="3446583" y="1582638"/>
              <a:ext cx="5416061" cy="2831100"/>
            </a:xfrm>
            <a:prstGeom prst="round2DiagRect">
              <a:avLst>
                <a:gd name="adj1" fmla="val 14182"/>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4343" name="Text Box 3"/>
            <p:cNvSpPr txBox="1">
              <a:spLocks noChangeArrowheads="1"/>
            </p:cNvSpPr>
            <p:nvPr/>
          </p:nvSpPr>
          <p:spPr bwMode="auto">
            <a:xfrm>
              <a:off x="4393350" y="3275883"/>
              <a:ext cx="4281081"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a:solidFill>
                    <a:srgbClr val="C00000"/>
                  </a:solidFill>
                  <a:latin typeface="Arial" panose="020B0604020202020204" pitchFamily="34" charset="0"/>
                  <a:ea typeface="微软雅黑" panose="020B0503020204020204" charset="-122"/>
                  <a:sym typeface="Arial" panose="020B0604020202020204" pitchFamily="34" charset="0"/>
                </a:rPr>
                <a:t>请输入大标题</a:t>
              </a:r>
            </a:p>
          </p:txBody>
        </p:sp>
      </p:grpSp>
      <p:grpSp>
        <p:nvGrpSpPr>
          <p:cNvPr id="19" name="组合 18"/>
          <p:cNvGrpSpPr/>
          <p:nvPr/>
        </p:nvGrpSpPr>
        <p:grpSpPr>
          <a:xfrm>
            <a:off x="5146684" y="1549377"/>
            <a:ext cx="1702724" cy="1702725"/>
            <a:chOff x="3851921" y="107991"/>
            <a:chExt cx="1792566" cy="1792567"/>
          </a:xfrm>
          <a:solidFill>
            <a:srgbClr val="C00000"/>
          </a:solidFill>
        </p:grpSpPr>
        <p:sp>
          <p:nvSpPr>
            <p:cNvPr id="2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a:lstStyle/>
            <a:p>
              <a:pP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sp>
          <p:nvSpPr>
            <p:cNvPr id="2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grpSp>
      <p:sp>
        <p:nvSpPr>
          <p:cNvPr id="10" name="立方体 9"/>
          <p:cNvSpPr/>
          <p:nvPr/>
        </p:nvSpPr>
        <p:spPr>
          <a:xfrm>
            <a:off x="3292475" y="1077595"/>
            <a:ext cx="996950" cy="904875"/>
          </a:xfrm>
          <a:prstGeom prst="cube">
            <a:avLst/>
          </a:prstGeom>
          <a:gradFill>
            <a:gsLst>
              <a:gs pos="0">
                <a:srgbClr val="E30000"/>
              </a:gs>
              <a:gs pos="100000">
                <a:srgbClr val="760303"/>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2" name="文本框 10"/>
          <p:cNvSpPr txBox="1">
            <a:spLocks noChangeArrowheads="1"/>
          </p:cNvSpPr>
          <p:nvPr/>
        </p:nvSpPr>
        <p:spPr bwMode="auto">
          <a:xfrm>
            <a:off x="3292158" y="1214120"/>
            <a:ext cx="80391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Arial" panose="020B0604020202020204" pitchFamily="34" charset="0"/>
                <a:ea typeface="微软雅黑" panose="020B0503020204020204" charset="-122"/>
                <a:sym typeface="Arial" panose="020B0604020202020204" pitchFamily="34" charset="0"/>
              </a:rPr>
              <a:t>03</a:t>
            </a:r>
            <a:endParaRPr lang="zh-CN" altLang="en-US" sz="4400"/>
          </a:p>
        </p:txBody>
      </p:sp>
      <p:pic>
        <p:nvPicPr>
          <p:cNvPr id="2" name="图片 10" descr="QQ图"/>
          <p:cNvPicPr>
            <a:picLocks noChangeArrowheads="1"/>
          </p:cNvPicPr>
          <p:nvPr/>
        </p:nvPicPr>
        <p:blipFill>
          <a:blip r:embed="rId5" cstate="print">
            <a:extLst>
              <a:ext uri="{28A0092B-C50C-407E-A947-70E740481C1C}">
                <a14:useLocalDpi xmlns:a14="http://schemas.microsoft.com/office/drawing/2010/main" xmlns="" val="0"/>
              </a:ext>
            </a:extLst>
          </a:blip>
          <a:srcRect l="5756" t="46535" r="11755" b="14258"/>
          <a:stretch>
            <a:fillRect/>
          </a:stretch>
        </p:blipFill>
        <p:spPr bwMode="auto">
          <a:xfrm>
            <a:off x="4634865" y="6012180"/>
            <a:ext cx="2922270" cy="957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700" y="6629400"/>
            <a:ext cx="12185650" cy="255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13" name="文本框 1"/>
          <p:cNvSpPr txBox="1">
            <a:spLocks noChangeArrowheads="1"/>
          </p:cNvSpPr>
          <p:nvPr/>
        </p:nvSpPr>
        <p:spPr bwMode="auto">
          <a:xfrm>
            <a:off x="11529060" y="6436995"/>
            <a:ext cx="48768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13</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2500"/>
                            </p:stCondLst>
                            <p:childTnLst>
                              <p:par>
                                <p:cTn id="17" presetID="26" presetClass="emph" presetSubtype="0" fill="hold" nodeType="afterEffect">
                                  <p:stCondLst>
                                    <p:cond delay="0"/>
                                  </p:stCondLst>
                                  <p:childTnLst>
                                    <p:animEffect transition="out" filter="fade">
                                      <p:cBhvr>
                                        <p:cTn id="18" dur="500" tmFilter="0, 0; .2, .5; .8, .5; 1, 0"/>
                                        <p:tgtEl>
                                          <p:spTgt spid="19"/>
                                        </p:tgtEl>
                                      </p:cBhvr>
                                    </p:animEffect>
                                    <p:animScale>
                                      <p:cBhvr>
                                        <p:cTn id="19" dur="250" autoRev="1" fill="hold"/>
                                        <p:tgtEl>
                                          <p:spTgt spid="19"/>
                                        </p:tgtEl>
                                      </p:cBhvr>
                                      <p:by x="105000" y="105000"/>
                                    </p:animScale>
                                  </p:childTnLst>
                                </p:cTn>
                              </p:par>
                            </p:childTnLst>
                          </p:cTn>
                        </p:par>
                        <p:par>
                          <p:cTn id="20" fill="hold">
                            <p:stCondLst>
                              <p:cond delay="3000"/>
                            </p:stCondLst>
                            <p:childTnLst>
                              <p:par>
                                <p:cTn id="21" presetID="53" presetClass="exit" presetSubtype="32" fill="hold" nodeType="afterEffect">
                                  <p:stCondLst>
                                    <p:cond delay="0"/>
                                  </p:stCondLst>
                                  <p:childTnLst>
                                    <p:anim calcmode="lin" valueType="num">
                                      <p:cBhvr>
                                        <p:cTn id="22" dur="500"/>
                                        <p:tgtEl>
                                          <p:spTgt spid="19"/>
                                        </p:tgtEl>
                                        <p:attrNameLst>
                                          <p:attrName>ppt_w</p:attrName>
                                        </p:attrNameLst>
                                      </p:cBhvr>
                                      <p:tavLst>
                                        <p:tav tm="0">
                                          <p:val>
                                            <p:strVal val="ppt_w"/>
                                          </p:val>
                                        </p:tav>
                                        <p:tav tm="100000">
                                          <p:val>
                                            <p:fltVal val="0"/>
                                          </p:val>
                                        </p:tav>
                                      </p:tavLst>
                                    </p:anim>
                                    <p:anim calcmode="lin" valueType="num">
                                      <p:cBhvr>
                                        <p:cTn id="23" dur="500"/>
                                        <p:tgtEl>
                                          <p:spTgt spid="19"/>
                                        </p:tgtEl>
                                        <p:attrNameLst>
                                          <p:attrName>ppt_h</p:attrName>
                                        </p:attrNameLst>
                                      </p:cBhvr>
                                      <p:tavLst>
                                        <p:tav tm="0">
                                          <p:val>
                                            <p:strVal val="ppt_h"/>
                                          </p:val>
                                        </p:tav>
                                        <p:tav tm="100000">
                                          <p:val>
                                            <p:fltVal val="0"/>
                                          </p:val>
                                        </p:tav>
                                      </p:tavLst>
                                    </p:anim>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4000"/>
                            </p:stCondLst>
                            <p:childTnLst>
                              <p:par>
                                <p:cTn id="33" presetID="26" presetClass="emph" presetSubtype="0" fill="hold" nodeType="afterEffect">
                                  <p:stCondLst>
                                    <p:cond delay="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22" presetClass="entr" presetSubtype="4"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615950" y="1759268"/>
            <a:ext cx="11099800" cy="5524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000" b="1">
                <a:solidFill>
                  <a:schemeClr val="bg1"/>
                </a:solidFill>
                <a:latin typeface="Arial" panose="020B0604020202020204" pitchFamily="34" charset="0"/>
                <a:ea typeface="微软雅黑" panose="020B0503020204020204" charset="-122"/>
                <a:sym typeface="Arial" panose="020B0604020202020204" pitchFamily="34" charset="0"/>
              </a:rPr>
              <a:t>请输入二级标题</a:t>
            </a:r>
          </a:p>
        </p:txBody>
      </p:sp>
      <p:sp>
        <p:nvSpPr>
          <p:cNvPr id="2" name="箭头: V 形 1"/>
          <p:cNvSpPr/>
          <p:nvPr/>
        </p:nvSpPr>
        <p:spPr>
          <a:xfrm>
            <a:off x="3078163" y="4052888"/>
            <a:ext cx="279400" cy="47466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 name="矩形 2"/>
          <p:cNvSpPr/>
          <p:nvPr/>
        </p:nvSpPr>
        <p:spPr>
          <a:xfrm>
            <a:off x="615950" y="2819400"/>
            <a:ext cx="2311400"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1" name="矩形 10"/>
          <p:cNvSpPr/>
          <p:nvPr/>
        </p:nvSpPr>
        <p:spPr>
          <a:xfrm>
            <a:off x="3545205" y="2819400"/>
            <a:ext cx="2044065"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矩形 11"/>
          <p:cNvSpPr/>
          <p:nvPr/>
        </p:nvSpPr>
        <p:spPr>
          <a:xfrm>
            <a:off x="6124575" y="2819400"/>
            <a:ext cx="2052320"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3" name="矩形 12"/>
          <p:cNvSpPr/>
          <p:nvPr/>
        </p:nvSpPr>
        <p:spPr>
          <a:xfrm>
            <a:off x="8702675" y="2819400"/>
            <a:ext cx="3013075"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4" name="箭头: V 形 13"/>
          <p:cNvSpPr/>
          <p:nvPr/>
        </p:nvSpPr>
        <p:spPr>
          <a:xfrm>
            <a:off x="5657850" y="4052888"/>
            <a:ext cx="277813" cy="47466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5" name="箭头: V 形 14"/>
          <p:cNvSpPr/>
          <p:nvPr/>
        </p:nvSpPr>
        <p:spPr>
          <a:xfrm>
            <a:off x="8243888" y="4052888"/>
            <a:ext cx="277812" cy="47466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 name="椭圆 3"/>
          <p:cNvSpPr/>
          <p:nvPr/>
        </p:nvSpPr>
        <p:spPr>
          <a:xfrm>
            <a:off x="1401763" y="3113088"/>
            <a:ext cx="739775" cy="7413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4000" b="1" noProof="1">
                <a:solidFill>
                  <a:srgbClr val="FFFFFF"/>
                </a:solidFill>
                <a:latin typeface="Arial" panose="020B0604020202020204" pitchFamily="34" charset="0"/>
                <a:ea typeface="微软雅黑" panose="020B0503020204020204" charset="-122"/>
                <a:sym typeface="Arial" panose="020B0604020202020204" pitchFamily="34" charset="0"/>
              </a:rPr>
              <a:t>1</a:t>
            </a:r>
            <a:endParaRPr lang="zh-CN" altLang="en-US" sz="4000" b="1" noProof="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nvSpPr>
        <p:spPr>
          <a:xfrm>
            <a:off x="4246563" y="3113088"/>
            <a:ext cx="739775" cy="7413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4000" b="1" noProof="1">
                <a:solidFill>
                  <a:srgbClr val="FFFFFF"/>
                </a:solidFill>
                <a:latin typeface="Arial" panose="020B0604020202020204" pitchFamily="34" charset="0"/>
                <a:ea typeface="微软雅黑" panose="020B0503020204020204" charset="-122"/>
                <a:sym typeface="Arial" panose="020B0604020202020204" pitchFamily="34" charset="0"/>
              </a:rPr>
              <a:t>2</a:t>
            </a:r>
            <a:endParaRPr lang="zh-CN" altLang="en-US" sz="4000" b="1" noProof="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nvSpPr>
        <p:spPr>
          <a:xfrm>
            <a:off x="6737350" y="3113088"/>
            <a:ext cx="741363" cy="7413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4000" b="1" noProof="1">
                <a:solidFill>
                  <a:srgbClr val="FFFFFF"/>
                </a:solidFill>
                <a:latin typeface="Arial" panose="020B0604020202020204" pitchFamily="34" charset="0"/>
                <a:ea typeface="微软雅黑" panose="020B0503020204020204" charset="-122"/>
                <a:sym typeface="Arial" panose="020B0604020202020204" pitchFamily="34" charset="0"/>
              </a:rPr>
              <a:t>3</a:t>
            </a:r>
            <a:endParaRPr lang="zh-CN" altLang="en-US" sz="4000" b="1" noProof="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nvSpPr>
        <p:spPr>
          <a:xfrm>
            <a:off x="9839325" y="3113088"/>
            <a:ext cx="741363" cy="7413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4000" b="1" noProof="1">
                <a:solidFill>
                  <a:srgbClr val="FFFFFF"/>
                </a:solidFill>
                <a:latin typeface="Arial" panose="020B0604020202020204" pitchFamily="34" charset="0"/>
                <a:ea typeface="微软雅黑" panose="020B0503020204020204" charset="-122"/>
                <a:sym typeface="Arial" panose="020B0604020202020204" pitchFamily="34" charset="0"/>
              </a:rPr>
              <a:t>4</a:t>
            </a:r>
            <a:endParaRPr lang="zh-CN" altLang="en-US" sz="4000" b="1" noProof="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Rectangle 4"/>
          <p:cNvSpPr>
            <a:spLocks noChangeArrowheads="1"/>
          </p:cNvSpPr>
          <p:nvPr/>
        </p:nvSpPr>
        <p:spPr bwMode="auto">
          <a:xfrm>
            <a:off x="615950" y="4053205"/>
            <a:ext cx="2311400" cy="2005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9" name="Rectangle 4"/>
          <p:cNvSpPr>
            <a:spLocks noChangeArrowheads="1"/>
          </p:cNvSpPr>
          <p:nvPr/>
        </p:nvSpPr>
        <p:spPr bwMode="auto">
          <a:xfrm>
            <a:off x="6120765" y="3941445"/>
            <a:ext cx="2311400" cy="2005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0" name="Rectangle 4"/>
          <p:cNvSpPr>
            <a:spLocks noChangeArrowheads="1"/>
          </p:cNvSpPr>
          <p:nvPr/>
        </p:nvSpPr>
        <p:spPr bwMode="auto">
          <a:xfrm>
            <a:off x="3482340" y="4004310"/>
            <a:ext cx="2311400" cy="2005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4"/>
          <p:cNvSpPr>
            <a:spLocks noChangeArrowheads="1"/>
          </p:cNvSpPr>
          <p:nvPr/>
        </p:nvSpPr>
        <p:spPr bwMode="auto">
          <a:xfrm>
            <a:off x="8702675" y="3898265"/>
            <a:ext cx="3013075" cy="2005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51689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14</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000" fill="hold">
                                          <p:stCondLst>
                                            <p:cond delay="0"/>
                                          </p:stCondLst>
                                        </p:cTn>
                                        <p:tgtEl>
                                          <p:spTgt spid="8194"/>
                                        </p:tgtEl>
                                        <p:attrNameLst>
                                          <p:attrName>style.visibility</p:attrName>
                                        </p:attrNameLst>
                                      </p:cBhvr>
                                      <p:to>
                                        <p:strVal val="visible"/>
                                      </p:to>
                                    </p:set>
                                    <p:animEffect transition="in" filter="wipe(left)">
                                      <p:cBhvr>
                                        <p:cTn id="17" dur="1000"/>
                                        <p:tgtEl>
                                          <p:spTgt spid="8194"/>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 grpId="0"/>
      <p:bldP spid="9" grpId="0"/>
      <p:bldP spid="10"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ko-KR" altLang="en-US">
              <a:solidFill>
                <a:srgbClr val="404040"/>
              </a:solidFill>
              <a:latin typeface="Arial" panose="020B0604020202020204" pitchFamily="34" charset="0"/>
              <a:ea typeface="Malgun Gothic" panose="020B0503020000020004" pitchFamily="34" charset="-127"/>
              <a:sym typeface="Arial" panose="020B0604020202020204" pitchFamily="34" charset="0"/>
            </a:endParaRPr>
          </a:p>
        </p:txBody>
      </p:sp>
      <p:grpSp>
        <p:nvGrpSpPr>
          <p:cNvPr id="3" name="组合 2"/>
          <p:cNvGrpSpPr/>
          <p:nvPr/>
        </p:nvGrpSpPr>
        <p:grpSpPr>
          <a:xfrm>
            <a:off x="652780" y="1468755"/>
            <a:ext cx="10918825" cy="4051935"/>
            <a:chOff x="1028" y="2313"/>
            <a:chExt cx="17195" cy="6381"/>
          </a:xfrm>
        </p:grpSpPr>
        <p:sp>
          <p:nvSpPr>
            <p:cNvPr id="9220" name="Rectangle 4"/>
            <p:cNvSpPr>
              <a:spLocks noChangeArrowheads="1"/>
            </p:cNvSpPr>
            <p:nvPr/>
          </p:nvSpPr>
          <p:spPr bwMode="auto">
            <a:xfrm>
              <a:off x="1925" y="5668"/>
              <a:ext cx="15510" cy="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defRPr>
                  <a:solidFill>
                    <a:schemeClr val="tx1"/>
                  </a:solidFill>
                  <a:latin typeface="等线" panose="02010600030101010101" charset="-122"/>
                  <a:ea typeface="等线" panose="02010600030101010101" charset="-122"/>
                </a:defRPr>
              </a:lvl6pPr>
              <a:lvl7pPr fontAlgn="base">
                <a:spcBef>
                  <a:spcPct val="0"/>
                </a:spcBef>
                <a:spcAft>
                  <a:spcPct val="0"/>
                </a:spcAft>
                <a:defRPr>
                  <a:solidFill>
                    <a:schemeClr val="tx1"/>
                  </a:solidFill>
                  <a:latin typeface="等线" panose="02010600030101010101" charset="-122"/>
                  <a:ea typeface="等线" panose="02010600030101010101" charset="-122"/>
                </a:defRPr>
              </a:lvl7pPr>
              <a:lvl8pPr fontAlgn="base">
                <a:spcBef>
                  <a:spcPct val="0"/>
                </a:spcBef>
                <a:spcAft>
                  <a:spcPct val="0"/>
                </a:spcAft>
                <a:defRPr>
                  <a:solidFill>
                    <a:schemeClr val="tx1"/>
                  </a:solidFill>
                  <a:latin typeface="等线" panose="02010600030101010101" charset="-122"/>
                  <a:ea typeface="等线" panose="02010600030101010101" charset="-122"/>
                </a:defRPr>
              </a:lvl8pPr>
              <a:lvl9pPr fontAlgn="base">
                <a:spcBef>
                  <a:spcPct val="0"/>
                </a:spcBef>
                <a:spcAft>
                  <a:spcPct val="0"/>
                </a:spcAft>
                <a:defRPr>
                  <a:solidFill>
                    <a:schemeClr val="tx1"/>
                  </a:solidFill>
                  <a:latin typeface="等线" panose="02010600030101010101" charset="-122"/>
                  <a:ea typeface="等线" panose="02010600030101010101" charset="-122"/>
                </a:defRPr>
              </a:lvl9pPr>
            </a:lstStyle>
            <a:p>
              <a:pPr eaLnBrk="0" hangingPunct="0">
                <a:lnSpc>
                  <a:spcPct val="150000"/>
                </a:lnSpc>
                <a:spcBef>
                  <a:spcPct val="20000"/>
                </a:spcBef>
                <a:buFont typeface="Wingdings" panose="05000000000000000000" pitchFamily="2" charset="2"/>
                <a:buChar char="l"/>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a:p>
              <a:pPr eaLnBrk="0" hangingPunct="0">
                <a:lnSpc>
                  <a:spcPct val="150000"/>
                </a:lnSpc>
                <a:spcBef>
                  <a:spcPct val="20000"/>
                </a:spcBef>
                <a:buFont typeface="Wingdings" panose="05000000000000000000" pitchFamily="2" charset="2"/>
                <a:buChar char="l"/>
              </a:pP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5" name="Rectangle 4"/>
            <p:cNvSpPr>
              <a:spLocks noChangeArrowheads="1"/>
            </p:cNvSpPr>
            <p:nvPr/>
          </p:nvSpPr>
          <p:spPr bwMode="auto">
            <a:xfrm>
              <a:off x="1883" y="3843"/>
              <a:ext cx="15812" cy="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defRPr>
                  <a:solidFill>
                    <a:schemeClr val="tx1"/>
                  </a:solidFill>
                  <a:latin typeface="等线" panose="02010600030101010101" charset="-122"/>
                  <a:ea typeface="等线" panose="02010600030101010101" charset="-122"/>
                </a:defRPr>
              </a:lvl6pPr>
              <a:lvl7pPr fontAlgn="base">
                <a:spcBef>
                  <a:spcPct val="0"/>
                </a:spcBef>
                <a:spcAft>
                  <a:spcPct val="0"/>
                </a:spcAft>
                <a:defRPr>
                  <a:solidFill>
                    <a:schemeClr val="tx1"/>
                  </a:solidFill>
                  <a:latin typeface="等线" panose="02010600030101010101" charset="-122"/>
                  <a:ea typeface="等线" panose="02010600030101010101" charset="-122"/>
                </a:defRPr>
              </a:lvl7pPr>
              <a:lvl8pPr fontAlgn="base">
                <a:spcBef>
                  <a:spcPct val="0"/>
                </a:spcBef>
                <a:spcAft>
                  <a:spcPct val="0"/>
                </a:spcAft>
                <a:defRPr>
                  <a:solidFill>
                    <a:schemeClr val="tx1"/>
                  </a:solidFill>
                  <a:latin typeface="等线" panose="02010600030101010101" charset="-122"/>
                  <a:ea typeface="等线" panose="02010600030101010101" charset="-122"/>
                </a:defRPr>
              </a:lvl8pPr>
              <a:lvl9pPr fontAlgn="base">
                <a:spcBef>
                  <a:spcPct val="0"/>
                </a:spcBef>
                <a:spcAft>
                  <a:spcPct val="0"/>
                </a:spcAft>
                <a:defRPr>
                  <a:solidFill>
                    <a:schemeClr val="tx1"/>
                  </a:solidFill>
                  <a:latin typeface="等线" panose="02010600030101010101" charset="-122"/>
                  <a:ea typeface="等线" panose="02010600030101010101" charset="-122"/>
                </a:defRPr>
              </a:lvl9pPr>
            </a:lstStyle>
            <a:p>
              <a:pPr eaLnBrk="0" hangingPunct="0">
                <a:lnSpc>
                  <a:spcPct val="150000"/>
                </a:lnSpc>
                <a:spcBef>
                  <a:spcPct val="20000"/>
                </a:spcBef>
                <a:buFont typeface="Wingdings" panose="05000000000000000000" pitchFamily="2" charset="2"/>
                <a:buChar char="l"/>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a:p>
              <a:pPr eaLnBrk="0" hangingPunct="0">
                <a:lnSpc>
                  <a:spcPct val="150000"/>
                </a:lnSpc>
                <a:spcBef>
                  <a:spcPct val="20000"/>
                </a:spcBef>
                <a:buFont typeface="Wingdings" panose="05000000000000000000" pitchFamily="2" charset="2"/>
                <a:buChar char="l"/>
              </a:pP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6" name="Rectangle 4"/>
            <p:cNvSpPr>
              <a:spLocks noChangeArrowheads="1"/>
            </p:cNvSpPr>
            <p:nvPr/>
          </p:nvSpPr>
          <p:spPr bwMode="auto">
            <a:xfrm>
              <a:off x="1908" y="4780"/>
              <a:ext cx="16005" cy="10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defRPr>
                  <a:solidFill>
                    <a:schemeClr val="tx1"/>
                  </a:solidFill>
                  <a:latin typeface="等线" panose="02010600030101010101" charset="-122"/>
                  <a:ea typeface="等线" panose="02010600030101010101" charset="-122"/>
                </a:defRPr>
              </a:lvl6pPr>
              <a:lvl7pPr fontAlgn="base">
                <a:spcBef>
                  <a:spcPct val="0"/>
                </a:spcBef>
                <a:spcAft>
                  <a:spcPct val="0"/>
                </a:spcAft>
                <a:defRPr>
                  <a:solidFill>
                    <a:schemeClr val="tx1"/>
                  </a:solidFill>
                  <a:latin typeface="等线" panose="02010600030101010101" charset="-122"/>
                  <a:ea typeface="等线" panose="02010600030101010101" charset="-122"/>
                </a:defRPr>
              </a:lvl7pPr>
              <a:lvl8pPr fontAlgn="base">
                <a:spcBef>
                  <a:spcPct val="0"/>
                </a:spcBef>
                <a:spcAft>
                  <a:spcPct val="0"/>
                </a:spcAft>
                <a:defRPr>
                  <a:solidFill>
                    <a:schemeClr val="tx1"/>
                  </a:solidFill>
                  <a:latin typeface="等线" panose="02010600030101010101" charset="-122"/>
                  <a:ea typeface="等线" panose="02010600030101010101" charset="-122"/>
                </a:defRPr>
              </a:lvl8pPr>
              <a:lvl9pPr fontAlgn="base">
                <a:spcBef>
                  <a:spcPct val="0"/>
                </a:spcBef>
                <a:spcAft>
                  <a:spcPct val="0"/>
                </a:spcAft>
                <a:defRPr>
                  <a:solidFill>
                    <a:schemeClr val="tx1"/>
                  </a:solidFill>
                  <a:latin typeface="等线" panose="02010600030101010101" charset="-122"/>
                  <a:ea typeface="等线" panose="02010600030101010101" charset="-122"/>
                </a:defRPr>
              </a:lvl9pPr>
            </a:lstStyle>
            <a:p>
              <a:pPr eaLnBrk="0" hangingPunct="0">
                <a:lnSpc>
                  <a:spcPct val="150000"/>
                </a:lnSpc>
                <a:spcBef>
                  <a:spcPct val="20000"/>
                </a:spcBef>
                <a:buFont typeface="Wingdings" panose="05000000000000000000" pitchFamily="2" charset="2"/>
                <a:buChar char="l"/>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a:p>
              <a:pPr eaLnBrk="0" hangingPunct="0">
                <a:lnSpc>
                  <a:spcPct val="150000"/>
                </a:lnSpc>
                <a:spcBef>
                  <a:spcPct val="20000"/>
                </a:spcBef>
                <a:buFont typeface="Wingdings" panose="05000000000000000000" pitchFamily="2" charset="2"/>
                <a:buChar char="l"/>
              </a:pP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1245" y="2798"/>
              <a:ext cx="16978" cy="5897"/>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Rectangle 3"/>
            <p:cNvSpPr txBox="1">
              <a:spLocks noChangeArrowheads="1"/>
            </p:cNvSpPr>
            <p:nvPr/>
          </p:nvSpPr>
          <p:spPr bwMode="auto">
            <a:xfrm>
              <a:off x="5743" y="2313"/>
              <a:ext cx="7982" cy="91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请输入二级标题</a:t>
              </a:r>
            </a:p>
          </p:txBody>
        </p:sp>
        <p:sp>
          <p:nvSpPr>
            <p:cNvPr id="9" name="矩形: 圆角 8"/>
            <p:cNvSpPr/>
            <p:nvPr/>
          </p:nvSpPr>
          <p:spPr>
            <a:xfrm>
              <a:off x="1028" y="3948"/>
              <a:ext cx="437" cy="44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矩形: 圆角 9"/>
            <p:cNvSpPr/>
            <p:nvPr/>
          </p:nvSpPr>
          <p:spPr>
            <a:xfrm>
              <a:off x="1028" y="4958"/>
              <a:ext cx="437" cy="44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 name="矩形: 圆角 10"/>
            <p:cNvSpPr/>
            <p:nvPr/>
          </p:nvSpPr>
          <p:spPr>
            <a:xfrm>
              <a:off x="1028" y="5905"/>
              <a:ext cx="437" cy="44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2" name="Rectangle 4"/>
            <p:cNvSpPr>
              <a:spLocks noChangeArrowheads="1"/>
            </p:cNvSpPr>
            <p:nvPr/>
          </p:nvSpPr>
          <p:spPr bwMode="auto">
            <a:xfrm>
              <a:off x="1925" y="6585"/>
              <a:ext cx="15510" cy="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defRPr>
                  <a:solidFill>
                    <a:schemeClr val="tx1"/>
                  </a:solidFill>
                  <a:latin typeface="等线" panose="02010600030101010101" charset="-122"/>
                  <a:ea typeface="等线" panose="02010600030101010101" charset="-122"/>
                </a:defRPr>
              </a:lvl6pPr>
              <a:lvl7pPr fontAlgn="base">
                <a:spcBef>
                  <a:spcPct val="0"/>
                </a:spcBef>
                <a:spcAft>
                  <a:spcPct val="0"/>
                </a:spcAft>
                <a:defRPr>
                  <a:solidFill>
                    <a:schemeClr val="tx1"/>
                  </a:solidFill>
                  <a:latin typeface="等线" panose="02010600030101010101" charset="-122"/>
                  <a:ea typeface="等线" panose="02010600030101010101" charset="-122"/>
                </a:defRPr>
              </a:lvl7pPr>
              <a:lvl8pPr fontAlgn="base">
                <a:spcBef>
                  <a:spcPct val="0"/>
                </a:spcBef>
                <a:spcAft>
                  <a:spcPct val="0"/>
                </a:spcAft>
                <a:defRPr>
                  <a:solidFill>
                    <a:schemeClr val="tx1"/>
                  </a:solidFill>
                  <a:latin typeface="等线" panose="02010600030101010101" charset="-122"/>
                  <a:ea typeface="等线" panose="02010600030101010101" charset="-122"/>
                </a:defRPr>
              </a:lvl8pPr>
              <a:lvl9pPr fontAlgn="base">
                <a:spcBef>
                  <a:spcPct val="0"/>
                </a:spcBef>
                <a:spcAft>
                  <a:spcPct val="0"/>
                </a:spcAft>
                <a:defRPr>
                  <a:solidFill>
                    <a:schemeClr val="tx1"/>
                  </a:solidFill>
                  <a:latin typeface="等线" panose="02010600030101010101" charset="-122"/>
                  <a:ea typeface="等线" panose="02010600030101010101" charset="-122"/>
                </a:defRPr>
              </a:lvl9pPr>
            </a:lstStyle>
            <a:p>
              <a:pPr eaLnBrk="0" hangingPunct="0">
                <a:lnSpc>
                  <a:spcPct val="150000"/>
                </a:lnSpc>
                <a:spcBef>
                  <a:spcPct val="20000"/>
                </a:spcBef>
                <a:buFont typeface="Wingdings" panose="05000000000000000000" pitchFamily="2" charset="2"/>
                <a:buChar char="l"/>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a:p>
              <a:pPr eaLnBrk="0" hangingPunct="0">
                <a:lnSpc>
                  <a:spcPct val="150000"/>
                </a:lnSpc>
                <a:spcBef>
                  <a:spcPct val="20000"/>
                </a:spcBef>
                <a:buFont typeface="Wingdings" panose="05000000000000000000" pitchFamily="2" charset="2"/>
                <a:buChar char="l"/>
              </a:pP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3" name="矩形: 圆角 12"/>
            <p:cNvSpPr/>
            <p:nvPr/>
          </p:nvSpPr>
          <p:spPr>
            <a:xfrm>
              <a:off x="1028" y="6795"/>
              <a:ext cx="437" cy="44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4</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4" name="Rectangle 4"/>
            <p:cNvSpPr>
              <a:spLocks noChangeArrowheads="1"/>
            </p:cNvSpPr>
            <p:nvPr/>
          </p:nvSpPr>
          <p:spPr bwMode="auto">
            <a:xfrm>
              <a:off x="1925" y="7420"/>
              <a:ext cx="15988" cy="6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defRPr>
                  <a:solidFill>
                    <a:schemeClr val="tx1"/>
                  </a:solidFill>
                  <a:latin typeface="等线" panose="02010600030101010101" charset="-122"/>
                  <a:ea typeface="等线" panose="02010600030101010101" charset="-122"/>
                </a:defRPr>
              </a:lvl6pPr>
              <a:lvl7pPr fontAlgn="base">
                <a:spcBef>
                  <a:spcPct val="0"/>
                </a:spcBef>
                <a:spcAft>
                  <a:spcPct val="0"/>
                </a:spcAft>
                <a:defRPr>
                  <a:solidFill>
                    <a:schemeClr val="tx1"/>
                  </a:solidFill>
                  <a:latin typeface="等线" panose="02010600030101010101" charset="-122"/>
                  <a:ea typeface="等线" panose="02010600030101010101" charset="-122"/>
                </a:defRPr>
              </a:lvl7pPr>
              <a:lvl8pPr fontAlgn="base">
                <a:spcBef>
                  <a:spcPct val="0"/>
                </a:spcBef>
                <a:spcAft>
                  <a:spcPct val="0"/>
                </a:spcAft>
                <a:defRPr>
                  <a:solidFill>
                    <a:schemeClr val="tx1"/>
                  </a:solidFill>
                  <a:latin typeface="等线" panose="02010600030101010101" charset="-122"/>
                  <a:ea typeface="等线" panose="02010600030101010101" charset="-122"/>
                </a:defRPr>
              </a:lvl8pPr>
              <a:lvl9pPr fontAlgn="base">
                <a:spcBef>
                  <a:spcPct val="0"/>
                </a:spcBef>
                <a:spcAft>
                  <a:spcPct val="0"/>
                </a:spcAft>
                <a:defRPr>
                  <a:solidFill>
                    <a:schemeClr val="tx1"/>
                  </a:solidFill>
                  <a:latin typeface="等线" panose="02010600030101010101" charset="-122"/>
                  <a:ea typeface="等线" panose="02010600030101010101" charset="-122"/>
                </a:defRPr>
              </a:lvl9pPr>
            </a:lstStyle>
            <a:p>
              <a:pPr eaLnBrk="0" hangingPunct="0">
                <a:lnSpc>
                  <a:spcPct val="150000"/>
                </a:lnSpc>
                <a:spcBef>
                  <a:spcPct val="20000"/>
                </a:spcBef>
                <a:buFont typeface="Wingdings" panose="05000000000000000000" pitchFamily="2" charset="2"/>
                <a:buChar char="l"/>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a:p>
              <a:pPr eaLnBrk="0" hangingPunct="0">
                <a:lnSpc>
                  <a:spcPct val="150000"/>
                </a:lnSpc>
                <a:spcBef>
                  <a:spcPct val="20000"/>
                </a:spcBef>
                <a:buFont typeface="Wingdings" panose="05000000000000000000" pitchFamily="2" charset="2"/>
                <a:buChar char="l"/>
              </a:pP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5" name="矩形: 圆角 14"/>
            <p:cNvSpPr/>
            <p:nvPr/>
          </p:nvSpPr>
          <p:spPr>
            <a:xfrm>
              <a:off x="1028" y="7725"/>
              <a:ext cx="437" cy="44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5</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42164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15</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ko-KR" altLang="en-US">
              <a:solidFill>
                <a:srgbClr val="404040"/>
              </a:solidFill>
              <a:latin typeface="Arial" panose="020B0604020202020204" pitchFamily="34" charset="0"/>
              <a:ea typeface="Malgun Gothic" panose="020B0503020000020004" pitchFamily="34" charset="-127"/>
              <a:sym typeface="Arial" panose="020B0604020202020204" pitchFamily="34" charset="0"/>
            </a:endParaRPr>
          </a:p>
        </p:txBody>
      </p:sp>
      <p:sp>
        <p:nvSpPr>
          <p:cNvPr id="9220" name="Rectangle 4"/>
          <p:cNvSpPr>
            <a:spLocks noChangeArrowheads="1"/>
          </p:cNvSpPr>
          <p:nvPr/>
        </p:nvSpPr>
        <p:spPr bwMode="auto">
          <a:xfrm>
            <a:off x="7154863" y="4496118"/>
            <a:ext cx="2979737"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20000"/>
              </a:spcBef>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5" name="Rectangle 4"/>
          <p:cNvSpPr>
            <a:spLocks noChangeArrowheads="1"/>
          </p:cNvSpPr>
          <p:nvPr/>
        </p:nvSpPr>
        <p:spPr bwMode="auto">
          <a:xfrm>
            <a:off x="7127875" y="2751455"/>
            <a:ext cx="3108325" cy="41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20000"/>
              </a:spcBef>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6" name="Rectangle 4"/>
          <p:cNvSpPr>
            <a:spLocks noChangeArrowheads="1"/>
          </p:cNvSpPr>
          <p:nvPr/>
        </p:nvSpPr>
        <p:spPr bwMode="auto">
          <a:xfrm>
            <a:off x="7143750" y="3670618"/>
            <a:ext cx="29908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20000"/>
              </a:spcBef>
            </a:pPr>
            <a:r>
              <a:rPr lang="zh-CN" altLang="en-US" b="1">
                <a:solidFill>
                  <a:srgbClr val="404040"/>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endParaRPr lang="zh-CN" altLang="en-US">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6723063" y="2035493"/>
            <a:ext cx="4083050" cy="3341687"/>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Rectangle 3"/>
          <p:cNvSpPr txBox="1">
            <a:spLocks noChangeArrowheads="1"/>
          </p:cNvSpPr>
          <p:nvPr/>
        </p:nvSpPr>
        <p:spPr bwMode="auto">
          <a:xfrm>
            <a:off x="7143750" y="1727518"/>
            <a:ext cx="3167063" cy="5778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请输入标题</a:t>
            </a:r>
          </a:p>
        </p:txBody>
      </p:sp>
      <p:sp>
        <p:nvSpPr>
          <p:cNvPr id="9" name="矩形: 圆角 8"/>
          <p:cNvSpPr/>
          <p:nvPr/>
        </p:nvSpPr>
        <p:spPr>
          <a:xfrm>
            <a:off x="6584950" y="2818130"/>
            <a:ext cx="277813" cy="28416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矩形: 圆角 9"/>
          <p:cNvSpPr/>
          <p:nvPr/>
        </p:nvSpPr>
        <p:spPr>
          <a:xfrm>
            <a:off x="6584950" y="3702368"/>
            <a:ext cx="277813" cy="2841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 name="矩形: 圆角 10"/>
          <p:cNvSpPr/>
          <p:nvPr/>
        </p:nvSpPr>
        <p:spPr>
          <a:xfrm>
            <a:off x="6584950" y="4570730"/>
            <a:ext cx="277813" cy="28575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3"/>
          <p:cNvSpPr txBox="1">
            <a:spLocks noChangeArrowheads="1"/>
          </p:cNvSpPr>
          <p:nvPr/>
        </p:nvSpPr>
        <p:spPr bwMode="auto">
          <a:xfrm>
            <a:off x="1219200" y="1981518"/>
            <a:ext cx="1368425" cy="5778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标题一：</a:t>
            </a:r>
          </a:p>
        </p:txBody>
      </p:sp>
      <p:sp>
        <p:nvSpPr>
          <p:cNvPr id="20" name="Rectangle 3"/>
          <p:cNvSpPr txBox="1">
            <a:spLocks noChangeArrowheads="1"/>
          </p:cNvSpPr>
          <p:nvPr/>
        </p:nvSpPr>
        <p:spPr bwMode="auto">
          <a:xfrm>
            <a:off x="1219200" y="3796348"/>
            <a:ext cx="1368425" cy="5778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标题二：</a:t>
            </a:r>
          </a:p>
        </p:txBody>
      </p:sp>
      <p:sp>
        <p:nvSpPr>
          <p:cNvPr id="14" name="Rectangle 4"/>
          <p:cNvSpPr>
            <a:spLocks noChangeArrowheads="1"/>
          </p:cNvSpPr>
          <p:nvPr/>
        </p:nvSpPr>
        <p:spPr bwMode="auto">
          <a:xfrm>
            <a:off x="1260475" y="4437380"/>
            <a:ext cx="3953510" cy="1057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5" name="Rectangle 4"/>
          <p:cNvSpPr>
            <a:spLocks noChangeArrowheads="1"/>
          </p:cNvSpPr>
          <p:nvPr/>
        </p:nvSpPr>
        <p:spPr bwMode="auto">
          <a:xfrm>
            <a:off x="1423035" y="2645410"/>
            <a:ext cx="3953510" cy="1057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47879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16</a:t>
            </a:r>
          </a:p>
          <a:p>
            <a:pPr algn="l"/>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par>
                          <p:cTn id="19" fill="hold">
                            <p:stCondLst>
                              <p:cond delay="500"/>
                            </p:stCondLst>
                            <p:childTnLst>
                              <p:par>
                                <p:cTn id="20" presetID="21"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500"/>
                                        <p:tgtEl>
                                          <p:spTgt spid="7"/>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500"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500"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anim calcmode="lin" valueType="num">
                                      <p:cBhvr>
                                        <p:cTn id="45" dur="500" fill="hold"/>
                                        <p:tgtEl>
                                          <p:spTgt spid="6"/>
                                        </p:tgtEl>
                                        <p:attrNameLst>
                                          <p:attrName>ppt_x</p:attrName>
                                        </p:attrNameLst>
                                      </p:cBhvr>
                                      <p:tavLst>
                                        <p:tav tm="0">
                                          <p:val>
                                            <p:strVal val="#ppt_x"/>
                                          </p:val>
                                        </p:tav>
                                        <p:tav tm="100000">
                                          <p:val>
                                            <p:strVal val="#ppt_x"/>
                                          </p:val>
                                        </p:tav>
                                      </p:tavLst>
                                    </p:anim>
                                    <p:anim calcmode="lin" valueType="num">
                                      <p:cBhvr>
                                        <p:cTn id="46" dur="5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500" fill="hold">
                                          <p:stCondLst>
                                            <p:cond delay="0"/>
                                          </p:stCondLst>
                                        </p:cTn>
                                        <p:tgtEl>
                                          <p:spTgt spid="9220"/>
                                        </p:tgtEl>
                                        <p:attrNameLst>
                                          <p:attrName>style.visibility</p:attrName>
                                        </p:attrNameLst>
                                      </p:cBhvr>
                                      <p:to>
                                        <p:strVal val="visible"/>
                                      </p:to>
                                    </p:set>
                                    <p:animEffect transition="in" filter="fade">
                                      <p:cBhvr>
                                        <p:cTn id="56" dur="500"/>
                                        <p:tgtEl>
                                          <p:spTgt spid="9220"/>
                                        </p:tgtEl>
                                      </p:cBhvr>
                                    </p:animEffect>
                                    <p:anim calcmode="lin" valueType="num">
                                      <p:cBhvr>
                                        <p:cTn id="57" dur="500" fill="hold"/>
                                        <p:tgtEl>
                                          <p:spTgt spid="9220"/>
                                        </p:tgtEl>
                                        <p:attrNameLst>
                                          <p:attrName>ppt_x</p:attrName>
                                        </p:attrNameLst>
                                      </p:cBhvr>
                                      <p:tavLst>
                                        <p:tav tm="0">
                                          <p:val>
                                            <p:strVal val="#ppt_x"/>
                                          </p:val>
                                        </p:tav>
                                        <p:tav tm="100000">
                                          <p:val>
                                            <p:strVal val="#ppt_x"/>
                                          </p:val>
                                        </p:tav>
                                      </p:tavLst>
                                    </p:anim>
                                    <p:anim calcmode="lin" valueType="num">
                                      <p:cBhvr>
                                        <p:cTn id="58" dur="500" fill="hold"/>
                                        <p:tgtEl>
                                          <p:spTgt spid="9220"/>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childTnLst>
                          </p:cTn>
                        </p:par>
                        <p:par>
                          <p:cTn id="63" fill="hold">
                            <p:stCondLst>
                              <p:cond delay="4500"/>
                            </p:stCondLst>
                            <p:childTnLst>
                              <p:par>
                                <p:cTn id="64" presetID="16" presetClass="entr" presetSubtype="21"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barn(inVertical)">
                                      <p:cBhvr>
                                        <p:cTn id="66" dur="500"/>
                                        <p:tgtEl>
                                          <p:spTgt spid="20"/>
                                        </p:tgtEl>
                                      </p:cBhvr>
                                    </p:animEffect>
                                  </p:childTnLst>
                                </p:cTn>
                              </p:par>
                            </p:childTnLst>
                          </p:cTn>
                        </p:par>
                        <p:par>
                          <p:cTn id="67" fill="hold">
                            <p:stCondLst>
                              <p:cond delay="5000"/>
                            </p:stCondLst>
                            <p:childTnLst>
                              <p:par>
                                <p:cTn id="68" presetID="42"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1000"/>
                                        <p:tgtEl>
                                          <p:spTgt spid="15"/>
                                        </p:tgtEl>
                                      </p:cBhvr>
                                    </p:animEffect>
                                    <p:anim calcmode="lin" valueType="num">
                                      <p:cBhvr>
                                        <p:cTn id="77" dur="1000" fill="hold"/>
                                        <p:tgtEl>
                                          <p:spTgt spid="15"/>
                                        </p:tgtEl>
                                        <p:attrNameLst>
                                          <p:attrName>ppt_x</p:attrName>
                                        </p:attrNameLst>
                                      </p:cBhvr>
                                      <p:tavLst>
                                        <p:tav tm="0">
                                          <p:val>
                                            <p:strVal val="#ppt_x"/>
                                          </p:val>
                                        </p:tav>
                                        <p:tav tm="100000">
                                          <p:val>
                                            <p:strVal val="#ppt_x"/>
                                          </p:val>
                                        </p:tav>
                                      </p:tavLst>
                                    </p:anim>
                                    <p:anim calcmode="lin" valueType="num">
                                      <p:cBhvr>
                                        <p:cTn id="7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5" grpId="0"/>
      <p:bldP spid="6" grpId="0"/>
      <p:bldP spid="7" grpId="0" bldLvl="0" animBg="1"/>
      <p:bldP spid="8" grpId="0" bldLvl="0" animBg="1"/>
      <p:bldP spid="9" grpId="0" bldLvl="0" animBg="1"/>
      <p:bldP spid="10" grpId="0" bldLvl="0" animBg="1"/>
      <p:bldP spid="11" grpId="0" bldLvl="0" animBg="1"/>
      <p:bldP spid="16" grpId="0" bldLvl="0" animBg="1"/>
      <p:bldP spid="20" grpId="0" bldLvl="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84808" y="885825"/>
            <a:ext cx="1152525" cy="66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图片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90435" y="4431030"/>
            <a:ext cx="1066800" cy="68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341" name="组合 15"/>
          <p:cNvGrpSpPr/>
          <p:nvPr/>
        </p:nvGrpSpPr>
        <p:grpSpPr bwMode="auto">
          <a:xfrm>
            <a:off x="2992438" y="1457008"/>
            <a:ext cx="5416550" cy="2830512"/>
            <a:chOff x="3446583" y="1582638"/>
            <a:chExt cx="5416061" cy="2831100"/>
          </a:xfrm>
        </p:grpSpPr>
        <p:sp>
          <p:nvSpPr>
            <p:cNvPr id="17" name="矩形: 对角圆角 16"/>
            <p:cNvSpPr/>
            <p:nvPr/>
          </p:nvSpPr>
          <p:spPr>
            <a:xfrm flipH="1">
              <a:off x="3446583" y="1582638"/>
              <a:ext cx="5416061" cy="2831100"/>
            </a:xfrm>
            <a:prstGeom prst="round2DiagRect">
              <a:avLst>
                <a:gd name="adj1" fmla="val 14182"/>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4343" name="Text Box 3"/>
            <p:cNvSpPr txBox="1">
              <a:spLocks noChangeArrowheads="1"/>
            </p:cNvSpPr>
            <p:nvPr/>
          </p:nvSpPr>
          <p:spPr bwMode="auto">
            <a:xfrm>
              <a:off x="4393350" y="3275883"/>
              <a:ext cx="4281081"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a:solidFill>
                    <a:srgbClr val="C00000"/>
                  </a:solidFill>
                  <a:latin typeface="Arial" panose="020B0604020202020204" pitchFamily="34" charset="0"/>
                  <a:ea typeface="微软雅黑" panose="020B0503020204020204" charset="-122"/>
                  <a:sym typeface="Arial" panose="020B0604020202020204" pitchFamily="34" charset="0"/>
                </a:rPr>
                <a:t>请输入大标题</a:t>
              </a:r>
            </a:p>
          </p:txBody>
        </p:sp>
      </p:grpSp>
      <p:grpSp>
        <p:nvGrpSpPr>
          <p:cNvPr id="19" name="组合 18"/>
          <p:cNvGrpSpPr/>
          <p:nvPr/>
        </p:nvGrpSpPr>
        <p:grpSpPr>
          <a:xfrm>
            <a:off x="5146684" y="1549377"/>
            <a:ext cx="1702724" cy="1702725"/>
            <a:chOff x="3851921" y="107991"/>
            <a:chExt cx="1792566" cy="1792567"/>
          </a:xfrm>
          <a:solidFill>
            <a:srgbClr val="C00000"/>
          </a:solidFill>
        </p:grpSpPr>
        <p:sp>
          <p:nvSpPr>
            <p:cNvPr id="2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a:lstStyle/>
            <a:p>
              <a:pP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sp>
          <p:nvSpPr>
            <p:cNvPr id="2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grpSp>
      <p:sp>
        <p:nvSpPr>
          <p:cNvPr id="10" name="立方体 9"/>
          <p:cNvSpPr/>
          <p:nvPr/>
        </p:nvSpPr>
        <p:spPr>
          <a:xfrm>
            <a:off x="3292475" y="1077595"/>
            <a:ext cx="996950" cy="904875"/>
          </a:xfrm>
          <a:prstGeom prst="cube">
            <a:avLst/>
          </a:prstGeom>
          <a:gradFill>
            <a:gsLst>
              <a:gs pos="0">
                <a:srgbClr val="E30000"/>
              </a:gs>
              <a:gs pos="100000">
                <a:srgbClr val="760303"/>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2" name="文本框 10"/>
          <p:cNvSpPr txBox="1">
            <a:spLocks noChangeArrowheads="1"/>
          </p:cNvSpPr>
          <p:nvPr/>
        </p:nvSpPr>
        <p:spPr bwMode="auto">
          <a:xfrm>
            <a:off x="3292158" y="1214120"/>
            <a:ext cx="80391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Arial" panose="020B0604020202020204" pitchFamily="34" charset="0"/>
                <a:ea typeface="微软雅黑" panose="020B0503020204020204" charset="-122"/>
                <a:sym typeface="Arial" panose="020B0604020202020204" pitchFamily="34" charset="0"/>
              </a:rPr>
              <a:t>0</a:t>
            </a:r>
            <a:r>
              <a:rPr lang="en-US" sz="4400" b="1" dirty="0">
                <a:solidFill>
                  <a:schemeClr val="bg1"/>
                </a:solidFill>
                <a:latin typeface="Arial" panose="020B0604020202020204" pitchFamily="34" charset="0"/>
                <a:ea typeface="微软雅黑" panose="020B0503020204020204" charset="-122"/>
                <a:sym typeface="Arial" panose="020B0604020202020204" pitchFamily="34" charset="0"/>
              </a:rPr>
              <a:t>4</a:t>
            </a:r>
            <a:endParaRPr lang="en-US" sz="4400"/>
          </a:p>
        </p:txBody>
      </p:sp>
      <p:pic>
        <p:nvPicPr>
          <p:cNvPr id="2" name="图片 10" descr="QQ图"/>
          <p:cNvPicPr>
            <a:picLocks noChangeArrowheads="1"/>
          </p:cNvPicPr>
          <p:nvPr/>
        </p:nvPicPr>
        <p:blipFill>
          <a:blip r:embed="rId5" cstate="print">
            <a:extLst>
              <a:ext uri="{28A0092B-C50C-407E-A947-70E740481C1C}">
                <a14:useLocalDpi xmlns:a14="http://schemas.microsoft.com/office/drawing/2010/main" xmlns="" val="0"/>
              </a:ext>
            </a:extLst>
          </a:blip>
          <a:srcRect l="5756" t="46535" r="11755" b="14258"/>
          <a:stretch>
            <a:fillRect/>
          </a:stretch>
        </p:blipFill>
        <p:spPr bwMode="auto">
          <a:xfrm>
            <a:off x="4634865" y="6012180"/>
            <a:ext cx="2922270" cy="957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700" y="6629400"/>
            <a:ext cx="12185650" cy="255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13" name="文本框 1"/>
          <p:cNvSpPr txBox="1">
            <a:spLocks noChangeArrowheads="1"/>
          </p:cNvSpPr>
          <p:nvPr/>
        </p:nvSpPr>
        <p:spPr bwMode="auto">
          <a:xfrm>
            <a:off x="11529060" y="6436995"/>
            <a:ext cx="48768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17</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2500"/>
                            </p:stCondLst>
                            <p:childTnLst>
                              <p:par>
                                <p:cTn id="17" presetID="26" presetClass="emph" presetSubtype="0" fill="hold" nodeType="afterEffect">
                                  <p:stCondLst>
                                    <p:cond delay="0"/>
                                  </p:stCondLst>
                                  <p:childTnLst>
                                    <p:animEffect transition="out" filter="fade">
                                      <p:cBhvr>
                                        <p:cTn id="18" dur="500" tmFilter="0, 0; .2, .5; .8, .5; 1, 0"/>
                                        <p:tgtEl>
                                          <p:spTgt spid="19"/>
                                        </p:tgtEl>
                                      </p:cBhvr>
                                    </p:animEffect>
                                    <p:animScale>
                                      <p:cBhvr>
                                        <p:cTn id="19" dur="250" autoRev="1" fill="hold"/>
                                        <p:tgtEl>
                                          <p:spTgt spid="19"/>
                                        </p:tgtEl>
                                      </p:cBhvr>
                                      <p:by x="105000" y="105000"/>
                                    </p:animScale>
                                  </p:childTnLst>
                                </p:cTn>
                              </p:par>
                            </p:childTnLst>
                          </p:cTn>
                        </p:par>
                        <p:par>
                          <p:cTn id="20" fill="hold">
                            <p:stCondLst>
                              <p:cond delay="3000"/>
                            </p:stCondLst>
                            <p:childTnLst>
                              <p:par>
                                <p:cTn id="21" presetID="53" presetClass="exit" presetSubtype="32" fill="hold" nodeType="afterEffect">
                                  <p:stCondLst>
                                    <p:cond delay="0"/>
                                  </p:stCondLst>
                                  <p:childTnLst>
                                    <p:anim calcmode="lin" valueType="num">
                                      <p:cBhvr>
                                        <p:cTn id="22" dur="500"/>
                                        <p:tgtEl>
                                          <p:spTgt spid="19"/>
                                        </p:tgtEl>
                                        <p:attrNameLst>
                                          <p:attrName>ppt_w</p:attrName>
                                        </p:attrNameLst>
                                      </p:cBhvr>
                                      <p:tavLst>
                                        <p:tav tm="0">
                                          <p:val>
                                            <p:strVal val="ppt_w"/>
                                          </p:val>
                                        </p:tav>
                                        <p:tav tm="100000">
                                          <p:val>
                                            <p:fltVal val="0"/>
                                          </p:val>
                                        </p:tav>
                                      </p:tavLst>
                                    </p:anim>
                                    <p:anim calcmode="lin" valueType="num">
                                      <p:cBhvr>
                                        <p:cTn id="23" dur="500"/>
                                        <p:tgtEl>
                                          <p:spTgt spid="19"/>
                                        </p:tgtEl>
                                        <p:attrNameLst>
                                          <p:attrName>ppt_h</p:attrName>
                                        </p:attrNameLst>
                                      </p:cBhvr>
                                      <p:tavLst>
                                        <p:tav tm="0">
                                          <p:val>
                                            <p:strVal val="ppt_h"/>
                                          </p:val>
                                        </p:tav>
                                        <p:tav tm="100000">
                                          <p:val>
                                            <p:fltVal val="0"/>
                                          </p:val>
                                        </p:tav>
                                      </p:tavLst>
                                    </p:anim>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4000"/>
                            </p:stCondLst>
                            <p:childTnLst>
                              <p:par>
                                <p:cTn id="33" presetID="26" presetClass="emph" presetSubtype="0" fill="hold" nodeType="afterEffect">
                                  <p:stCondLst>
                                    <p:cond delay="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22" presetClass="entr" presetSubtype="4"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572770" y="1237615"/>
            <a:ext cx="6183630" cy="4872355"/>
            <a:chOff x="902" y="1949"/>
            <a:chExt cx="9738" cy="7673"/>
          </a:xfrm>
        </p:grpSpPr>
        <p:pic>
          <p:nvPicPr>
            <p:cNvPr id="16" name="图片 15" descr="C:\Users\chengfu\Desktop\江西财经大学PPT制作\c蛟湖飘雪6.jpgc蛟湖飘雪6"/>
            <p:cNvPicPr>
              <a:picLocks noChangeAspect="1"/>
            </p:cNvPicPr>
            <p:nvPr/>
          </p:nvPicPr>
          <p:blipFill>
            <a:blip r:embed="rId2" cstate="print"/>
            <a:srcRect l="7905" r="7905"/>
            <a:stretch>
              <a:fillRect/>
            </a:stretch>
          </p:blipFill>
          <p:spPr>
            <a:xfrm>
              <a:off x="902" y="1949"/>
              <a:ext cx="4638" cy="3610"/>
            </a:xfrm>
            <a:prstGeom prst="rect">
              <a:avLst/>
            </a:prstGeom>
          </p:spPr>
        </p:pic>
        <p:pic>
          <p:nvPicPr>
            <p:cNvPr id="17" name="图片 16" descr="C:\Users\chengfu\Desktop\江西财经大学PPT制作\IMG_0133.JPGIMG_0133"/>
            <p:cNvPicPr>
              <a:picLocks noChangeAspect="1"/>
            </p:cNvPicPr>
            <p:nvPr/>
          </p:nvPicPr>
          <p:blipFill>
            <a:blip r:embed="rId3" cstate="print"/>
            <a:srcRect l="11070" r="11070"/>
            <a:stretch>
              <a:fillRect/>
            </a:stretch>
          </p:blipFill>
          <p:spPr>
            <a:xfrm>
              <a:off x="6002" y="6012"/>
              <a:ext cx="4638" cy="3610"/>
            </a:xfrm>
            <a:prstGeom prst="rect">
              <a:avLst/>
            </a:prstGeom>
          </p:spPr>
        </p:pic>
        <p:pic>
          <p:nvPicPr>
            <p:cNvPr id="18" name="图片 17" descr="F:\作业\校园风光\2017校园风光\001.jpg001"/>
            <p:cNvPicPr>
              <a:picLocks noChangeAspect="1"/>
            </p:cNvPicPr>
            <p:nvPr/>
          </p:nvPicPr>
          <p:blipFill>
            <a:blip r:embed="rId4" cstate="print"/>
            <a:srcRect l="15474" r="33136"/>
            <a:stretch>
              <a:fillRect/>
            </a:stretch>
          </p:blipFill>
          <p:spPr>
            <a:xfrm>
              <a:off x="902" y="6012"/>
              <a:ext cx="4638" cy="3610"/>
            </a:xfrm>
            <a:prstGeom prst="rect">
              <a:avLst/>
            </a:prstGeom>
          </p:spPr>
        </p:pic>
        <p:pic>
          <p:nvPicPr>
            <p:cNvPr id="19" name="图片 18" descr="C:\Users\chengfu\Desktop\江西财经大学PPT制作\IMG_7798.jpgIMG_7798"/>
            <p:cNvPicPr>
              <a:picLocks noChangeAspect="1"/>
            </p:cNvPicPr>
            <p:nvPr/>
          </p:nvPicPr>
          <p:blipFill>
            <a:blip r:embed="rId5" cstate="print"/>
            <a:srcRect l="7497" r="7497"/>
            <a:stretch>
              <a:fillRect/>
            </a:stretch>
          </p:blipFill>
          <p:spPr>
            <a:xfrm>
              <a:off x="6002" y="1949"/>
              <a:ext cx="4638" cy="3610"/>
            </a:xfrm>
            <a:prstGeom prst="rect">
              <a:avLst/>
            </a:prstGeom>
          </p:spPr>
        </p:pic>
      </p:grpSp>
      <p:sp>
        <p:nvSpPr>
          <p:cNvPr id="20" name="文本框 19"/>
          <p:cNvSpPr txBox="1"/>
          <p:nvPr/>
        </p:nvSpPr>
        <p:spPr>
          <a:xfrm>
            <a:off x="7265035" y="1355725"/>
            <a:ext cx="4363720" cy="4754245"/>
          </a:xfrm>
          <a:prstGeom prst="rect">
            <a:avLst/>
          </a:prstGeom>
          <a:noFill/>
        </p:spPr>
        <p:txBody>
          <a:bodyPr wrap="square" rtlCol="0">
            <a:spAutoFit/>
          </a:bodyPr>
          <a:lstStyle/>
          <a:p>
            <a:pPr indent="457200" fontAlgn="auto">
              <a:spcAft>
                <a:spcPts val="1800"/>
              </a:spcAft>
            </a:pPr>
            <a:r>
              <a:rPr lang="en-US" altLang="zh-CN">
                <a:sym typeface="+mn-ea"/>
              </a:rPr>
              <a:t>在进入多元性文化信息时代的今天，文字已成为最直观、最有效的视觉传达要素。文字通过快速而大量的印刷媒介，将所需要传达的信息迅速地传播到世界各地。通过对文字设计而形成的字体，在广告设计的市场竞争中具有了不可忽视的重要作用。</a:t>
            </a:r>
          </a:p>
          <a:p>
            <a:pPr indent="457200" fontAlgn="auto">
              <a:spcAft>
                <a:spcPts val="1800"/>
              </a:spcAft>
            </a:pPr>
            <a:r>
              <a:rPr lang="en-US" altLang="zh-CN">
                <a:sym typeface="+mn-ea"/>
              </a:rPr>
              <a:t>面对每一张宣传海报设计的图片，受众者首先注意到的是色相、色调及鲜艳程度等，但当再继续关注下去，剔除颜色的影响，就会发现只剩下图形和文字了。而在报刊、杂志、书籍的平面版式设计中，很多时候都只有文字，并不一定有图形，这些文字在不同的字体配合下经过版面的编排设计，构成一个有机而完整的设计画面。</a:t>
            </a:r>
            <a:endParaRPr lang="zh-CN" altLang="en-US"/>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6"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525145"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18</a:t>
            </a: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775970" y="1767205"/>
            <a:ext cx="4938395" cy="2635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en-US" altLang="zh-CN" sz="2000" b="1">
                <a:solidFill>
                  <a:srgbClr val="C00000"/>
                </a:solidFill>
                <a:latin typeface="Arial" panose="020B0604020202020204" pitchFamily="34" charset="0"/>
                <a:ea typeface="微软雅黑" panose="020B0503020204020204" charset="-122"/>
                <a:sym typeface="Arial" panose="020B0604020202020204" pitchFamily="34" charset="0"/>
              </a:rPr>
              <a:t>1</a:t>
            </a: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r>
              <a:rPr lang="zh-CN" altLang="en-US" sz="160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2000"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914400" lvl="1" indent="-457200" eaLnBrk="0" hangingPunct="0">
              <a:lnSpc>
                <a:spcPct val="120000"/>
              </a:lnSpc>
              <a:spcBef>
                <a:spcPct val="20000"/>
              </a:spcBef>
              <a:buSzPct val="80000"/>
              <a:buFont typeface="Wingdings" panose="05000000000000000000" charset="0"/>
              <a:buChar char="n"/>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8" name="Rectangle 4"/>
          <p:cNvSpPr>
            <a:spLocks noChangeArrowheads="1"/>
          </p:cNvSpPr>
          <p:nvPr/>
        </p:nvSpPr>
        <p:spPr bwMode="auto">
          <a:xfrm>
            <a:off x="6304915" y="1879600"/>
            <a:ext cx="4881245" cy="2635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en-US" altLang="zh-CN" sz="2000" b="1">
                <a:solidFill>
                  <a:srgbClr val="C00000"/>
                </a:solidFill>
                <a:latin typeface="Arial" panose="020B0604020202020204" pitchFamily="34" charset="0"/>
                <a:ea typeface="微软雅黑" panose="020B0503020204020204" charset="-122"/>
                <a:sym typeface="Arial" panose="020B0604020202020204" pitchFamily="34" charset="0"/>
              </a:rPr>
              <a:t>2</a:t>
            </a: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r>
              <a:rPr lang="zh-CN" altLang="en-US" sz="160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2000"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914400" lvl="1" indent="-457200" eaLnBrk="0" hangingPunct="0">
              <a:lnSpc>
                <a:spcPct val="120000"/>
              </a:lnSpc>
              <a:spcBef>
                <a:spcPct val="20000"/>
              </a:spcBef>
              <a:buSzPct val="80000"/>
              <a:buFont typeface="Wingdings" panose="05000000000000000000" charset="0"/>
              <a:buChar char="n"/>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46863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19</a:t>
            </a: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
        <p:nvSpPr>
          <p:cNvPr id="5" name="Rectangle 4"/>
          <p:cNvSpPr>
            <a:spLocks noChangeArrowheads="1"/>
          </p:cNvSpPr>
          <p:nvPr/>
        </p:nvSpPr>
        <p:spPr bwMode="auto">
          <a:xfrm>
            <a:off x="775970" y="3858895"/>
            <a:ext cx="4938395" cy="2635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en-US" altLang="zh-CN" sz="2000" b="1">
                <a:solidFill>
                  <a:srgbClr val="C00000"/>
                </a:solidFill>
                <a:latin typeface="Arial" panose="020B0604020202020204" pitchFamily="34" charset="0"/>
                <a:ea typeface="微软雅黑" panose="020B0503020204020204" charset="-122"/>
                <a:sym typeface="Arial" panose="020B0604020202020204" pitchFamily="34" charset="0"/>
              </a:rPr>
              <a:t>3</a:t>
            </a: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r>
              <a:rPr lang="zh-CN" altLang="en-US" sz="160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2000"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914400" lvl="1" indent="-457200" eaLnBrk="0" hangingPunct="0">
              <a:lnSpc>
                <a:spcPct val="120000"/>
              </a:lnSpc>
              <a:spcBef>
                <a:spcPct val="20000"/>
              </a:spcBef>
              <a:buSzPct val="80000"/>
              <a:buFont typeface="Wingdings" panose="05000000000000000000" charset="0"/>
              <a:buChar char="n"/>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9" name="Rectangle 4"/>
          <p:cNvSpPr>
            <a:spLocks noChangeArrowheads="1"/>
          </p:cNvSpPr>
          <p:nvPr/>
        </p:nvSpPr>
        <p:spPr bwMode="auto">
          <a:xfrm>
            <a:off x="6276340" y="3858895"/>
            <a:ext cx="4938395" cy="2635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en-US" altLang="zh-CN" sz="2000" b="1">
                <a:solidFill>
                  <a:srgbClr val="C00000"/>
                </a:solidFill>
                <a:latin typeface="Arial" panose="020B0604020202020204" pitchFamily="34" charset="0"/>
                <a:ea typeface="微软雅黑" panose="020B0503020204020204" charset="-122"/>
                <a:sym typeface="Arial" panose="020B0604020202020204" pitchFamily="34" charset="0"/>
              </a:rPr>
              <a:t>4</a:t>
            </a: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r>
              <a:rPr lang="zh-CN" altLang="en-US" sz="160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2000" b="1" noProof="1">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914400" lvl="1" indent="-457200" eaLnBrk="0" hangingPunct="0">
              <a:lnSpc>
                <a:spcPct val="120000"/>
              </a:lnSpc>
              <a:spcBef>
                <a:spcPct val="20000"/>
              </a:spcBef>
              <a:buSzPct val="80000"/>
              <a:buFont typeface="Wingdings" panose="05000000000000000000" charset="0"/>
              <a:buChar char="n"/>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lvl="2" indent="0" eaLnBrk="0" hangingPunct="0">
              <a:lnSpc>
                <a:spcPct val="120000"/>
              </a:lnSpc>
              <a:spcBef>
                <a:spcPct val="20000"/>
              </a:spcBef>
              <a:buSzPct val="80000"/>
              <a:buFont typeface="Wingdings" panose="05000000000000000000" charset="0"/>
              <a:buNone/>
            </a:pP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2"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51689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20</a:t>
            </a: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
        <p:nvSpPr>
          <p:cNvPr id="6" name="文本框 5"/>
          <p:cNvSpPr txBox="1"/>
          <p:nvPr/>
        </p:nvSpPr>
        <p:spPr>
          <a:xfrm>
            <a:off x="618490" y="1225550"/>
            <a:ext cx="10955020" cy="5528945"/>
          </a:xfrm>
          <a:prstGeom prst="rect">
            <a:avLst/>
          </a:prstGeom>
          <a:noFill/>
        </p:spPr>
        <p:txBody>
          <a:bodyPr wrap="square" rtlCol="0">
            <a:spAutoFit/>
          </a:bodyPr>
          <a:lstStyle/>
          <a:p>
            <a:pPr marL="285750" indent="-285750" algn="just" fontAlgn="auto">
              <a:lnSpc>
                <a:spcPts val="2600"/>
              </a:lnSpc>
              <a:spcAft>
                <a:spcPts val="2400"/>
              </a:spcAft>
              <a:buClr>
                <a:srgbClr val="D70C25"/>
              </a:buClr>
              <a:buFont typeface="Wingdings" panose="05000000000000000000" charset="0"/>
              <a:buChar char="l"/>
            </a:pPr>
            <a:r>
              <a:rPr>
                <a:solidFill>
                  <a:schemeClr val="dk1">
                    <a:lumMod val="100000"/>
                  </a:schemeClr>
                </a:solidFill>
                <a:latin typeface="宋体" panose="02010600030101010101" pitchFamily="2" charset="-122"/>
                <a:ea typeface="宋体" panose="02010600030101010101" pitchFamily="2" charset="-122"/>
                <a:cs typeface="+mn-ea"/>
                <a:sym typeface="+mn-lt"/>
              </a:rPr>
              <a:t>此部分内容作为文字排版占位显示、此部分内容作为文字排版占位显示、此部分内容作为文字排版占位显示、此部分内容作为文字排版占位显示、此部分内容作为文字排版占位显示、此部分内容作为文字排版占位显示、此部分内容作为文字排版占位显示。</a:t>
            </a:r>
            <a:r>
              <a:rPr lang="en-US" sz="1600">
                <a:solidFill>
                  <a:schemeClr val="dk1">
                    <a:lumMod val="100000"/>
                  </a:schemeClr>
                </a:solidFill>
                <a:latin typeface="宋体" panose="02010600030101010101" pitchFamily="2" charset="-122"/>
                <a:ea typeface="宋体" panose="02010600030101010101" pitchFamily="2" charset="-122"/>
                <a:cs typeface="+mn-ea"/>
                <a:sym typeface="+mn-lt"/>
              </a:rPr>
              <a:t>	</a:t>
            </a:r>
            <a:endParaRPr sz="1600">
              <a:solidFill>
                <a:schemeClr val="dk1">
                  <a:lumMod val="100000"/>
                </a:schemeClr>
              </a:solidFill>
              <a:latin typeface="宋体" panose="02010600030101010101" pitchFamily="2" charset="-122"/>
              <a:ea typeface="宋体" panose="02010600030101010101" pitchFamily="2" charset="-122"/>
              <a:cs typeface="+mn-ea"/>
              <a:sym typeface="+mn-lt"/>
            </a:endParaRPr>
          </a:p>
          <a:p>
            <a:pPr marL="742950" lvl="1" indent="-285750" algn="just" fontAlgn="auto">
              <a:lnSpc>
                <a:spcPts val="2400"/>
              </a:lnSpc>
              <a:spcAft>
                <a:spcPts val="2400"/>
              </a:spcAft>
              <a:buClr>
                <a:srgbClr val="D70C25"/>
              </a:buClr>
              <a:buFont typeface="Wingdings" panose="05000000000000000000" charset="0"/>
              <a:buChar char="l"/>
            </a:pPr>
            <a:r>
              <a:rPr sz="1700">
                <a:solidFill>
                  <a:schemeClr val="dk1">
                    <a:lumMod val="100000"/>
                  </a:schemeClr>
                </a:solidFill>
                <a:latin typeface="宋体" panose="02010600030101010101" pitchFamily="2" charset="-122"/>
                <a:ea typeface="宋体" panose="02010600030101010101" pitchFamily="2" charset="-122"/>
                <a:cs typeface="+mn-ea"/>
                <a:sym typeface="+mn-lt"/>
              </a:rPr>
              <a:t>此部分内容作为文字排版占位显示、此部分内容作为文字排版占位显示、此部分内容作为文字排版占位显示、此部分内容作为文字排版占位显示、此部分内容作为文字排版占位显示、此部分内容作为文字排版占位显示、此部分内容作为文字排版占位显示。</a:t>
            </a:r>
          </a:p>
          <a:p>
            <a:pPr marL="1200150" lvl="2" indent="-285750" algn="just" fontAlgn="auto">
              <a:lnSpc>
                <a:spcPts val="2200"/>
              </a:lnSpc>
              <a:spcAft>
                <a:spcPts val="2400"/>
              </a:spcAft>
              <a:buClr>
                <a:srgbClr val="D70C25"/>
              </a:buClr>
              <a:buFont typeface="Wingdings" panose="05000000000000000000" charset="0"/>
              <a:buChar char="l"/>
            </a:pPr>
            <a:r>
              <a:rPr sz="1600">
                <a:solidFill>
                  <a:schemeClr val="dk1">
                    <a:lumMod val="100000"/>
                  </a:schemeClr>
                </a:solidFill>
                <a:latin typeface="宋体" panose="02010600030101010101" pitchFamily="2" charset="-122"/>
                <a:ea typeface="宋体" panose="02010600030101010101" pitchFamily="2" charset="-122"/>
                <a:cs typeface="+mn-ea"/>
                <a:sym typeface="+mn-lt"/>
              </a:rPr>
              <a:t>此部分内容作为文字排版占位显示、此部分内容作为文字排版占位显示、此部分内容作为文字排版占位显示、此部分内容作为文字排版占位显示、此部分内容作为文字排版占位显示、此部分内容作为文字排版占位显示、此部分内容作为文字排版占位显示。</a:t>
            </a:r>
          </a:p>
          <a:p>
            <a:pPr marL="1657350" lvl="3" indent="-285750" algn="just" fontAlgn="auto">
              <a:lnSpc>
                <a:spcPts val="2000"/>
              </a:lnSpc>
              <a:spcAft>
                <a:spcPts val="2400"/>
              </a:spcAft>
              <a:buClr>
                <a:srgbClr val="D70C25"/>
              </a:buClr>
              <a:buFont typeface="Wingdings" panose="05000000000000000000" charset="0"/>
              <a:buChar char="l"/>
            </a:pPr>
            <a:r>
              <a:rPr sz="1500">
                <a:solidFill>
                  <a:schemeClr val="dk1">
                    <a:lumMod val="100000"/>
                  </a:schemeClr>
                </a:solidFill>
                <a:latin typeface="宋体" panose="02010600030101010101" pitchFamily="2" charset="-122"/>
                <a:ea typeface="宋体" panose="02010600030101010101" pitchFamily="2" charset="-122"/>
                <a:cs typeface="+mn-ea"/>
                <a:sym typeface="+mn-lt"/>
              </a:rPr>
              <a:t>此部分内容作为文字排版占位显示、此部分内容作为文字排版占位显示、此部分内容作为文字排版占位显示、此部分内容作为文字排版占位显示、此部分内容作为文字排版占位显示、此部分内容作为文字排版占位显示、此部分内容作为文字排版占位显示。</a:t>
            </a:r>
          </a:p>
          <a:p>
            <a:pPr marL="0" indent="0" algn="just" fontAlgn="auto">
              <a:lnSpc>
                <a:spcPts val="2600"/>
              </a:lnSpc>
              <a:buNone/>
            </a:pPr>
            <a:endParaRPr lang="zh-CN" altLang="en-US"/>
          </a:p>
          <a:p>
            <a:pPr marL="0" indent="0" algn="just" fontAlgn="auto">
              <a:lnSpc>
                <a:spcPts val="2600"/>
              </a:lnSpc>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000" fill="hold">
                                          <p:stCondLst>
                                            <p:cond delay="0"/>
                                          </p:stCondLst>
                                        </p:cTn>
                                        <p:tgtEl>
                                          <p:spTgt spid="6"/>
                                        </p:tgtEl>
                                        <p:attrNameLst>
                                          <p:attrName>style.visibility</p:attrName>
                                        </p:attrNameLst>
                                      </p:cBhvr>
                                      <p:to>
                                        <p:strVal val="visible"/>
                                      </p:to>
                                    </p:set>
                                    <p:animEffect transition="in" filter="wheel(1)">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970" y="6353810"/>
            <a:ext cx="12214860" cy="574040"/>
            <a:chOff x="-22" y="10006"/>
            <a:chExt cx="19236" cy="904"/>
          </a:xfrm>
        </p:grpSpPr>
        <p:pic>
          <p:nvPicPr>
            <p:cNvPr id="18" name="图片 17"/>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9"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2304" name="图片 2" descr="敏4"/>
          <p:cNvPicPr>
            <a:picLocks noChangeAspect="1" noChangeArrowheads="1"/>
          </p:cNvPicPr>
          <p:nvPr/>
        </p:nvPicPr>
        <p:blipFill>
          <a:blip r:embed="rId5" cstate="print">
            <a:extLst>
              <a:ext uri="{28A0092B-C50C-407E-A947-70E740481C1C}">
                <a14:useLocalDpi xmlns:a14="http://schemas.microsoft.com/office/drawing/2010/main" xmlns="" val="0"/>
              </a:ext>
            </a:extLst>
          </a:blip>
          <a:srcRect l="-98590" t="-62679" r="82076" b="35268"/>
          <a:stretch>
            <a:fillRect/>
          </a:stretch>
        </p:blipFill>
        <p:spPr bwMode="auto">
          <a:xfrm>
            <a:off x="6134100" y="5173663"/>
            <a:ext cx="3095625" cy="90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13" name="文本框 1"/>
          <p:cNvSpPr txBox="1">
            <a:spLocks noChangeArrowheads="1"/>
          </p:cNvSpPr>
          <p:nvPr/>
        </p:nvSpPr>
        <p:spPr bwMode="auto">
          <a:xfrm>
            <a:off x="11528743" y="6436995"/>
            <a:ext cx="271462"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2</a:t>
            </a:r>
          </a:p>
        </p:txBody>
      </p:sp>
      <p:grpSp>
        <p:nvGrpSpPr>
          <p:cNvPr id="3094" name="组合 54"/>
          <p:cNvGrpSpPr/>
          <p:nvPr/>
        </p:nvGrpSpPr>
        <p:grpSpPr bwMode="auto">
          <a:xfrm>
            <a:off x="868680" y="1036955"/>
            <a:ext cx="4058285" cy="1277592"/>
            <a:chOff x="0" y="0"/>
            <a:chExt cx="2702007" cy="849531"/>
          </a:xfrm>
        </p:grpSpPr>
        <p:grpSp>
          <p:nvGrpSpPr>
            <p:cNvPr id="3100" name="组合 55"/>
            <p:cNvGrpSpPr/>
            <p:nvPr/>
          </p:nvGrpSpPr>
          <p:grpSpPr bwMode="auto">
            <a:xfrm>
              <a:off x="0" y="0"/>
              <a:ext cx="2702007" cy="849531"/>
              <a:chOff x="0" y="0"/>
              <a:chExt cx="2702007" cy="849531"/>
            </a:xfrm>
          </p:grpSpPr>
          <p:sp>
            <p:nvSpPr>
              <p:cNvPr id="3102" name="文本框 57"/>
              <p:cNvSpPr txBox="1">
                <a:spLocks noChangeArrowheads="1"/>
              </p:cNvSpPr>
              <p:nvPr/>
            </p:nvSpPr>
            <p:spPr bwMode="auto">
              <a:xfrm>
                <a:off x="0" y="0"/>
                <a:ext cx="1432560" cy="551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000000"/>
                    </a:solidFill>
                    <a:latin typeface="微软雅黑" panose="020B0503020204020204" charset="-122"/>
                    <a:ea typeface="微软雅黑" panose="020B0503020204020204" charset="-122"/>
                  </a:rPr>
                  <a:t>目</a:t>
                </a:r>
                <a:r>
                  <a:rPr lang="zh-CN" altLang="en-US" sz="4800" b="1">
                    <a:solidFill>
                      <a:srgbClr val="C00000"/>
                    </a:solidFill>
                    <a:latin typeface="微软雅黑" panose="020B0503020204020204" charset="-122"/>
                    <a:ea typeface="微软雅黑" panose="020B0503020204020204" charset="-122"/>
                  </a:rPr>
                  <a:t>录</a:t>
                </a:r>
              </a:p>
            </p:txBody>
          </p:sp>
          <p:cxnSp>
            <p:nvCxnSpPr>
              <p:cNvPr id="3103" name="直接连接符 58"/>
              <p:cNvCxnSpPr>
                <a:cxnSpLocks noChangeShapeType="1"/>
              </p:cNvCxnSpPr>
              <p:nvPr/>
            </p:nvCxnSpPr>
            <p:spPr bwMode="auto">
              <a:xfrm>
                <a:off x="151331" y="849531"/>
                <a:ext cx="2550676" cy="0"/>
              </a:xfrm>
              <a:prstGeom prst="line">
                <a:avLst/>
              </a:prstGeom>
              <a:noFill/>
              <a:ln w="6350">
                <a:solidFill>
                  <a:srgbClr val="7F7F7F"/>
                </a:solidFill>
                <a:round/>
              </a:ln>
              <a:extLst>
                <a:ext uri="{909E8E84-426E-40DD-AFC4-6F175D3DCCD1}">
                  <a14:hiddenFill xmlns:a14="http://schemas.microsoft.com/office/drawing/2010/main" xmlns="">
                    <a:noFill/>
                  </a14:hiddenFill>
                </a:ext>
              </a:extLst>
            </p:spPr>
          </p:cxnSp>
        </p:grpSp>
        <p:sp>
          <p:nvSpPr>
            <p:cNvPr id="3101" name="文本框 56"/>
            <p:cNvSpPr txBox="1">
              <a:spLocks noChangeArrowheads="1"/>
            </p:cNvSpPr>
            <p:nvPr/>
          </p:nvSpPr>
          <p:spPr bwMode="auto">
            <a:xfrm>
              <a:off x="527947" y="499264"/>
              <a:ext cx="1432560" cy="265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C00000"/>
                  </a:solidFill>
                  <a:latin typeface="微软雅黑" panose="020B0503020204020204" charset="-122"/>
                  <a:ea typeface="微软雅黑" panose="020B0503020204020204" charset="-122"/>
                </a:rPr>
                <a:t>Contents</a:t>
              </a:r>
            </a:p>
          </p:txBody>
        </p:sp>
      </p:grpSp>
      <p:grpSp>
        <p:nvGrpSpPr>
          <p:cNvPr id="2" name="组合 1"/>
          <p:cNvGrpSpPr/>
          <p:nvPr/>
        </p:nvGrpSpPr>
        <p:grpSpPr>
          <a:xfrm>
            <a:off x="1092200" y="3326765"/>
            <a:ext cx="9602470" cy="2054225"/>
            <a:chOff x="1720" y="5239"/>
            <a:chExt cx="15122" cy="3235"/>
          </a:xfrm>
        </p:grpSpPr>
        <p:sp>
          <p:nvSpPr>
            <p:cNvPr id="3078" name="矩形 31"/>
            <p:cNvSpPr>
              <a:spLocks noChangeArrowheads="1"/>
            </p:cNvSpPr>
            <p:nvPr/>
          </p:nvSpPr>
          <p:spPr bwMode="auto">
            <a:xfrm>
              <a:off x="4108" y="5239"/>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3079" name="Rectangle 6"/>
            <p:cNvSpPr>
              <a:spLocks noChangeArrowheads="1"/>
            </p:cNvSpPr>
            <p:nvPr/>
          </p:nvSpPr>
          <p:spPr bwMode="auto">
            <a:xfrm>
              <a:off x="4963" y="5309"/>
              <a:ext cx="303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rPr>
                <a:t>请输入标题</a:t>
              </a:r>
            </a:p>
          </p:txBody>
        </p:sp>
        <p:sp>
          <p:nvSpPr>
            <p:cNvPr id="3080" name="矩形 29"/>
            <p:cNvSpPr>
              <a:spLocks noChangeArrowheads="1"/>
            </p:cNvSpPr>
            <p:nvPr/>
          </p:nvSpPr>
          <p:spPr bwMode="auto">
            <a:xfrm>
              <a:off x="1725" y="5239"/>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81" name="文本框 30"/>
            <p:cNvSpPr txBox="1">
              <a:spLocks noChangeArrowheads="1"/>
            </p:cNvSpPr>
            <p:nvPr/>
          </p:nvSpPr>
          <p:spPr bwMode="auto">
            <a:xfrm>
              <a:off x="2003" y="5297"/>
              <a:ext cx="1515" cy="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第一章</a:t>
              </a:r>
            </a:p>
          </p:txBody>
        </p:sp>
        <p:sp>
          <p:nvSpPr>
            <p:cNvPr id="3082" name="矩形 38"/>
            <p:cNvSpPr>
              <a:spLocks noChangeArrowheads="1"/>
            </p:cNvSpPr>
            <p:nvPr/>
          </p:nvSpPr>
          <p:spPr bwMode="auto">
            <a:xfrm>
              <a:off x="4108" y="6447"/>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3083" name="Rectangle 6"/>
            <p:cNvSpPr>
              <a:spLocks noChangeArrowheads="1"/>
            </p:cNvSpPr>
            <p:nvPr/>
          </p:nvSpPr>
          <p:spPr bwMode="auto">
            <a:xfrm>
              <a:off x="4963" y="6517"/>
              <a:ext cx="303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sym typeface="+mn-ea"/>
                </a:rPr>
                <a:t>请输入标题</a:t>
              </a:r>
              <a:endParaRPr lang="zh-CN" altLang="en-US" sz="2000" b="1">
                <a:solidFill>
                  <a:srgbClr val="1C4885"/>
                </a:solidFill>
                <a:latin typeface="微软雅黑" panose="020B0503020204020204" charset="-122"/>
                <a:ea typeface="微软雅黑" panose="020B0503020204020204" charset="-122"/>
              </a:endParaRPr>
            </a:p>
          </p:txBody>
        </p:sp>
        <p:sp>
          <p:nvSpPr>
            <p:cNvPr id="3084" name="矩形 36"/>
            <p:cNvSpPr>
              <a:spLocks noChangeArrowheads="1"/>
            </p:cNvSpPr>
            <p:nvPr/>
          </p:nvSpPr>
          <p:spPr bwMode="auto">
            <a:xfrm>
              <a:off x="1725" y="6447"/>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85" name="文本框 37"/>
            <p:cNvSpPr txBox="1">
              <a:spLocks noChangeArrowheads="1"/>
            </p:cNvSpPr>
            <p:nvPr/>
          </p:nvSpPr>
          <p:spPr bwMode="auto">
            <a:xfrm>
              <a:off x="2003" y="6505"/>
              <a:ext cx="1515" cy="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第二章</a:t>
              </a:r>
            </a:p>
          </p:txBody>
        </p:sp>
        <p:sp>
          <p:nvSpPr>
            <p:cNvPr id="3086" name="矩形 45"/>
            <p:cNvSpPr>
              <a:spLocks noChangeArrowheads="1"/>
            </p:cNvSpPr>
            <p:nvPr/>
          </p:nvSpPr>
          <p:spPr bwMode="auto">
            <a:xfrm>
              <a:off x="4105" y="7655"/>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3087" name="Rectangle 6"/>
            <p:cNvSpPr>
              <a:spLocks noChangeArrowheads="1"/>
            </p:cNvSpPr>
            <p:nvPr/>
          </p:nvSpPr>
          <p:spPr bwMode="auto">
            <a:xfrm>
              <a:off x="4960" y="7725"/>
              <a:ext cx="3033"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sym typeface="+mn-ea"/>
                </a:rPr>
                <a:t>请输入标题</a:t>
              </a:r>
              <a:endParaRPr lang="zh-CN" altLang="en-US" sz="2000" b="1">
                <a:solidFill>
                  <a:srgbClr val="1C4885"/>
                </a:solidFill>
                <a:latin typeface="微软雅黑" panose="020B0503020204020204" charset="-122"/>
                <a:ea typeface="微软雅黑" panose="020B0503020204020204" charset="-122"/>
              </a:endParaRPr>
            </a:p>
          </p:txBody>
        </p:sp>
        <p:sp>
          <p:nvSpPr>
            <p:cNvPr id="3088" name="矩形 43"/>
            <p:cNvSpPr>
              <a:spLocks noChangeArrowheads="1"/>
            </p:cNvSpPr>
            <p:nvPr/>
          </p:nvSpPr>
          <p:spPr bwMode="auto">
            <a:xfrm>
              <a:off x="1720" y="7655"/>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89" name="文本框 44"/>
            <p:cNvSpPr txBox="1">
              <a:spLocks noChangeArrowheads="1"/>
            </p:cNvSpPr>
            <p:nvPr/>
          </p:nvSpPr>
          <p:spPr bwMode="auto">
            <a:xfrm>
              <a:off x="1998" y="7713"/>
              <a:ext cx="1515" cy="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第三章</a:t>
              </a:r>
            </a:p>
          </p:txBody>
        </p:sp>
        <p:sp>
          <p:nvSpPr>
            <p:cNvPr id="4" name="矩形 31"/>
            <p:cNvSpPr>
              <a:spLocks noChangeArrowheads="1"/>
            </p:cNvSpPr>
            <p:nvPr/>
          </p:nvSpPr>
          <p:spPr bwMode="auto">
            <a:xfrm>
              <a:off x="12778" y="5288"/>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5" name="Rectangle 6"/>
            <p:cNvSpPr>
              <a:spLocks noChangeArrowheads="1"/>
            </p:cNvSpPr>
            <p:nvPr/>
          </p:nvSpPr>
          <p:spPr bwMode="auto">
            <a:xfrm>
              <a:off x="13633" y="5358"/>
              <a:ext cx="303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sym typeface="+mn-ea"/>
                </a:rPr>
                <a:t>请输入标题</a:t>
              </a:r>
              <a:endParaRPr lang="zh-CN" altLang="en-US" sz="2000" b="1">
                <a:solidFill>
                  <a:srgbClr val="C00000"/>
                </a:solidFill>
                <a:latin typeface="微软雅黑" panose="020B0503020204020204" charset="-122"/>
                <a:ea typeface="微软雅黑" panose="020B0503020204020204" charset="-122"/>
              </a:endParaRPr>
            </a:p>
          </p:txBody>
        </p:sp>
        <p:sp>
          <p:nvSpPr>
            <p:cNvPr id="9" name="矩形 29"/>
            <p:cNvSpPr>
              <a:spLocks noChangeArrowheads="1"/>
            </p:cNvSpPr>
            <p:nvPr/>
          </p:nvSpPr>
          <p:spPr bwMode="auto">
            <a:xfrm>
              <a:off x="10395" y="5288"/>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文本框 30"/>
            <p:cNvSpPr txBox="1">
              <a:spLocks noChangeArrowheads="1"/>
            </p:cNvSpPr>
            <p:nvPr/>
          </p:nvSpPr>
          <p:spPr bwMode="auto">
            <a:xfrm>
              <a:off x="10673" y="5346"/>
              <a:ext cx="151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第四章</a:t>
              </a:r>
            </a:p>
          </p:txBody>
        </p:sp>
        <p:sp>
          <p:nvSpPr>
            <p:cNvPr id="11" name="矩形 38"/>
            <p:cNvSpPr>
              <a:spLocks noChangeArrowheads="1"/>
            </p:cNvSpPr>
            <p:nvPr/>
          </p:nvSpPr>
          <p:spPr bwMode="auto">
            <a:xfrm>
              <a:off x="12778" y="6496"/>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3" name="Rectangle 6"/>
            <p:cNvSpPr>
              <a:spLocks noChangeArrowheads="1"/>
            </p:cNvSpPr>
            <p:nvPr/>
          </p:nvSpPr>
          <p:spPr bwMode="auto">
            <a:xfrm>
              <a:off x="13633" y="6566"/>
              <a:ext cx="303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sym typeface="+mn-ea"/>
                </a:rPr>
                <a:t>请输入标题</a:t>
              </a:r>
              <a:endParaRPr lang="zh-CN" altLang="en-US" sz="2000" b="1">
                <a:solidFill>
                  <a:srgbClr val="1C4885"/>
                </a:solidFill>
                <a:latin typeface="微软雅黑" panose="020B0503020204020204" charset="-122"/>
                <a:ea typeface="微软雅黑" panose="020B0503020204020204" charset="-122"/>
              </a:endParaRPr>
            </a:p>
          </p:txBody>
        </p:sp>
        <p:sp>
          <p:nvSpPr>
            <p:cNvPr id="14" name="矩形 36"/>
            <p:cNvSpPr>
              <a:spLocks noChangeArrowheads="1"/>
            </p:cNvSpPr>
            <p:nvPr/>
          </p:nvSpPr>
          <p:spPr bwMode="auto">
            <a:xfrm>
              <a:off x="10395" y="6496"/>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 name="文本框 37"/>
            <p:cNvSpPr txBox="1">
              <a:spLocks noChangeArrowheads="1"/>
            </p:cNvSpPr>
            <p:nvPr/>
          </p:nvSpPr>
          <p:spPr bwMode="auto">
            <a:xfrm>
              <a:off x="10673" y="6554"/>
              <a:ext cx="151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第五章</a:t>
              </a:r>
            </a:p>
          </p:txBody>
        </p:sp>
        <p:sp>
          <p:nvSpPr>
            <p:cNvPr id="17" name="矩形 45"/>
            <p:cNvSpPr>
              <a:spLocks noChangeArrowheads="1"/>
            </p:cNvSpPr>
            <p:nvPr/>
          </p:nvSpPr>
          <p:spPr bwMode="auto">
            <a:xfrm>
              <a:off x="12775" y="7704"/>
              <a:ext cx="4065" cy="770"/>
            </a:xfrm>
            <a:prstGeom prst="rect">
              <a:avLst/>
            </a:prstGeom>
            <a:noFill/>
            <a:ln w="9525">
              <a:solidFill>
                <a:srgbClr val="404040"/>
              </a:solidFill>
              <a:miter lim="800000"/>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9" name="Rectangle 6"/>
            <p:cNvSpPr>
              <a:spLocks noChangeArrowheads="1"/>
            </p:cNvSpPr>
            <p:nvPr/>
          </p:nvSpPr>
          <p:spPr bwMode="auto">
            <a:xfrm>
              <a:off x="13630" y="7774"/>
              <a:ext cx="3033"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b="1">
                  <a:solidFill>
                    <a:srgbClr val="C00000"/>
                  </a:solidFill>
                  <a:latin typeface="微软雅黑" panose="020B0503020204020204" charset="-122"/>
                  <a:ea typeface="微软雅黑" panose="020B0503020204020204" charset="-122"/>
                  <a:sym typeface="+mn-ea"/>
                </a:rPr>
                <a:t>请输入标题</a:t>
              </a:r>
              <a:endParaRPr lang="zh-CN" altLang="en-US" sz="2000" b="1">
                <a:solidFill>
                  <a:srgbClr val="1C4885"/>
                </a:solidFill>
                <a:latin typeface="微软雅黑" panose="020B0503020204020204" charset="-122"/>
                <a:ea typeface="微软雅黑" panose="020B0503020204020204" charset="-122"/>
              </a:endParaRPr>
            </a:p>
          </p:txBody>
        </p:sp>
        <p:sp>
          <p:nvSpPr>
            <p:cNvPr id="20" name="矩形 43"/>
            <p:cNvSpPr>
              <a:spLocks noChangeArrowheads="1"/>
            </p:cNvSpPr>
            <p:nvPr/>
          </p:nvSpPr>
          <p:spPr bwMode="auto">
            <a:xfrm>
              <a:off x="10390" y="7704"/>
              <a:ext cx="2093" cy="77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 name="文本框 44"/>
            <p:cNvSpPr txBox="1">
              <a:spLocks noChangeArrowheads="1"/>
            </p:cNvSpPr>
            <p:nvPr/>
          </p:nvSpPr>
          <p:spPr bwMode="auto">
            <a:xfrm>
              <a:off x="10668" y="7762"/>
              <a:ext cx="1515" cy="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charset="-122"/>
                  <a:ea typeface="微软雅黑" panose="020B0503020204020204" charset="-122"/>
                </a:rPr>
                <a:t>第六章</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94"/>
                                        </p:tgtEl>
                                        <p:attrNameLst>
                                          <p:attrName>style.visibility</p:attrName>
                                        </p:attrNameLst>
                                      </p:cBhvr>
                                      <p:to>
                                        <p:strVal val="visible"/>
                                      </p:to>
                                    </p:set>
                                    <p:anim calcmode="lin" valueType="num">
                                      <p:cBhvr additive="base">
                                        <p:cTn id="13" dur="500" fill="hold"/>
                                        <p:tgtEl>
                                          <p:spTgt spid="3094"/>
                                        </p:tgtEl>
                                        <p:attrNameLst>
                                          <p:attrName>ppt_x</p:attrName>
                                        </p:attrNameLst>
                                      </p:cBhvr>
                                      <p:tavLst>
                                        <p:tav tm="0">
                                          <p:val>
                                            <p:strVal val="0-#ppt_w/2"/>
                                          </p:val>
                                        </p:tav>
                                        <p:tav tm="100000">
                                          <p:val>
                                            <p:strVal val="#ppt_x"/>
                                          </p:val>
                                        </p:tav>
                                      </p:tavLst>
                                    </p:anim>
                                    <p:anim calcmode="lin" valueType="num">
                                      <p:cBhvr additive="base">
                                        <p:cTn id="14" dur="500" fill="hold"/>
                                        <p:tgtEl>
                                          <p:spTgt spid="309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63" y="6057900"/>
            <a:ext cx="12187237" cy="81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2" name="图片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97750" y="4960938"/>
            <a:ext cx="1152525" cy="66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3" name="图片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799513" y="4937125"/>
            <a:ext cx="1066800" cy="68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3"/>
          <p:cNvSpPr txBox="1">
            <a:spLocks noChangeArrowheads="1"/>
          </p:cNvSpPr>
          <p:nvPr/>
        </p:nvSpPr>
        <p:spPr bwMode="auto">
          <a:xfrm>
            <a:off x="1904272" y="2878979"/>
            <a:ext cx="8625154" cy="1106805"/>
          </a:xfrm>
          <a:prstGeom prst="rect">
            <a:avLst/>
          </a:prstGeom>
          <a:noFill/>
          <a:ln>
            <a:noFill/>
          </a:ln>
        </p:spPr>
        <p:txBody>
          <a:bodyPr>
            <a:spAutoFit/>
          </a:bodyPr>
          <a:lstStyle/>
          <a:p>
            <a:pPr algn="ctr" fontAlgn="auto">
              <a:defRPr/>
            </a:pPr>
            <a:r>
              <a:rPr kumimoji="1" lang="zh-CN" altLang="en-US" sz="6600" b="1" noProof="1">
                <a:gradFill>
                  <a:gsLst>
                    <a:gs pos="28000">
                      <a:srgbClr val="C00000"/>
                    </a:gs>
                    <a:gs pos="67000">
                      <a:srgbClr val="C00000"/>
                    </a:gs>
                    <a:gs pos="0">
                      <a:srgbClr val="FFC000"/>
                    </a:gs>
                    <a:gs pos="100000">
                      <a:srgbClr val="FFC000"/>
                    </a:gs>
                  </a:gsLst>
                  <a:path path="circle">
                    <a:fillToRect l="50000" t="-80000" r="50000" b="180000"/>
                  </a:path>
                </a:gradFill>
                <a:latin typeface="Arial" panose="020B0604020202020204" pitchFamily="34" charset="0"/>
                <a:ea typeface="微软雅黑" panose="020B0503020204020204" charset="-122"/>
                <a:cs typeface="+mn-ea"/>
                <a:sym typeface="Arial" panose="020B0604020202020204" pitchFamily="34" charset="0"/>
              </a:rPr>
              <a:t>谢谢观赏</a:t>
            </a:r>
          </a:p>
        </p:txBody>
      </p:sp>
      <p:pic>
        <p:nvPicPr>
          <p:cNvPr id="51206" name="图片 5" descr="QQ图片201904281237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8660" y="5569585"/>
            <a:ext cx="10779125" cy="1497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0" descr="QQ图"/>
          <p:cNvPicPr>
            <a:picLocks noChangeArrowheads="1"/>
          </p:cNvPicPr>
          <p:nvPr/>
        </p:nvPicPr>
        <p:blipFill>
          <a:blip r:embed="rId3" cstate="print">
            <a:extLst>
              <a:ext uri="{28A0092B-C50C-407E-A947-70E740481C1C}">
                <a14:useLocalDpi xmlns:a14="http://schemas.microsoft.com/office/drawing/2010/main" xmlns="" val="0"/>
              </a:ext>
            </a:extLst>
          </a:blip>
          <a:srcRect l="5756" t="46535" r="11755" b="14258"/>
          <a:stretch>
            <a:fillRect/>
          </a:stretch>
        </p:blipFill>
        <p:spPr bwMode="auto">
          <a:xfrm>
            <a:off x="4634865" y="6012180"/>
            <a:ext cx="2922270" cy="957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700" y="6629400"/>
            <a:ext cx="12185650" cy="255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984808" y="885825"/>
            <a:ext cx="1152525" cy="66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图片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290435" y="4431030"/>
            <a:ext cx="1066800" cy="68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341" name="组合 15"/>
          <p:cNvGrpSpPr/>
          <p:nvPr/>
        </p:nvGrpSpPr>
        <p:grpSpPr bwMode="auto">
          <a:xfrm>
            <a:off x="2992438" y="1457008"/>
            <a:ext cx="5416550" cy="2830512"/>
            <a:chOff x="3446583" y="1582638"/>
            <a:chExt cx="5416061" cy="2831100"/>
          </a:xfrm>
        </p:grpSpPr>
        <p:sp>
          <p:nvSpPr>
            <p:cNvPr id="17" name="矩形: 对角圆角 16"/>
            <p:cNvSpPr/>
            <p:nvPr/>
          </p:nvSpPr>
          <p:spPr>
            <a:xfrm flipH="1">
              <a:off x="3446583" y="1582638"/>
              <a:ext cx="5416061" cy="2831100"/>
            </a:xfrm>
            <a:prstGeom prst="round2DiagRect">
              <a:avLst>
                <a:gd name="adj1" fmla="val 14182"/>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4343" name="Text Box 3"/>
            <p:cNvSpPr txBox="1">
              <a:spLocks noChangeArrowheads="1"/>
            </p:cNvSpPr>
            <p:nvPr/>
          </p:nvSpPr>
          <p:spPr bwMode="auto">
            <a:xfrm>
              <a:off x="4393350" y="3275883"/>
              <a:ext cx="4281081"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a:solidFill>
                    <a:srgbClr val="C00000"/>
                  </a:solidFill>
                  <a:latin typeface="Arial" panose="020B0604020202020204" pitchFamily="34" charset="0"/>
                  <a:ea typeface="微软雅黑" panose="020B0503020204020204" charset="-122"/>
                  <a:sym typeface="Arial" panose="020B0604020202020204" pitchFamily="34" charset="0"/>
                </a:rPr>
                <a:t>请输入大标题</a:t>
              </a:r>
            </a:p>
          </p:txBody>
        </p:sp>
      </p:grpSp>
      <p:grpSp>
        <p:nvGrpSpPr>
          <p:cNvPr id="19" name="组合 18"/>
          <p:cNvGrpSpPr/>
          <p:nvPr/>
        </p:nvGrpSpPr>
        <p:grpSpPr>
          <a:xfrm>
            <a:off x="5146684" y="1549377"/>
            <a:ext cx="1702724" cy="1702725"/>
            <a:chOff x="3851921" y="107991"/>
            <a:chExt cx="1792566" cy="1792567"/>
          </a:xfrm>
          <a:solidFill>
            <a:srgbClr val="C00000"/>
          </a:solidFill>
        </p:grpSpPr>
        <p:sp>
          <p:nvSpPr>
            <p:cNvPr id="2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a:lstStyle/>
            <a:p>
              <a:pP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sp>
          <p:nvSpPr>
            <p:cNvPr id="2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grpSp>
      <p:sp>
        <p:nvSpPr>
          <p:cNvPr id="10" name="立方体 9"/>
          <p:cNvSpPr/>
          <p:nvPr/>
        </p:nvSpPr>
        <p:spPr>
          <a:xfrm>
            <a:off x="3292475" y="1077595"/>
            <a:ext cx="996950" cy="904875"/>
          </a:xfrm>
          <a:prstGeom prst="cube">
            <a:avLst/>
          </a:prstGeom>
          <a:gradFill>
            <a:gsLst>
              <a:gs pos="0">
                <a:srgbClr val="E30000"/>
              </a:gs>
              <a:gs pos="100000">
                <a:srgbClr val="760303"/>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2" name="文本框 10"/>
          <p:cNvSpPr txBox="1">
            <a:spLocks noChangeArrowheads="1"/>
          </p:cNvSpPr>
          <p:nvPr/>
        </p:nvSpPr>
        <p:spPr bwMode="auto">
          <a:xfrm>
            <a:off x="3292475" y="1214120"/>
            <a:ext cx="8032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Arial" panose="020B0604020202020204" pitchFamily="34" charset="0"/>
                <a:ea typeface="微软雅黑" panose="020B0503020204020204" charset="-122"/>
                <a:sym typeface="Arial" panose="020B0604020202020204" pitchFamily="34" charset="0"/>
              </a:rPr>
              <a:t>01</a:t>
            </a:r>
            <a:endParaRPr lang="zh-CN" altLang="en-US" sz="4400"/>
          </a:p>
        </p:txBody>
      </p:sp>
      <p:sp>
        <p:nvSpPr>
          <p:cNvPr id="12313" name="文本框 1"/>
          <p:cNvSpPr txBox="1">
            <a:spLocks noChangeArrowheads="1"/>
          </p:cNvSpPr>
          <p:nvPr/>
        </p:nvSpPr>
        <p:spPr bwMode="auto">
          <a:xfrm>
            <a:off x="11528743" y="6436995"/>
            <a:ext cx="271462"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3</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 calcmode="lin" valueType="num">
                                      <p:cBhvr>
                                        <p:cTn id="10" dur="750" fill="hold"/>
                                        <p:tgtEl>
                                          <p:spTgt spid="7"/>
                                        </p:tgtEl>
                                        <p:attrNameLst>
                                          <p:attrName>ppt_w</p:attrName>
                                        </p:attrNameLst>
                                      </p:cBhvr>
                                      <p:tavLst>
                                        <p:tav tm="0">
                                          <p:val>
                                            <p:fltVal val="0"/>
                                          </p:val>
                                        </p:tav>
                                        <p:tav tm="100000">
                                          <p:val>
                                            <p:strVal val="#ppt_w"/>
                                          </p:val>
                                        </p:tav>
                                      </p:tavLst>
                                    </p:anim>
                                    <p:anim calcmode="lin" valueType="num">
                                      <p:cBhvr>
                                        <p:cTn id="11" dur="750" fill="hold"/>
                                        <p:tgtEl>
                                          <p:spTgt spid="7"/>
                                        </p:tgtEl>
                                        <p:attrNameLst>
                                          <p:attrName>ppt_h</p:attrName>
                                        </p:attrNameLst>
                                      </p:cBhvr>
                                      <p:tavLst>
                                        <p:tav tm="0">
                                          <p:val>
                                            <p:fltVal val="0"/>
                                          </p:val>
                                        </p:tav>
                                        <p:tav tm="100000">
                                          <p:val>
                                            <p:strVal val="#ppt_h"/>
                                          </p:val>
                                        </p:tav>
                                      </p:tavLst>
                                    </p:anim>
                                    <p:animEffect transition="in" filter="fade">
                                      <p:cBhvr>
                                        <p:cTn id="12" dur="750"/>
                                        <p:tgtEl>
                                          <p:spTgt spid="7"/>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26" presetClass="emph" presetSubtype="0" fill="hold" nodeType="afterEffect">
                                  <p:stCondLst>
                                    <p:cond delay="0"/>
                                  </p:stCondLst>
                                  <p:childTnLst>
                                    <p:animEffect transition="out" filter="fade">
                                      <p:cBhvr>
                                        <p:cTn id="21" dur="500" tmFilter="0, 0; .2, .5; .8, .5; 1, 0"/>
                                        <p:tgtEl>
                                          <p:spTgt spid="19"/>
                                        </p:tgtEl>
                                      </p:cBhvr>
                                    </p:animEffect>
                                    <p:animScale>
                                      <p:cBhvr>
                                        <p:cTn id="22" dur="250" autoRev="1" fill="hold"/>
                                        <p:tgtEl>
                                          <p:spTgt spid="19"/>
                                        </p:tgtEl>
                                      </p:cBhvr>
                                      <p:by x="105000" y="105000"/>
                                    </p:animScale>
                                  </p:childTnLst>
                                </p:cTn>
                              </p:par>
                            </p:childTnLst>
                          </p:cTn>
                        </p:par>
                        <p:par>
                          <p:cTn id="23" fill="hold">
                            <p:stCondLst>
                              <p:cond delay="1500"/>
                            </p:stCondLst>
                            <p:childTnLst>
                              <p:par>
                                <p:cTn id="24" presetID="53" presetClass="exit" presetSubtype="32" fill="hold" nodeType="afterEffect">
                                  <p:stCondLst>
                                    <p:cond delay="0"/>
                                  </p:stCondLst>
                                  <p:childTnLst>
                                    <p:anim calcmode="lin" valueType="num">
                                      <p:cBhvr>
                                        <p:cTn id="25" dur="500"/>
                                        <p:tgtEl>
                                          <p:spTgt spid="19"/>
                                        </p:tgtEl>
                                        <p:attrNameLst>
                                          <p:attrName>ppt_w</p:attrName>
                                        </p:attrNameLst>
                                      </p:cBhvr>
                                      <p:tavLst>
                                        <p:tav tm="0">
                                          <p:val>
                                            <p:strVal val="ppt_w"/>
                                          </p:val>
                                        </p:tav>
                                        <p:tav tm="100000">
                                          <p:val>
                                            <p:fltVal val="0"/>
                                          </p:val>
                                        </p:tav>
                                      </p:tavLst>
                                    </p:anim>
                                    <p:anim calcmode="lin" valueType="num">
                                      <p:cBhvr>
                                        <p:cTn id="26" dur="500"/>
                                        <p:tgtEl>
                                          <p:spTgt spid="19"/>
                                        </p:tgtEl>
                                        <p:attrNameLst>
                                          <p:attrName>ppt_h</p:attrName>
                                        </p:attrNameLst>
                                      </p:cBhvr>
                                      <p:tavLst>
                                        <p:tav tm="0">
                                          <p:val>
                                            <p:strVal val="ppt_h"/>
                                          </p:val>
                                        </p:tav>
                                        <p:tav tm="100000">
                                          <p:val>
                                            <p:fltVal val="0"/>
                                          </p:val>
                                        </p:tav>
                                      </p:tavLst>
                                    </p:anim>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2500"/>
                            </p:stCondLst>
                            <p:childTnLst>
                              <p:par>
                                <p:cTn id="36" presetID="26" presetClass="emph" presetSubtype="0" fill="hold" nodeType="afterEffect">
                                  <p:stCondLst>
                                    <p:cond delay="0"/>
                                  </p:stCondLst>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2625725" y="1754188"/>
            <a:ext cx="2551113" cy="3859212"/>
            <a:chOff x="1652450" y="1611085"/>
            <a:chExt cx="2550748" cy="3859697"/>
          </a:xfrm>
        </p:grpSpPr>
        <p:sp>
          <p:nvSpPr>
            <p:cNvPr id="2" name="矩形: 圆角 1"/>
            <p:cNvSpPr/>
            <p:nvPr/>
          </p:nvSpPr>
          <p:spPr>
            <a:xfrm>
              <a:off x="1652450" y="1611085"/>
              <a:ext cx="2550748" cy="3492676"/>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noProof="1">
                <a:latin typeface="Arial" panose="020B0604020202020204" pitchFamily="34" charset="0"/>
                <a:ea typeface="微软雅黑" panose="020B0503020204020204" charset="-122"/>
                <a:sym typeface="Arial" panose="020B0604020202020204" pitchFamily="34" charset="0"/>
              </a:endParaRPr>
            </a:p>
          </p:txBody>
        </p:sp>
        <p:sp>
          <p:nvSpPr>
            <p:cNvPr id="18436" name="文本框 7"/>
            <p:cNvSpPr txBox="1">
              <a:spLocks noChangeArrowheads="1"/>
            </p:cNvSpPr>
            <p:nvPr/>
          </p:nvSpPr>
          <p:spPr bwMode="auto">
            <a:xfrm>
              <a:off x="1939159" y="1685156"/>
              <a:ext cx="2002727" cy="3785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2000" b="1">
                  <a:solidFill>
                    <a:schemeClr val="bg1"/>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p>
            <a:p>
              <a:pPr>
                <a:lnSpc>
                  <a:spcPct val="150000"/>
                </a:lnSpc>
              </a:pPr>
              <a:r>
                <a:rPr lang="zh-CN" altLang="en-US" sz="2000" b="1">
                  <a:solidFill>
                    <a:schemeClr val="bg1"/>
                  </a:solidFill>
                  <a:latin typeface="Arial" panose="020B0604020202020204" pitchFamily="34" charset="0"/>
                  <a:ea typeface="微软雅黑" panose="020B0503020204020204" charset="-122"/>
                  <a:sym typeface="Arial" panose="020B0604020202020204" pitchFamily="34" charset="0"/>
                </a:rPr>
                <a:t>请输入内容，可根据内容多少改变字体大小。</a:t>
              </a:r>
            </a:p>
            <a:p>
              <a:pPr>
                <a:lnSpc>
                  <a:spcPct val="150000"/>
                </a:lnSpc>
              </a:pPr>
              <a:endParaRPr lang="zh-CN" altLang="en-US" sz="2000" b="1">
                <a:solidFill>
                  <a:schemeClr val="bg1"/>
                </a:solidFill>
                <a:latin typeface="Arial" panose="020B0604020202020204" pitchFamily="34" charset="0"/>
                <a:ea typeface="微软雅黑" panose="020B0503020204020204" charset="-122"/>
                <a:sym typeface="Arial" panose="020B0604020202020204" pitchFamily="34" charset="0"/>
              </a:endParaRPr>
            </a:p>
            <a:p>
              <a:pPr>
                <a:lnSpc>
                  <a:spcPct val="150000"/>
                </a:lnSpc>
              </a:pPr>
              <a:endParaRPr lang="zh-CN" altLang="en-US" sz="2000" b="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14" name="矩形: 圆角 13"/>
          <p:cNvSpPr/>
          <p:nvPr/>
        </p:nvSpPr>
        <p:spPr>
          <a:xfrm>
            <a:off x="6586538" y="1687830"/>
            <a:ext cx="576262" cy="576263"/>
          </a:xfrm>
          <a:prstGeom prst="roundRect">
            <a:avLst>
              <a:gd name="adj" fmla="val 1728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3200" b="1" noProof="1">
                <a:solidFill>
                  <a:srgbClr val="FFFACD"/>
                </a:solidFill>
                <a:latin typeface="Adobe Gothic Std B" panose="020B0800000000000000" charset="-128"/>
                <a:ea typeface="Adobe Gothic Std B" panose="020B0800000000000000" charset="-128"/>
                <a:sym typeface="Arial" panose="020B0604020202020204" pitchFamily="34" charset="0"/>
              </a:rPr>
              <a:t>1</a:t>
            </a:r>
            <a:endParaRPr lang="zh-CN" altLang="en-US" sz="3200" b="1" noProof="1">
              <a:solidFill>
                <a:srgbClr val="FFFACD"/>
              </a:solidFill>
              <a:latin typeface="Adobe Gothic Std B" panose="020B0800000000000000" charset="-128"/>
              <a:ea typeface="Adobe Gothic Std B" panose="020B0800000000000000" charset="-128"/>
              <a:sym typeface="Arial" panose="020B0604020202020204" pitchFamily="34" charset="0"/>
            </a:endParaRPr>
          </a:p>
        </p:txBody>
      </p:sp>
      <p:sp>
        <p:nvSpPr>
          <p:cNvPr id="32" name="矩形: 圆角 31"/>
          <p:cNvSpPr/>
          <p:nvPr/>
        </p:nvSpPr>
        <p:spPr>
          <a:xfrm>
            <a:off x="6586538" y="5037138"/>
            <a:ext cx="576262" cy="576262"/>
          </a:xfrm>
          <a:prstGeom prst="roundRect">
            <a:avLst>
              <a:gd name="adj" fmla="val 1728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2800" b="1" noProof="1">
                <a:solidFill>
                  <a:srgbClr val="FFFAC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3</a:t>
            </a:r>
            <a:endParaRPr lang="zh-CN" altLang="en-US" sz="2800" b="1" noProof="1">
              <a:solidFill>
                <a:srgbClr val="FFFAC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3" name="矩形: 圆角 32"/>
          <p:cNvSpPr/>
          <p:nvPr/>
        </p:nvSpPr>
        <p:spPr>
          <a:xfrm>
            <a:off x="6586538" y="3333750"/>
            <a:ext cx="576262" cy="574675"/>
          </a:xfrm>
          <a:prstGeom prst="roundRect">
            <a:avLst>
              <a:gd name="adj" fmla="val 1728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sz="2800" noProof="1">
                <a:solidFill>
                  <a:srgbClr val="FFFACD"/>
                </a:solidFill>
                <a:latin typeface="Arial Black" panose="020B0A04020102020204" charset="0"/>
                <a:ea typeface="微软雅黑" panose="020B0503020204020204" charset="-122"/>
                <a:cs typeface="Arial Black" panose="020B0A04020102020204" charset="0"/>
                <a:sym typeface="Arial" panose="020B0604020202020204" pitchFamily="34" charset="0"/>
              </a:rPr>
              <a:t>2</a:t>
            </a:r>
          </a:p>
        </p:txBody>
      </p:sp>
      <p:sp>
        <p:nvSpPr>
          <p:cNvPr id="10" name="Rectangle 4"/>
          <p:cNvSpPr>
            <a:spLocks noChangeArrowheads="1"/>
          </p:cNvSpPr>
          <p:nvPr/>
        </p:nvSpPr>
        <p:spPr bwMode="auto">
          <a:xfrm>
            <a:off x="7542530" y="1565910"/>
            <a:ext cx="2790190" cy="1318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2" name="Rectangle 4"/>
          <p:cNvSpPr>
            <a:spLocks noChangeArrowheads="1"/>
          </p:cNvSpPr>
          <p:nvPr/>
        </p:nvSpPr>
        <p:spPr bwMode="auto">
          <a:xfrm>
            <a:off x="7605395" y="3250565"/>
            <a:ext cx="2790190" cy="1318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3" name="Rectangle 4"/>
          <p:cNvSpPr>
            <a:spLocks noChangeArrowheads="1"/>
          </p:cNvSpPr>
          <p:nvPr/>
        </p:nvSpPr>
        <p:spPr bwMode="auto">
          <a:xfrm>
            <a:off x="7542530" y="4923790"/>
            <a:ext cx="2790190" cy="1318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5" name="组合 4"/>
          <p:cNvGrpSpPr/>
          <p:nvPr/>
        </p:nvGrpSpPr>
        <p:grpSpPr>
          <a:xfrm>
            <a:off x="-13970" y="6353810"/>
            <a:ext cx="12214860" cy="574040"/>
            <a:chOff x="-22" y="10006"/>
            <a:chExt cx="19236" cy="904"/>
          </a:xfrm>
        </p:grpSpPr>
        <p:pic>
          <p:nvPicPr>
            <p:cNvPr id="18" name="图片 17"/>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313" name="文本框 1"/>
          <p:cNvSpPr txBox="1">
            <a:spLocks noChangeArrowheads="1"/>
          </p:cNvSpPr>
          <p:nvPr/>
        </p:nvSpPr>
        <p:spPr bwMode="auto">
          <a:xfrm>
            <a:off x="11528743" y="6436995"/>
            <a:ext cx="271462"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4</a:t>
            </a:r>
          </a:p>
        </p:txBody>
      </p:sp>
      <p:grpSp>
        <p:nvGrpSpPr>
          <p:cNvPr id="11" name="组合 10"/>
          <p:cNvGrpSpPr/>
          <p:nvPr/>
        </p:nvGrpSpPr>
        <p:grpSpPr>
          <a:xfrm>
            <a:off x="502920" y="565150"/>
            <a:ext cx="3856990" cy="462280"/>
            <a:chOff x="792" y="890"/>
            <a:chExt cx="6074" cy="728"/>
          </a:xfrm>
        </p:grpSpPr>
        <p:sp>
          <p:nvSpPr>
            <p:cNvPr id="8" name="流程图: 离页连接符 7"/>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75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2" decel="100000" fill="hold" grpId="0" nodeType="withEffect">
                                  <p:stCondLst>
                                    <p:cond delay="22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ppt_x</p:attrName>
                                        </p:attrNameLst>
                                      </p:cBhvr>
                                      <p:tavLst>
                                        <p:tav tm="0">
                                          <p:val>
                                            <p:strVal val="1+#ppt_w/2"/>
                                          </p:val>
                                        </p:tav>
                                        <p:tav tm="100000">
                                          <p:val>
                                            <p:strVal val="#ppt_x"/>
                                          </p:val>
                                        </p:tav>
                                      </p:tavLst>
                                    </p:anim>
                                    <p:anim calcmode="lin" valueType="num">
                                      <p:cBhvr>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250"/>
                                  </p:stCondLst>
                                  <p:childTnLst>
                                    <p:set>
                                      <p:cBhvr>
                                        <p:cTn id="26" dur="1" fill="hold">
                                          <p:stCondLst>
                                            <p:cond delay="0"/>
                                          </p:stCondLst>
                                        </p:cTn>
                                        <p:tgtEl>
                                          <p:spTgt spid="33"/>
                                        </p:tgtEl>
                                        <p:attrNameLst>
                                          <p:attrName>style.visibility</p:attrName>
                                        </p:attrNameLst>
                                      </p:cBhvr>
                                      <p:to>
                                        <p:strVal val="visible"/>
                                      </p:to>
                                    </p:set>
                                    <p:anim calcmode="lin" valueType="num">
                                      <p:cBhvr>
                                        <p:cTn id="27" dur="1000" fill="hold"/>
                                        <p:tgtEl>
                                          <p:spTgt spid="33"/>
                                        </p:tgtEl>
                                        <p:attrNameLst>
                                          <p:attrName>ppt_x</p:attrName>
                                        </p:attrNameLst>
                                      </p:cBhvr>
                                      <p:tavLst>
                                        <p:tav tm="0">
                                          <p:val>
                                            <p:strVal val="1+#ppt_w/2"/>
                                          </p:val>
                                        </p:tav>
                                        <p:tav tm="100000">
                                          <p:val>
                                            <p:strVal val="#ppt_x"/>
                                          </p:val>
                                        </p:tav>
                                      </p:tavLst>
                                    </p:anim>
                                    <p:anim calcmode="lin" valueType="num">
                                      <p:cBhvr>
                                        <p:cTn id="28" dur="10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250"/>
                                  </p:stCondLst>
                                  <p:childTnLst>
                                    <p:set>
                                      <p:cBhvr>
                                        <p:cTn id="30" dur="1" fill="hold">
                                          <p:stCondLst>
                                            <p:cond delay="0"/>
                                          </p:stCondLst>
                                        </p:cTn>
                                        <p:tgtEl>
                                          <p:spTgt spid="32"/>
                                        </p:tgtEl>
                                        <p:attrNameLst>
                                          <p:attrName>style.visibility</p:attrName>
                                        </p:attrNameLst>
                                      </p:cBhvr>
                                      <p:to>
                                        <p:strVal val="visible"/>
                                      </p:to>
                                    </p:set>
                                    <p:anim calcmode="lin" valueType="num">
                                      <p:cBhvr>
                                        <p:cTn id="31" dur="1000" fill="hold"/>
                                        <p:tgtEl>
                                          <p:spTgt spid="32"/>
                                        </p:tgtEl>
                                        <p:attrNameLst>
                                          <p:attrName>ppt_x</p:attrName>
                                        </p:attrNameLst>
                                      </p:cBhvr>
                                      <p:tavLst>
                                        <p:tav tm="0">
                                          <p:val>
                                            <p:strVal val="1+#ppt_w/2"/>
                                          </p:val>
                                        </p:tav>
                                        <p:tav tm="100000">
                                          <p:val>
                                            <p:strVal val="#ppt_x"/>
                                          </p:val>
                                        </p:tav>
                                      </p:tavLst>
                                    </p:anim>
                                    <p:anim calcmode="lin" valueType="num">
                                      <p:cBhvr>
                                        <p:cTn id="32" dur="1000" fill="hold"/>
                                        <p:tgtEl>
                                          <p:spTgt spid="32"/>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42"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2" grpId="0" bldLvl="0" animBg="1"/>
      <p:bldP spid="33" grpId="0" bldLvl="0" animBg="1"/>
      <p:bldP spid="10"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0575" y="2082165"/>
            <a:ext cx="10781030" cy="376745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 name="Rectangle 3"/>
          <p:cNvSpPr txBox="1">
            <a:spLocks noChangeArrowheads="1"/>
          </p:cNvSpPr>
          <p:nvPr/>
        </p:nvSpPr>
        <p:spPr bwMode="auto">
          <a:xfrm>
            <a:off x="3987800" y="1204278"/>
            <a:ext cx="4386263" cy="5778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pPr>
              <a:lnSpc>
                <a:spcPct val="120000"/>
              </a:lnSpc>
            </a:pP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“三会一课”的作用</a:t>
            </a:r>
          </a:p>
        </p:txBody>
      </p:sp>
      <p:pic>
        <p:nvPicPr>
          <p:cNvPr id="7"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63990" y="6139815"/>
            <a:ext cx="696595" cy="401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7" name="图片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354945" y="6128385"/>
            <a:ext cx="644525"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8" name="图片 8" descr="敏4"/>
          <p:cNvPicPr>
            <a:picLocks noChangeArrowheads="1"/>
          </p:cNvPicPr>
          <p:nvPr/>
        </p:nvPicPr>
        <p:blipFill>
          <a:blip r:embed="rId5" cstate="print">
            <a:extLst>
              <a:ext uri="{28A0092B-C50C-407E-A947-70E740481C1C}">
                <a14:useLocalDpi xmlns:a14="http://schemas.microsoft.com/office/drawing/2010/main" xmlns="" val="0"/>
              </a:ext>
            </a:extLst>
          </a:blip>
          <a:srcRect l="50932" t="30571" r="41208" b="22559"/>
          <a:stretch>
            <a:fillRect/>
          </a:stretch>
        </p:blipFill>
        <p:spPr bwMode="auto">
          <a:xfrm>
            <a:off x="11170285" y="4632325"/>
            <a:ext cx="401320" cy="524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9" name="图片 4" descr="廉4"/>
          <p:cNvPicPr>
            <a:picLocks noChangeArrowheads="1"/>
          </p:cNvPicPr>
          <p:nvPr/>
        </p:nvPicPr>
        <p:blipFill>
          <a:blip r:embed="rId6" cstate="print">
            <a:extLst>
              <a:ext uri="{28A0092B-C50C-407E-A947-70E740481C1C}">
                <a14:useLocalDpi xmlns:a14="http://schemas.microsoft.com/office/drawing/2010/main" xmlns="" val="0"/>
              </a:ext>
            </a:extLst>
          </a:blip>
          <a:srcRect l="46246" t="23280" r="46617" b="46169"/>
          <a:stretch>
            <a:fillRect/>
          </a:stretch>
        </p:blipFill>
        <p:spPr bwMode="auto">
          <a:xfrm>
            <a:off x="10657840" y="4843145"/>
            <a:ext cx="519430" cy="4883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0" name="图片 9" descr="毅4"/>
          <p:cNvPicPr>
            <a:picLocks noChangeArrowheads="1"/>
          </p:cNvPicPr>
          <p:nvPr/>
        </p:nvPicPr>
        <p:blipFill>
          <a:blip r:embed="rId7" cstate="print">
            <a:extLst>
              <a:ext uri="{28A0092B-C50C-407E-A947-70E740481C1C}">
                <a14:useLocalDpi xmlns:a14="http://schemas.microsoft.com/office/drawing/2010/main" xmlns="" val="0"/>
              </a:ext>
            </a:extLst>
          </a:blip>
          <a:srcRect l="46588" t="44456" r="46130" b="27663"/>
          <a:stretch>
            <a:fillRect/>
          </a:stretch>
        </p:blipFill>
        <p:spPr bwMode="auto">
          <a:xfrm>
            <a:off x="11177270" y="5189855"/>
            <a:ext cx="40386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1" name="图片 4" descr="信4"/>
          <p:cNvPicPr>
            <a:picLocks noChangeArrowheads="1"/>
          </p:cNvPicPr>
          <p:nvPr/>
        </p:nvPicPr>
        <p:blipFill>
          <a:blip r:embed="rId8" cstate="print">
            <a:clrChange>
              <a:clrFrom>
                <a:srgbClr val="98373D">
                  <a:alpha val="84314"/>
                </a:srgbClr>
              </a:clrFrom>
              <a:clrTo>
                <a:srgbClr val="98373D">
                  <a:alpha val="84314"/>
                  <a:alpha val="0"/>
                </a:srgbClr>
              </a:clrTo>
            </a:clrChange>
            <a:extLst>
              <a:ext uri="{28A0092B-C50C-407E-A947-70E740481C1C}">
                <a14:useLocalDpi xmlns:a14="http://schemas.microsoft.com/office/drawing/2010/main" xmlns="" val="0"/>
              </a:ext>
            </a:extLst>
          </a:blip>
          <a:srcRect l="50873" t="18277" r="40691" b="43250"/>
          <a:stretch>
            <a:fillRect/>
          </a:stretch>
        </p:blipFill>
        <p:spPr bwMode="auto">
          <a:xfrm>
            <a:off x="10583545" y="4213225"/>
            <a:ext cx="668655" cy="629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4"/>
          <p:cNvSpPr>
            <a:spLocks noChangeArrowheads="1"/>
          </p:cNvSpPr>
          <p:nvPr/>
        </p:nvSpPr>
        <p:spPr bwMode="auto">
          <a:xfrm>
            <a:off x="1141095" y="2430780"/>
            <a:ext cx="7851140" cy="2726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2" name="组合 1"/>
          <p:cNvGrpSpPr/>
          <p:nvPr/>
        </p:nvGrpSpPr>
        <p:grpSpPr>
          <a:xfrm>
            <a:off x="-13970" y="6353810"/>
            <a:ext cx="12214860" cy="574040"/>
            <a:chOff x="-22" y="10006"/>
            <a:chExt cx="19236" cy="904"/>
          </a:xfrm>
        </p:grpSpPr>
        <p:pic>
          <p:nvPicPr>
            <p:cNvPr id="18" name="图片 17"/>
            <p:cNvPicPr>
              <a:picLocks noChangeAspect="1" noChangeArrowheads="1"/>
            </p:cNvPicPr>
            <p:nvPr/>
          </p:nvPicPr>
          <p:blipFill>
            <a:blip r:embed="rId9"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8" descr="QQ图片20190428123710"/>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313" name="文本框 1"/>
          <p:cNvSpPr txBox="1">
            <a:spLocks noChangeArrowheads="1"/>
          </p:cNvSpPr>
          <p:nvPr/>
        </p:nvSpPr>
        <p:spPr bwMode="auto">
          <a:xfrm>
            <a:off x="11528743" y="6436995"/>
            <a:ext cx="271462"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5</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11" name="组合 10"/>
          <p:cNvGrpSpPr/>
          <p:nvPr/>
        </p:nvGrpSpPr>
        <p:grpSpPr>
          <a:xfrm>
            <a:off x="502920" y="565150"/>
            <a:ext cx="3856990" cy="462280"/>
            <a:chOff x="792" y="890"/>
            <a:chExt cx="6074" cy="728"/>
          </a:xfrm>
        </p:grpSpPr>
        <p:sp>
          <p:nvSpPr>
            <p:cNvPr id="8" name="流程图: 离页连接符 7"/>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50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500"/>
                                        <p:tgtEl>
                                          <p:spTgt spid="3"/>
                                        </p:tgtEl>
                                      </p:cBhvr>
                                    </p:animEffect>
                                  </p:childTnLst>
                                </p:cTn>
                              </p:par>
                              <p:par>
                                <p:cTn id="23" presetID="53" presetClass="entr" presetSubtype="16"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Effect transition="in" filter="fade">
                                      <p:cBhvr>
                                        <p:cTn id="27" dur="750"/>
                                        <p:tgtEl>
                                          <p:spTgt spid="7"/>
                                        </p:tgtEl>
                                      </p:cBhvr>
                                    </p:animEffect>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ko-KR" altLang="en-US">
              <a:solidFill>
                <a:srgbClr val="404040"/>
              </a:solidFill>
              <a:latin typeface="Arial" panose="020B0604020202020204" pitchFamily="34" charset="0"/>
              <a:ea typeface="Malgun Gothic" panose="020B0503020000020004" pitchFamily="34" charset="-127"/>
              <a:sym typeface="Arial" panose="020B0604020202020204" pitchFamily="34" charset="0"/>
            </a:endParaRPr>
          </a:p>
        </p:txBody>
      </p:sp>
      <p:sp>
        <p:nvSpPr>
          <p:cNvPr id="6" name="Rectangle 4"/>
          <p:cNvSpPr>
            <a:spLocks noChangeArrowheads="1"/>
          </p:cNvSpPr>
          <p:nvPr/>
        </p:nvSpPr>
        <p:spPr bwMode="auto">
          <a:xfrm>
            <a:off x="1778000" y="1913890"/>
            <a:ext cx="8874760" cy="116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1323975" y="1650365"/>
            <a:ext cx="9544050" cy="434213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Rectangle 3"/>
          <p:cNvSpPr txBox="1">
            <a:spLocks noChangeArrowheads="1"/>
          </p:cNvSpPr>
          <p:nvPr/>
        </p:nvSpPr>
        <p:spPr bwMode="auto">
          <a:xfrm>
            <a:off x="4180205" y="874395"/>
            <a:ext cx="4487545" cy="511175"/>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请输入二级标题</a:t>
            </a:r>
          </a:p>
        </p:txBody>
      </p:sp>
      <p:sp>
        <p:nvSpPr>
          <p:cNvPr id="9" name="矩形: 圆角 8"/>
          <p:cNvSpPr/>
          <p:nvPr/>
        </p:nvSpPr>
        <p:spPr>
          <a:xfrm>
            <a:off x="1186180" y="1891665"/>
            <a:ext cx="246380" cy="25209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矩形: 圆角 9"/>
          <p:cNvSpPr/>
          <p:nvPr/>
        </p:nvSpPr>
        <p:spPr>
          <a:xfrm>
            <a:off x="1186180" y="3161665"/>
            <a:ext cx="246380" cy="25209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altLang="zh-CN" b="1" noProof="1">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 name="Rectangle 4"/>
          <p:cNvSpPr>
            <a:spLocks noChangeArrowheads="1"/>
          </p:cNvSpPr>
          <p:nvPr/>
        </p:nvSpPr>
        <p:spPr bwMode="auto">
          <a:xfrm>
            <a:off x="1871980" y="3146425"/>
            <a:ext cx="8874760" cy="116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
        <p:nvSpPr>
          <p:cNvPr id="12" name="矩形: 圆角 9"/>
          <p:cNvSpPr/>
          <p:nvPr/>
        </p:nvSpPr>
        <p:spPr>
          <a:xfrm>
            <a:off x="1186180" y="4641215"/>
            <a:ext cx="246380" cy="25209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等线" panose="02010600030101010101" charset="-122"/>
                <a:ea typeface="等线" panose="02010600030101010101"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charset="-122"/>
                <a:ea typeface="等线" panose="02010600030101010101" charset="-122"/>
                <a:cs typeface="+mn-cs"/>
              </a:defRPr>
            </a:lvl5pPr>
          </a:lstStyle>
          <a:p>
            <a:pPr algn="ctr"/>
            <a:r>
              <a:rPr lang="en-US" b="1" noProof="1">
                <a:solidFill>
                  <a:schemeClr val="bg1"/>
                </a:solidFill>
                <a:latin typeface="Arial" panose="020B0604020202020204" pitchFamily="34" charset="0"/>
                <a:ea typeface="微软雅黑" panose="020B0503020204020204" charset="-122"/>
                <a:sym typeface="Arial" panose="020B0604020202020204" pitchFamily="34" charset="0"/>
              </a:rPr>
              <a:t>3</a:t>
            </a:r>
          </a:p>
        </p:txBody>
      </p:sp>
      <p:sp>
        <p:nvSpPr>
          <p:cNvPr id="13" name="Rectangle 4"/>
          <p:cNvSpPr>
            <a:spLocks noChangeArrowheads="1"/>
          </p:cNvSpPr>
          <p:nvPr/>
        </p:nvSpPr>
        <p:spPr bwMode="auto">
          <a:xfrm>
            <a:off x="1977390" y="4640580"/>
            <a:ext cx="8874760" cy="116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1371600" lvl="2" indent="-457200" eaLnBrk="0" hangingPunct="0">
              <a:lnSpc>
                <a:spcPct val="120000"/>
              </a:lnSpc>
              <a:spcBef>
                <a:spcPct val="20000"/>
              </a:spcBef>
              <a:buSzPct val="80000"/>
              <a:buFont typeface="Wingdings" panose="05000000000000000000" charset="0"/>
              <a:buChar char="n"/>
            </a:pPr>
            <a:r>
              <a:rPr lang="zh-CN" altLang="en-US" sz="1600">
                <a:solidFill>
                  <a:srgbClr val="40404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8743" y="6436995"/>
            <a:ext cx="271462"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6</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par>
                          <p:cTn id="19" fill="hold">
                            <p:stCondLst>
                              <p:cond delay="500"/>
                            </p:stCondLst>
                            <p:childTnLst>
                              <p:par>
                                <p:cTn id="20" presetID="21"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500"/>
                                        <p:tgtEl>
                                          <p:spTgt spid="7"/>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bldLvl="0" animBg="1"/>
      <p:bldP spid="9" grpId="0" bldLvl="0" animBg="1"/>
      <p:bldP spid="10" grpId="0" bldLvl="0" animBg="1"/>
      <p:bldP spid="2" grpId="0"/>
      <p:bldP spid="12" grpId="0" bldLvl="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84808" y="885825"/>
            <a:ext cx="1152525" cy="66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图片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90435" y="4431030"/>
            <a:ext cx="1066800" cy="68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341" name="组合 15"/>
          <p:cNvGrpSpPr/>
          <p:nvPr/>
        </p:nvGrpSpPr>
        <p:grpSpPr bwMode="auto">
          <a:xfrm>
            <a:off x="2992438" y="1457008"/>
            <a:ext cx="5416550" cy="2830512"/>
            <a:chOff x="3446583" y="1582638"/>
            <a:chExt cx="5416061" cy="2831100"/>
          </a:xfrm>
        </p:grpSpPr>
        <p:sp>
          <p:nvSpPr>
            <p:cNvPr id="17" name="矩形: 对角圆角 16"/>
            <p:cNvSpPr/>
            <p:nvPr/>
          </p:nvSpPr>
          <p:spPr>
            <a:xfrm flipH="1">
              <a:off x="3446583" y="1582638"/>
              <a:ext cx="5416061" cy="2831100"/>
            </a:xfrm>
            <a:prstGeom prst="round2DiagRect">
              <a:avLst>
                <a:gd name="adj1" fmla="val 14182"/>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4343" name="Text Box 3"/>
            <p:cNvSpPr txBox="1">
              <a:spLocks noChangeArrowheads="1"/>
            </p:cNvSpPr>
            <p:nvPr/>
          </p:nvSpPr>
          <p:spPr bwMode="auto">
            <a:xfrm>
              <a:off x="4393350" y="3275883"/>
              <a:ext cx="4281081"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a:solidFill>
                    <a:srgbClr val="C00000"/>
                  </a:solidFill>
                  <a:latin typeface="Arial" panose="020B0604020202020204" pitchFamily="34" charset="0"/>
                  <a:ea typeface="微软雅黑" panose="020B0503020204020204" charset="-122"/>
                  <a:sym typeface="Arial" panose="020B0604020202020204" pitchFamily="34" charset="0"/>
                </a:rPr>
                <a:t>请输入大标题</a:t>
              </a:r>
            </a:p>
          </p:txBody>
        </p:sp>
      </p:grpSp>
      <p:grpSp>
        <p:nvGrpSpPr>
          <p:cNvPr id="19" name="组合 18"/>
          <p:cNvGrpSpPr/>
          <p:nvPr/>
        </p:nvGrpSpPr>
        <p:grpSpPr>
          <a:xfrm>
            <a:off x="5146684" y="1549377"/>
            <a:ext cx="1702724" cy="1702725"/>
            <a:chOff x="3851921" y="107991"/>
            <a:chExt cx="1792566" cy="1792567"/>
          </a:xfrm>
          <a:solidFill>
            <a:srgbClr val="C00000"/>
          </a:solidFill>
        </p:grpSpPr>
        <p:sp>
          <p:nvSpPr>
            <p:cNvPr id="2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a:lstStyle/>
            <a:p>
              <a:pP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sp>
          <p:nvSpPr>
            <p:cNvPr id="2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grpSp>
      <p:sp>
        <p:nvSpPr>
          <p:cNvPr id="10" name="立方体 9"/>
          <p:cNvSpPr/>
          <p:nvPr/>
        </p:nvSpPr>
        <p:spPr>
          <a:xfrm>
            <a:off x="3292475" y="1077595"/>
            <a:ext cx="996950" cy="904875"/>
          </a:xfrm>
          <a:prstGeom prst="cube">
            <a:avLst/>
          </a:prstGeom>
          <a:gradFill>
            <a:gsLst>
              <a:gs pos="0">
                <a:srgbClr val="E30000"/>
              </a:gs>
              <a:gs pos="100000">
                <a:srgbClr val="760303"/>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2" name="文本框 10"/>
          <p:cNvSpPr txBox="1">
            <a:spLocks noChangeArrowheads="1"/>
          </p:cNvSpPr>
          <p:nvPr/>
        </p:nvSpPr>
        <p:spPr bwMode="auto">
          <a:xfrm>
            <a:off x="3292158" y="1214120"/>
            <a:ext cx="80391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Arial" panose="020B0604020202020204" pitchFamily="34" charset="0"/>
                <a:ea typeface="微软雅黑" panose="020B0503020204020204" charset="-122"/>
                <a:sym typeface="Arial" panose="020B0604020202020204" pitchFamily="34" charset="0"/>
              </a:rPr>
              <a:t>02</a:t>
            </a:r>
            <a:endParaRPr lang="zh-CN" altLang="en-US" sz="4400"/>
          </a:p>
        </p:txBody>
      </p:sp>
      <p:pic>
        <p:nvPicPr>
          <p:cNvPr id="2" name="图片 10" descr="QQ图"/>
          <p:cNvPicPr>
            <a:picLocks noChangeArrowheads="1"/>
          </p:cNvPicPr>
          <p:nvPr/>
        </p:nvPicPr>
        <p:blipFill>
          <a:blip r:embed="rId5" cstate="print">
            <a:extLst>
              <a:ext uri="{28A0092B-C50C-407E-A947-70E740481C1C}">
                <a14:useLocalDpi xmlns:a14="http://schemas.microsoft.com/office/drawing/2010/main" xmlns="" val="0"/>
              </a:ext>
            </a:extLst>
          </a:blip>
          <a:srcRect l="5756" t="46535" r="11755" b="14258"/>
          <a:stretch>
            <a:fillRect/>
          </a:stretch>
        </p:blipFill>
        <p:spPr bwMode="auto">
          <a:xfrm>
            <a:off x="4634865" y="6012180"/>
            <a:ext cx="2922270" cy="957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700" y="6629400"/>
            <a:ext cx="12185650" cy="255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13" name="文本框 1"/>
          <p:cNvSpPr txBox="1">
            <a:spLocks noChangeArrowheads="1"/>
          </p:cNvSpPr>
          <p:nvPr/>
        </p:nvSpPr>
        <p:spPr bwMode="auto">
          <a:xfrm>
            <a:off x="11528743" y="6436995"/>
            <a:ext cx="271462"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7</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2500"/>
                            </p:stCondLst>
                            <p:childTnLst>
                              <p:par>
                                <p:cTn id="17" presetID="26" presetClass="emph" presetSubtype="0" fill="hold" nodeType="afterEffect">
                                  <p:stCondLst>
                                    <p:cond delay="0"/>
                                  </p:stCondLst>
                                  <p:childTnLst>
                                    <p:animEffect transition="out" filter="fade">
                                      <p:cBhvr>
                                        <p:cTn id="18" dur="500" tmFilter="0, 0; .2, .5; .8, .5; 1, 0"/>
                                        <p:tgtEl>
                                          <p:spTgt spid="19"/>
                                        </p:tgtEl>
                                      </p:cBhvr>
                                    </p:animEffect>
                                    <p:animScale>
                                      <p:cBhvr>
                                        <p:cTn id="19" dur="250" autoRev="1" fill="hold"/>
                                        <p:tgtEl>
                                          <p:spTgt spid="19"/>
                                        </p:tgtEl>
                                      </p:cBhvr>
                                      <p:by x="105000" y="105000"/>
                                    </p:animScale>
                                  </p:childTnLst>
                                </p:cTn>
                              </p:par>
                            </p:childTnLst>
                          </p:cTn>
                        </p:par>
                        <p:par>
                          <p:cTn id="20" fill="hold">
                            <p:stCondLst>
                              <p:cond delay="3000"/>
                            </p:stCondLst>
                            <p:childTnLst>
                              <p:par>
                                <p:cTn id="21" presetID="53" presetClass="exit" presetSubtype="32" fill="hold" nodeType="afterEffect">
                                  <p:stCondLst>
                                    <p:cond delay="0"/>
                                  </p:stCondLst>
                                  <p:childTnLst>
                                    <p:anim calcmode="lin" valueType="num">
                                      <p:cBhvr>
                                        <p:cTn id="22" dur="500"/>
                                        <p:tgtEl>
                                          <p:spTgt spid="19"/>
                                        </p:tgtEl>
                                        <p:attrNameLst>
                                          <p:attrName>ppt_w</p:attrName>
                                        </p:attrNameLst>
                                      </p:cBhvr>
                                      <p:tavLst>
                                        <p:tav tm="0">
                                          <p:val>
                                            <p:strVal val="ppt_w"/>
                                          </p:val>
                                        </p:tav>
                                        <p:tav tm="100000">
                                          <p:val>
                                            <p:fltVal val="0"/>
                                          </p:val>
                                        </p:tav>
                                      </p:tavLst>
                                    </p:anim>
                                    <p:anim calcmode="lin" valueType="num">
                                      <p:cBhvr>
                                        <p:cTn id="23" dur="500"/>
                                        <p:tgtEl>
                                          <p:spTgt spid="19"/>
                                        </p:tgtEl>
                                        <p:attrNameLst>
                                          <p:attrName>ppt_h</p:attrName>
                                        </p:attrNameLst>
                                      </p:cBhvr>
                                      <p:tavLst>
                                        <p:tav tm="0">
                                          <p:val>
                                            <p:strVal val="ppt_h"/>
                                          </p:val>
                                        </p:tav>
                                        <p:tav tm="100000">
                                          <p:val>
                                            <p:fltVal val="0"/>
                                          </p:val>
                                        </p:tav>
                                      </p:tavLst>
                                    </p:anim>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4000"/>
                            </p:stCondLst>
                            <p:childTnLst>
                              <p:par>
                                <p:cTn id="33" presetID="26" presetClass="emph" presetSubtype="0" fill="hold" nodeType="afterEffect">
                                  <p:stCondLst>
                                    <p:cond delay="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22" presetClass="entr" presetSubtype="4"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8743" y="6436995"/>
            <a:ext cx="271462"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sz="1200" dirty="0">
                <a:latin typeface="微软雅黑" panose="020B0503020204020204" charset="-122"/>
                <a:ea typeface="微软雅黑" panose="020B0503020204020204" charset="-122"/>
                <a:sym typeface="Arial" panose="020B0604020202020204" pitchFamily="34" charset="0"/>
              </a:rPr>
              <a:t>8</a:t>
            </a:r>
          </a:p>
          <a:p>
            <a:pPr algn="ctr"/>
            <a:endParaRPr lang="en-US" altLang="zh-CN" sz="1200" dirty="0">
              <a:latin typeface="微软雅黑" panose="020B0503020204020204" charset="-122"/>
              <a:ea typeface="微软雅黑" panose="020B0503020204020204" charset="-122"/>
              <a:sym typeface="Arial" panose="020B0604020202020204" pitchFamily="34" charset="0"/>
            </a:endParaRP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grpSp>
        <p:nvGrpSpPr>
          <p:cNvPr id="85" name="Group 84"/>
          <p:cNvGrpSpPr/>
          <p:nvPr/>
        </p:nvGrpSpPr>
        <p:grpSpPr bwMode="auto">
          <a:xfrm>
            <a:off x="2566988" y="3875405"/>
            <a:ext cx="601662" cy="358775"/>
            <a:chOff x="1238250" y="3773488"/>
            <a:chExt cx="601663" cy="531812"/>
          </a:xfrm>
        </p:grpSpPr>
        <p:sp>
          <p:nvSpPr>
            <p:cNvPr id="26631" name="Freeform 40"/>
            <p:cNvSpPr>
              <a:spLocks noChangeArrowheads="1"/>
            </p:cNvSpPr>
            <p:nvPr/>
          </p:nvSpPr>
          <p:spPr bwMode="auto">
            <a:xfrm>
              <a:off x="1238250" y="3773488"/>
              <a:ext cx="301625" cy="123825"/>
            </a:xfrm>
            <a:custGeom>
              <a:avLst/>
              <a:gdLst>
                <a:gd name="T0" fmla="*/ 190 w 190"/>
                <a:gd name="T1" fmla="*/ 0 h 78"/>
                <a:gd name="T2" fmla="*/ 190 w 190"/>
                <a:gd name="T3" fmla="*/ 78 h 78"/>
                <a:gd name="T4" fmla="*/ 0 w 190"/>
                <a:gd name="T5" fmla="*/ 29 h 78"/>
                <a:gd name="T6" fmla="*/ 0 w 190"/>
                <a:gd name="T7" fmla="*/ 29 h 78"/>
                <a:gd name="T8" fmla="*/ 190 w 190"/>
                <a:gd name="T9" fmla="*/ 0 h 78"/>
              </a:gdLst>
              <a:ahLst/>
              <a:cxnLst>
                <a:cxn ang="0">
                  <a:pos x="T0" y="T1"/>
                </a:cxn>
                <a:cxn ang="0">
                  <a:pos x="T2" y="T3"/>
                </a:cxn>
                <a:cxn ang="0">
                  <a:pos x="T4" y="T5"/>
                </a:cxn>
                <a:cxn ang="0">
                  <a:pos x="T6" y="T7"/>
                </a:cxn>
                <a:cxn ang="0">
                  <a:pos x="T8" y="T9"/>
                </a:cxn>
              </a:cxnLst>
              <a:rect l="0" t="0" r="r" b="b"/>
              <a:pathLst>
                <a:path w="190" h="78">
                  <a:moveTo>
                    <a:pt x="190" y="0"/>
                  </a:moveTo>
                  <a:lnTo>
                    <a:pt x="190" y="78"/>
                  </a:lnTo>
                  <a:lnTo>
                    <a:pt x="0" y="29"/>
                  </a:lnTo>
                  <a:lnTo>
                    <a:pt x="190"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2" name="Freeform 41"/>
            <p:cNvSpPr>
              <a:spLocks noChangeArrowheads="1"/>
            </p:cNvSpPr>
            <p:nvPr/>
          </p:nvSpPr>
          <p:spPr bwMode="auto">
            <a:xfrm>
              <a:off x="1539875" y="3773488"/>
              <a:ext cx="300038" cy="123825"/>
            </a:xfrm>
            <a:custGeom>
              <a:avLst/>
              <a:gdLst>
                <a:gd name="T0" fmla="*/ 0 w 189"/>
                <a:gd name="T1" fmla="*/ 0 h 78"/>
                <a:gd name="T2" fmla="*/ 189 w 189"/>
                <a:gd name="T3" fmla="*/ 29 h 78"/>
                <a:gd name="T4" fmla="*/ 189 w 189"/>
                <a:gd name="T5" fmla="*/ 29 h 78"/>
                <a:gd name="T6" fmla="*/ 0 w 189"/>
                <a:gd name="T7" fmla="*/ 78 h 78"/>
                <a:gd name="T8" fmla="*/ 0 w 189"/>
                <a:gd name="T9" fmla="*/ 0 h 78"/>
              </a:gdLst>
              <a:ahLst/>
              <a:cxnLst>
                <a:cxn ang="0">
                  <a:pos x="T0" y="T1"/>
                </a:cxn>
                <a:cxn ang="0">
                  <a:pos x="T2" y="T3"/>
                </a:cxn>
                <a:cxn ang="0">
                  <a:pos x="T4" y="T5"/>
                </a:cxn>
                <a:cxn ang="0">
                  <a:pos x="T6" y="T7"/>
                </a:cxn>
                <a:cxn ang="0">
                  <a:pos x="T8" y="T9"/>
                </a:cxn>
              </a:cxnLst>
              <a:rect l="0" t="0" r="r" b="b"/>
              <a:pathLst>
                <a:path w="189" h="78">
                  <a:moveTo>
                    <a:pt x="0" y="0"/>
                  </a:moveTo>
                  <a:lnTo>
                    <a:pt x="189" y="29"/>
                  </a:lnTo>
                  <a:lnTo>
                    <a:pt x="0" y="78"/>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3" name="Freeform 42"/>
            <p:cNvSpPr>
              <a:spLocks noChangeArrowheads="1"/>
            </p:cNvSpPr>
            <p:nvPr/>
          </p:nvSpPr>
          <p:spPr bwMode="auto">
            <a:xfrm>
              <a:off x="1238250" y="3819525"/>
              <a:ext cx="301625" cy="485775"/>
            </a:xfrm>
            <a:custGeom>
              <a:avLst/>
              <a:gdLst>
                <a:gd name="T0" fmla="*/ 0 w 190"/>
                <a:gd name="T1" fmla="*/ 0 h 306"/>
                <a:gd name="T2" fmla="*/ 190 w 190"/>
                <a:gd name="T3" fmla="*/ 49 h 306"/>
                <a:gd name="T4" fmla="*/ 190 w 190"/>
                <a:gd name="T5" fmla="*/ 306 h 306"/>
                <a:gd name="T6" fmla="*/ 0 w 190"/>
                <a:gd name="T7" fmla="*/ 244 h 306"/>
                <a:gd name="T8" fmla="*/ 0 w 190"/>
                <a:gd name="T9" fmla="*/ 0 h 306"/>
              </a:gdLst>
              <a:ahLst/>
              <a:cxnLst>
                <a:cxn ang="0">
                  <a:pos x="T0" y="T1"/>
                </a:cxn>
                <a:cxn ang="0">
                  <a:pos x="T2" y="T3"/>
                </a:cxn>
                <a:cxn ang="0">
                  <a:pos x="T4" y="T5"/>
                </a:cxn>
                <a:cxn ang="0">
                  <a:pos x="T6" y="T7"/>
                </a:cxn>
                <a:cxn ang="0">
                  <a:pos x="T8" y="T9"/>
                </a:cxn>
              </a:cxnLst>
              <a:rect l="0" t="0" r="r" b="b"/>
              <a:pathLst>
                <a:path w="190" h="306">
                  <a:moveTo>
                    <a:pt x="0" y="0"/>
                  </a:moveTo>
                  <a:lnTo>
                    <a:pt x="190" y="49"/>
                  </a:lnTo>
                  <a:lnTo>
                    <a:pt x="190" y="306"/>
                  </a:lnTo>
                  <a:lnTo>
                    <a:pt x="0" y="244"/>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4" name="Freeform 43"/>
            <p:cNvSpPr>
              <a:spLocks noChangeArrowheads="1"/>
            </p:cNvSpPr>
            <p:nvPr/>
          </p:nvSpPr>
          <p:spPr bwMode="auto">
            <a:xfrm>
              <a:off x="1539875" y="3819525"/>
              <a:ext cx="300038" cy="485775"/>
            </a:xfrm>
            <a:custGeom>
              <a:avLst/>
              <a:gdLst>
                <a:gd name="T0" fmla="*/ 189 w 189"/>
                <a:gd name="T1" fmla="*/ 0 h 306"/>
                <a:gd name="T2" fmla="*/ 189 w 189"/>
                <a:gd name="T3" fmla="*/ 244 h 306"/>
                <a:gd name="T4" fmla="*/ 0 w 189"/>
                <a:gd name="T5" fmla="*/ 306 h 306"/>
                <a:gd name="T6" fmla="*/ 0 w 189"/>
                <a:gd name="T7" fmla="*/ 49 h 306"/>
                <a:gd name="T8" fmla="*/ 189 w 189"/>
                <a:gd name="T9" fmla="*/ 0 h 306"/>
              </a:gdLst>
              <a:ahLst/>
              <a:cxnLst>
                <a:cxn ang="0">
                  <a:pos x="T0" y="T1"/>
                </a:cxn>
                <a:cxn ang="0">
                  <a:pos x="T2" y="T3"/>
                </a:cxn>
                <a:cxn ang="0">
                  <a:pos x="T4" y="T5"/>
                </a:cxn>
                <a:cxn ang="0">
                  <a:pos x="T6" y="T7"/>
                </a:cxn>
                <a:cxn ang="0">
                  <a:pos x="T8" y="T9"/>
                </a:cxn>
              </a:cxnLst>
              <a:rect l="0" t="0" r="r" b="b"/>
              <a:pathLst>
                <a:path w="189" h="306">
                  <a:moveTo>
                    <a:pt x="189" y="0"/>
                  </a:moveTo>
                  <a:lnTo>
                    <a:pt x="189" y="244"/>
                  </a:lnTo>
                  <a:lnTo>
                    <a:pt x="0" y="306"/>
                  </a:lnTo>
                  <a:lnTo>
                    <a:pt x="0" y="49"/>
                  </a:lnTo>
                  <a:lnTo>
                    <a:pt x="189"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grpSp>
        <p:nvGrpSpPr>
          <p:cNvPr id="86" name="Group 85"/>
          <p:cNvGrpSpPr/>
          <p:nvPr/>
        </p:nvGrpSpPr>
        <p:grpSpPr bwMode="auto">
          <a:xfrm>
            <a:off x="3584575" y="3549968"/>
            <a:ext cx="604838" cy="684212"/>
            <a:chOff x="2246313" y="3294063"/>
            <a:chExt cx="604837" cy="1011238"/>
          </a:xfrm>
        </p:grpSpPr>
        <p:sp>
          <p:nvSpPr>
            <p:cNvPr id="26636" name="Freeform 44"/>
            <p:cNvSpPr>
              <a:spLocks noChangeArrowheads="1"/>
            </p:cNvSpPr>
            <p:nvPr/>
          </p:nvSpPr>
          <p:spPr bwMode="auto">
            <a:xfrm>
              <a:off x="2246313" y="3294063"/>
              <a:ext cx="303213" cy="122238"/>
            </a:xfrm>
            <a:custGeom>
              <a:avLst/>
              <a:gdLst>
                <a:gd name="T0" fmla="*/ 191 w 191"/>
                <a:gd name="T1" fmla="*/ 0 h 77"/>
                <a:gd name="T2" fmla="*/ 191 w 191"/>
                <a:gd name="T3" fmla="*/ 77 h 77"/>
                <a:gd name="T4" fmla="*/ 0 w 191"/>
                <a:gd name="T5" fmla="*/ 30 h 77"/>
                <a:gd name="T6" fmla="*/ 0 w 191"/>
                <a:gd name="T7" fmla="*/ 30 h 77"/>
                <a:gd name="T8" fmla="*/ 191 w 191"/>
                <a:gd name="T9" fmla="*/ 0 h 77"/>
              </a:gdLst>
              <a:ahLst/>
              <a:cxnLst>
                <a:cxn ang="0">
                  <a:pos x="T0" y="T1"/>
                </a:cxn>
                <a:cxn ang="0">
                  <a:pos x="T2" y="T3"/>
                </a:cxn>
                <a:cxn ang="0">
                  <a:pos x="T4" y="T5"/>
                </a:cxn>
                <a:cxn ang="0">
                  <a:pos x="T6" y="T7"/>
                </a:cxn>
                <a:cxn ang="0">
                  <a:pos x="T8" y="T9"/>
                </a:cxn>
              </a:cxnLst>
              <a:rect l="0" t="0" r="r" b="b"/>
              <a:pathLst>
                <a:path w="191" h="77">
                  <a:moveTo>
                    <a:pt x="191" y="0"/>
                  </a:moveTo>
                  <a:lnTo>
                    <a:pt x="191" y="77"/>
                  </a:lnTo>
                  <a:lnTo>
                    <a:pt x="0" y="30"/>
                  </a:lnTo>
                  <a:lnTo>
                    <a:pt x="191" y="0"/>
                  </a:lnTo>
                  <a:close/>
                </a:path>
              </a:pathLst>
            </a:custGeom>
            <a:solidFill>
              <a:srgbClr val="BFBFBF"/>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7" name="Freeform 45"/>
            <p:cNvSpPr>
              <a:spLocks noChangeArrowheads="1"/>
            </p:cNvSpPr>
            <p:nvPr/>
          </p:nvSpPr>
          <p:spPr bwMode="auto">
            <a:xfrm>
              <a:off x="2549525" y="3294063"/>
              <a:ext cx="300038" cy="122238"/>
            </a:xfrm>
            <a:custGeom>
              <a:avLst/>
              <a:gdLst>
                <a:gd name="T0" fmla="*/ 0 w 189"/>
                <a:gd name="T1" fmla="*/ 0 h 77"/>
                <a:gd name="T2" fmla="*/ 189 w 189"/>
                <a:gd name="T3" fmla="*/ 30 h 77"/>
                <a:gd name="T4" fmla="*/ 189 w 189"/>
                <a:gd name="T5" fmla="*/ 30 h 77"/>
                <a:gd name="T6" fmla="*/ 0 w 189"/>
                <a:gd name="T7" fmla="*/ 77 h 77"/>
                <a:gd name="T8" fmla="*/ 0 w 189"/>
                <a:gd name="T9" fmla="*/ 0 h 77"/>
              </a:gdLst>
              <a:ahLst/>
              <a:cxnLst>
                <a:cxn ang="0">
                  <a:pos x="T0" y="T1"/>
                </a:cxn>
                <a:cxn ang="0">
                  <a:pos x="T2" y="T3"/>
                </a:cxn>
                <a:cxn ang="0">
                  <a:pos x="T4" y="T5"/>
                </a:cxn>
                <a:cxn ang="0">
                  <a:pos x="T6" y="T7"/>
                </a:cxn>
                <a:cxn ang="0">
                  <a:pos x="T8" y="T9"/>
                </a:cxn>
              </a:cxnLst>
              <a:rect l="0" t="0" r="r" b="b"/>
              <a:pathLst>
                <a:path w="189" h="77">
                  <a:moveTo>
                    <a:pt x="0" y="0"/>
                  </a:moveTo>
                  <a:lnTo>
                    <a:pt x="189" y="30"/>
                  </a:lnTo>
                  <a:lnTo>
                    <a:pt x="0" y="77"/>
                  </a:lnTo>
                  <a:lnTo>
                    <a:pt x="0" y="0"/>
                  </a:lnTo>
                  <a:close/>
                </a:path>
              </a:pathLst>
            </a:custGeom>
            <a:solidFill>
              <a:srgbClr val="D9D9D9"/>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8" name="Freeform 46"/>
            <p:cNvSpPr>
              <a:spLocks noChangeArrowheads="1"/>
            </p:cNvSpPr>
            <p:nvPr/>
          </p:nvSpPr>
          <p:spPr bwMode="auto">
            <a:xfrm>
              <a:off x="2246313" y="3341688"/>
              <a:ext cx="303213" cy="963613"/>
            </a:xfrm>
            <a:custGeom>
              <a:avLst/>
              <a:gdLst>
                <a:gd name="T0" fmla="*/ 0 w 191"/>
                <a:gd name="T1" fmla="*/ 0 h 607"/>
                <a:gd name="T2" fmla="*/ 191 w 191"/>
                <a:gd name="T3" fmla="*/ 47 h 607"/>
                <a:gd name="T4" fmla="*/ 191 w 191"/>
                <a:gd name="T5" fmla="*/ 607 h 607"/>
                <a:gd name="T6" fmla="*/ 2 w 191"/>
                <a:gd name="T7" fmla="*/ 545 h 607"/>
                <a:gd name="T8" fmla="*/ 0 w 191"/>
                <a:gd name="T9" fmla="*/ 0 h 607"/>
              </a:gdLst>
              <a:ahLst/>
              <a:cxnLst>
                <a:cxn ang="0">
                  <a:pos x="T0" y="T1"/>
                </a:cxn>
                <a:cxn ang="0">
                  <a:pos x="T2" y="T3"/>
                </a:cxn>
                <a:cxn ang="0">
                  <a:pos x="T4" y="T5"/>
                </a:cxn>
                <a:cxn ang="0">
                  <a:pos x="T6" y="T7"/>
                </a:cxn>
                <a:cxn ang="0">
                  <a:pos x="T8" y="T9"/>
                </a:cxn>
              </a:cxnLst>
              <a:rect l="0" t="0" r="r" b="b"/>
              <a:pathLst>
                <a:path w="191" h="607">
                  <a:moveTo>
                    <a:pt x="0" y="0"/>
                  </a:moveTo>
                  <a:lnTo>
                    <a:pt x="191" y="47"/>
                  </a:lnTo>
                  <a:lnTo>
                    <a:pt x="191" y="607"/>
                  </a:lnTo>
                  <a:lnTo>
                    <a:pt x="2" y="545"/>
                  </a:lnTo>
                  <a:lnTo>
                    <a:pt x="0" y="0"/>
                  </a:lnTo>
                  <a:close/>
                </a:path>
              </a:pathLst>
            </a:custGeom>
            <a:solidFill>
              <a:srgbClr val="80808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39" name="Freeform 47"/>
            <p:cNvSpPr>
              <a:spLocks noChangeArrowheads="1"/>
            </p:cNvSpPr>
            <p:nvPr/>
          </p:nvSpPr>
          <p:spPr bwMode="auto">
            <a:xfrm>
              <a:off x="2549525" y="3341688"/>
              <a:ext cx="301625" cy="963613"/>
            </a:xfrm>
            <a:custGeom>
              <a:avLst/>
              <a:gdLst>
                <a:gd name="T0" fmla="*/ 189 w 190"/>
                <a:gd name="T1" fmla="*/ 0 h 607"/>
                <a:gd name="T2" fmla="*/ 190 w 190"/>
                <a:gd name="T3" fmla="*/ 545 h 607"/>
                <a:gd name="T4" fmla="*/ 0 w 190"/>
                <a:gd name="T5" fmla="*/ 607 h 607"/>
                <a:gd name="T6" fmla="*/ 0 w 190"/>
                <a:gd name="T7" fmla="*/ 47 h 607"/>
                <a:gd name="T8" fmla="*/ 189 w 190"/>
                <a:gd name="T9" fmla="*/ 0 h 607"/>
              </a:gdLst>
              <a:ahLst/>
              <a:cxnLst>
                <a:cxn ang="0">
                  <a:pos x="T0" y="T1"/>
                </a:cxn>
                <a:cxn ang="0">
                  <a:pos x="T2" y="T3"/>
                </a:cxn>
                <a:cxn ang="0">
                  <a:pos x="T4" y="T5"/>
                </a:cxn>
                <a:cxn ang="0">
                  <a:pos x="T6" y="T7"/>
                </a:cxn>
                <a:cxn ang="0">
                  <a:pos x="T8" y="T9"/>
                </a:cxn>
              </a:cxnLst>
              <a:rect l="0" t="0" r="r" b="b"/>
              <a:pathLst>
                <a:path w="190" h="607">
                  <a:moveTo>
                    <a:pt x="189" y="0"/>
                  </a:moveTo>
                  <a:lnTo>
                    <a:pt x="190" y="545"/>
                  </a:lnTo>
                  <a:lnTo>
                    <a:pt x="0" y="607"/>
                  </a:lnTo>
                  <a:lnTo>
                    <a:pt x="0" y="47"/>
                  </a:lnTo>
                  <a:lnTo>
                    <a:pt x="189" y="0"/>
                  </a:lnTo>
                  <a:close/>
                </a:path>
              </a:pathLst>
            </a:custGeom>
            <a:solidFill>
              <a:srgbClr val="40404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grpSp>
        <p:nvGrpSpPr>
          <p:cNvPr id="90" name="Group 89"/>
          <p:cNvGrpSpPr/>
          <p:nvPr/>
        </p:nvGrpSpPr>
        <p:grpSpPr bwMode="auto">
          <a:xfrm>
            <a:off x="5603875" y="2927668"/>
            <a:ext cx="604838" cy="1306512"/>
            <a:chOff x="4265613" y="2374900"/>
            <a:chExt cx="604837" cy="1930401"/>
          </a:xfrm>
        </p:grpSpPr>
        <p:sp>
          <p:nvSpPr>
            <p:cNvPr id="26641" name="Freeform 52"/>
            <p:cNvSpPr>
              <a:spLocks noChangeArrowheads="1"/>
            </p:cNvSpPr>
            <p:nvPr/>
          </p:nvSpPr>
          <p:spPr bwMode="auto">
            <a:xfrm>
              <a:off x="4265613" y="2374900"/>
              <a:ext cx="303213" cy="123825"/>
            </a:xfrm>
            <a:custGeom>
              <a:avLst/>
              <a:gdLst>
                <a:gd name="T0" fmla="*/ 191 w 191"/>
                <a:gd name="T1" fmla="*/ 0 h 78"/>
                <a:gd name="T2" fmla="*/ 191 w 191"/>
                <a:gd name="T3" fmla="*/ 78 h 78"/>
                <a:gd name="T4" fmla="*/ 0 w 191"/>
                <a:gd name="T5" fmla="*/ 29 h 78"/>
                <a:gd name="T6" fmla="*/ 0 w 191"/>
                <a:gd name="T7" fmla="*/ 29 h 78"/>
                <a:gd name="T8" fmla="*/ 191 w 191"/>
                <a:gd name="T9" fmla="*/ 0 h 78"/>
              </a:gdLst>
              <a:ahLst/>
              <a:cxnLst>
                <a:cxn ang="0">
                  <a:pos x="T0" y="T1"/>
                </a:cxn>
                <a:cxn ang="0">
                  <a:pos x="T2" y="T3"/>
                </a:cxn>
                <a:cxn ang="0">
                  <a:pos x="T4" y="T5"/>
                </a:cxn>
                <a:cxn ang="0">
                  <a:pos x="T6" y="T7"/>
                </a:cxn>
                <a:cxn ang="0">
                  <a:pos x="T8" y="T9"/>
                </a:cxn>
              </a:cxnLst>
              <a:rect l="0" t="0" r="r" b="b"/>
              <a:pathLst>
                <a:path w="191" h="78">
                  <a:moveTo>
                    <a:pt x="191" y="0"/>
                  </a:moveTo>
                  <a:lnTo>
                    <a:pt x="191" y="78"/>
                  </a:lnTo>
                  <a:lnTo>
                    <a:pt x="0" y="29"/>
                  </a:lnTo>
                  <a:lnTo>
                    <a:pt x="191" y="0"/>
                  </a:lnTo>
                  <a:close/>
                </a:path>
              </a:pathLst>
            </a:custGeom>
            <a:solidFill>
              <a:srgbClr val="BFBFBF"/>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2" name="Freeform 53"/>
            <p:cNvSpPr>
              <a:spLocks noChangeArrowheads="1"/>
            </p:cNvSpPr>
            <p:nvPr/>
          </p:nvSpPr>
          <p:spPr bwMode="auto">
            <a:xfrm>
              <a:off x="4568825" y="2374900"/>
              <a:ext cx="300038" cy="123825"/>
            </a:xfrm>
            <a:custGeom>
              <a:avLst/>
              <a:gdLst>
                <a:gd name="T0" fmla="*/ 0 w 189"/>
                <a:gd name="T1" fmla="*/ 0 h 78"/>
                <a:gd name="T2" fmla="*/ 189 w 189"/>
                <a:gd name="T3" fmla="*/ 29 h 78"/>
                <a:gd name="T4" fmla="*/ 189 w 189"/>
                <a:gd name="T5" fmla="*/ 29 h 78"/>
                <a:gd name="T6" fmla="*/ 0 w 189"/>
                <a:gd name="T7" fmla="*/ 78 h 78"/>
                <a:gd name="T8" fmla="*/ 0 w 189"/>
                <a:gd name="T9" fmla="*/ 0 h 78"/>
              </a:gdLst>
              <a:ahLst/>
              <a:cxnLst>
                <a:cxn ang="0">
                  <a:pos x="T0" y="T1"/>
                </a:cxn>
                <a:cxn ang="0">
                  <a:pos x="T2" y="T3"/>
                </a:cxn>
                <a:cxn ang="0">
                  <a:pos x="T4" y="T5"/>
                </a:cxn>
                <a:cxn ang="0">
                  <a:pos x="T6" y="T7"/>
                </a:cxn>
                <a:cxn ang="0">
                  <a:pos x="T8" y="T9"/>
                </a:cxn>
              </a:cxnLst>
              <a:rect l="0" t="0" r="r" b="b"/>
              <a:pathLst>
                <a:path w="189" h="78">
                  <a:moveTo>
                    <a:pt x="0" y="0"/>
                  </a:moveTo>
                  <a:lnTo>
                    <a:pt x="189" y="29"/>
                  </a:lnTo>
                  <a:lnTo>
                    <a:pt x="0" y="78"/>
                  </a:lnTo>
                  <a:lnTo>
                    <a:pt x="0" y="0"/>
                  </a:lnTo>
                  <a:close/>
                </a:path>
              </a:pathLst>
            </a:custGeom>
            <a:solidFill>
              <a:srgbClr val="D9D9D9"/>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3" name="Freeform 54"/>
            <p:cNvSpPr>
              <a:spLocks noChangeArrowheads="1"/>
            </p:cNvSpPr>
            <p:nvPr/>
          </p:nvSpPr>
          <p:spPr bwMode="auto">
            <a:xfrm>
              <a:off x="4265613" y="2420938"/>
              <a:ext cx="303213" cy="1884363"/>
            </a:xfrm>
            <a:custGeom>
              <a:avLst/>
              <a:gdLst>
                <a:gd name="T0" fmla="*/ 0 w 191"/>
                <a:gd name="T1" fmla="*/ 0 h 1187"/>
                <a:gd name="T2" fmla="*/ 191 w 191"/>
                <a:gd name="T3" fmla="*/ 49 h 1187"/>
                <a:gd name="T4" fmla="*/ 191 w 191"/>
                <a:gd name="T5" fmla="*/ 1187 h 1187"/>
                <a:gd name="T6" fmla="*/ 1 w 191"/>
                <a:gd name="T7" fmla="*/ 1125 h 1187"/>
                <a:gd name="T8" fmla="*/ 0 w 191"/>
                <a:gd name="T9" fmla="*/ 0 h 1187"/>
              </a:gdLst>
              <a:ahLst/>
              <a:cxnLst>
                <a:cxn ang="0">
                  <a:pos x="T0" y="T1"/>
                </a:cxn>
                <a:cxn ang="0">
                  <a:pos x="T2" y="T3"/>
                </a:cxn>
                <a:cxn ang="0">
                  <a:pos x="T4" y="T5"/>
                </a:cxn>
                <a:cxn ang="0">
                  <a:pos x="T6" y="T7"/>
                </a:cxn>
                <a:cxn ang="0">
                  <a:pos x="T8" y="T9"/>
                </a:cxn>
              </a:cxnLst>
              <a:rect l="0" t="0" r="r" b="b"/>
              <a:pathLst>
                <a:path w="191" h="1187">
                  <a:moveTo>
                    <a:pt x="0" y="0"/>
                  </a:moveTo>
                  <a:lnTo>
                    <a:pt x="191" y="49"/>
                  </a:lnTo>
                  <a:lnTo>
                    <a:pt x="191" y="1187"/>
                  </a:lnTo>
                  <a:lnTo>
                    <a:pt x="1" y="1125"/>
                  </a:lnTo>
                  <a:lnTo>
                    <a:pt x="0" y="0"/>
                  </a:lnTo>
                  <a:close/>
                </a:path>
              </a:pathLst>
            </a:custGeom>
            <a:solidFill>
              <a:srgbClr val="80808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4" name="Freeform 55"/>
            <p:cNvSpPr>
              <a:spLocks noChangeArrowheads="1"/>
            </p:cNvSpPr>
            <p:nvPr/>
          </p:nvSpPr>
          <p:spPr bwMode="auto">
            <a:xfrm>
              <a:off x="4568825" y="2420938"/>
              <a:ext cx="301625" cy="1884363"/>
            </a:xfrm>
            <a:custGeom>
              <a:avLst/>
              <a:gdLst>
                <a:gd name="T0" fmla="*/ 189 w 190"/>
                <a:gd name="T1" fmla="*/ 0 h 1187"/>
                <a:gd name="T2" fmla="*/ 190 w 190"/>
                <a:gd name="T3" fmla="*/ 1125 h 1187"/>
                <a:gd name="T4" fmla="*/ 0 w 190"/>
                <a:gd name="T5" fmla="*/ 1187 h 1187"/>
                <a:gd name="T6" fmla="*/ 0 w 190"/>
                <a:gd name="T7" fmla="*/ 49 h 1187"/>
                <a:gd name="T8" fmla="*/ 189 w 190"/>
                <a:gd name="T9" fmla="*/ 0 h 1187"/>
              </a:gdLst>
              <a:ahLst/>
              <a:cxnLst>
                <a:cxn ang="0">
                  <a:pos x="T0" y="T1"/>
                </a:cxn>
                <a:cxn ang="0">
                  <a:pos x="T2" y="T3"/>
                </a:cxn>
                <a:cxn ang="0">
                  <a:pos x="T4" y="T5"/>
                </a:cxn>
                <a:cxn ang="0">
                  <a:pos x="T6" y="T7"/>
                </a:cxn>
                <a:cxn ang="0">
                  <a:pos x="T8" y="T9"/>
                </a:cxn>
              </a:cxnLst>
              <a:rect l="0" t="0" r="r" b="b"/>
              <a:pathLst>
                <a:path w="190" h="1187">
                  <a:moveTo>
                    <a:pt x="189" y="0"/>
                  </a:moveTo>
                  <a:lnTo>
                    <a:pt x="190" y="1125"/>
                  </a:lnTo>
                  <a:lnTo>
                    <a:pt x="0" y="1187"/>
                  </a:lnTo>
                  <a:lnTo>
                    <a:pt x="0" y="49"/>
                  </a:lnTo>
                  <a:lnTo>
                    <a:pt x="189" y="0"/>
                  </a:lnTo>
                  <a:close/>
                </a:path>
              </a:pathLst>
            </a:custGeom>
            <a:solidFill>
              <a:srgbClr val="40404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grpSp>
        <p:nvGrpSpPr>
          <p:cNvPr id="95" name="Group 94"/>
          <p:cNvGrpSpPr/>
          <p:nvPr/>
        </p:nvGrpSpPr>
        <p:grpSpPr bwMode="auto">
          <a:xfrm>
            <a:off x="7607300" y="2295843"/>
            <a:ext cx="604838" cy="1938337"/>
            <a:chOff x="6284913" y="1439863"/>
            <a:chExt cx="604837" cy="2865438"/>
          </a:xfrm>
        </p:grpSpPr>
        <p:sp>
          <p:nvSpPr>
            <p:cNvPr id="26646" name="Freeform 60"/>
            <p:cNvSpPr>
              <a:spLocks noChangeArrowheads="1"/>
            </p:cNvSpPr>
            <p:nvPr/>
          </p:nvSpPr>
          <p:spPr bwMode="auto">
            <a:xfrm>
              <a:off x="6284913" y="1439863"/>
              <a:ext cx="303213" cy="123825"/>
            </a:xfrm>
            <a:custGeom>
              <a:avLst/>
              <a:gdLst>
                <a:gd name="T0" fmla="*/ 191 w 191"/>
                <a:gd name="T1" fmla="*/ 0 h 78"/>
                <a:gd name="T2" fmla="*/ 191 w 191"/>
                <a:gd name="T3" fmla="*/ 78 h 78"/>
                <a:gd name="T4" fmla="*/ 0 w 191"/>
                <a:gd name="T5" fmla="*/ 30 h 78"/>
                <a:gd name="T6" fmla="*/ 0 w 191"/>
                <a:gd name="T7" fmla="*/ 30 h 78"/>
                <a:gd name="T8" fmla="*/ 191 w 191"/>
                <a:gd name="T9" fmla="*/ 0 h 78"/>
              </a:gdLst>
              <a:ahLst/>
              <a:cxnLst>
                <a:cxn ang="0">
                  <a:pos x="T0" y="T1"/>
                </a:cxn>
                <a:cxn ang="0">
                  <a:pos x="T2" y="T3"/>
                </a:cxn>
                <a:cxn ang="0">
                  <a:pos x="T4" y="T5"/>
                </a:cxn>
                <a:cxn ang="0">
                  <a:pos x="T6" y="T7"/>
                </a:cxn>
                <a:cxn ang="0">
                  <a:pos x="T8" y="T9"/>
                </a:cxn>
              </a:cxnLst>
              <a:rect l="0" t="0" r="r" b="b"/>
              <a:pathLst>
                <a:path w="191" h="78">
                  <a:moveTo>
                    <a:pt x="191" y="0"/>
                  </a:moveTo>
                  <a:lnTo>
                    <a:pt x="191" y="78"/>
                  </a:lnTo>
                  <a:lnTo>
                    <a:pt x="0" y="30"/>
                  </a:lnTo>
                  <a:lnTo>
                    <a:pt x="191" y="0"/>
                  </a:lnTo>
                  <a:close/>
                </a:path>
              </a:pathLst>
            </a:custGeom>
            <a:solidFill>
              <a:srgbClr val="BFBFBF"/>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7" name="Freeform 61"/>
            <p:cNvSpPr>
              <a:spLocks noChangeArrowheads="1"/>
            </p:cNvSpPr>
            <p:nvPr/>
          </p:nvSpPr>
          <p:spPr bwMode="auto">
            <a:xfrm>
              <a:off x="6588125" y="1439863"/>
              <a:ext cx="298450" cy="123825"/>
            </a:xfrm>
            <a:custGeom>
              <a:avLst/>
              <a:gdLst>
                <a:gd name="T0" fmla="*/ 0 w 188"/>
                <a:gd name="T1" fmla="*/ 0 h 78"/>
                <a:gd name="T2" fmla="*/ 188 w 188"/>
                <a:gd name="T3" fmla="*/ 30 h 78"/>
                <a:gd name="T4" fmla="*/ 188 w 188"/>
                <a:gd name="T5" fmla="*/ 30 h 78"/>
                <a:gd name="T6" fmla="*/ 0 w 188"/>
                <a:gd name="T7" fmla="*/ 78 h 78"/>
                <a:gd name="T8" fmla="*/ 0 w 188"/>
                <a:gd name="T9" fmla="*/ 0 h 78"/>
              </a:gdLst>
              <a:ahLst/>
              <a:cxnLst>
                <a:cxn ang="0">
                  <a:pos x="T0" y="T1"/>
                </a:cxn>
                <a:cxn ang="0">
                  <a:pos x="T2" y="T3"/>
                </a:cxn>
                <a:cxn ang="0">
                  <a:pos x="T4" y="T5"/>
                </a:cxn>
                <a:cxn ang="0">
                  <a:pos x="T6" y="T7"/>
                </a:cxn>
                <a:cxn ang="0">
                  <a:pos x="T8" y="T9"/>
                </a:cxn>
              </a:cxnLst>
              <a:rect l="0" t="0" r="r" b="b"/>
              <a:pathLst>
                <a:path w="188" h="78">
                  <a:moveTo>
                    <a:pt x="0" y="0"/>
                  </a:moveTo>
                  <a:lnTo>
                    <a:pt x="188" y="30"/>
                  </a:lnTo>
                  <a:lnTo>
                    <a:pt x="0" y="78"/>
                  </a:lnTo>
                  <a:lnTo>
                    <a:pt x="0" y="0"/>
                  </a:lnTo>
                  <a:close/>
                </a:path>
              </a:pathLst>
            </a:custGeom>
            <a:solidFill>
              <a:srgbClr val="D9D9D9"/>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8" name="Freeform 62"/>
            <p:cNvSpPr>
              <a:spLocks noChangeArrowheads="1"/>
            </p:cNvSpPr>
            <p:nvPr/>
          </p:nvSpPr>
          <p:spPr bwMode="auto">
            <a:xfrm>
              <a:off x="6284913" y="1487488"/>
              <a:ext cx="303213" cy="2817813"/>
            </a:xfrm>
            <a:custGeom>
              <a:avLst/>
              <a:gdLst>
                <a:gd name="T0" fmla="*/ 0 w 191"/>
                <a:gd name="T1" fmla="*/ 0 h 1775"/>
                <a:gd name="T2" fmla="*/ 191 w 191"/>
                <a:gd name="T3" fmla="*/ 48 h 1775"/>
                <a:gd name="T4" fmla="*/ 191 w 191"/>
                <a:gd name="T5" fmla="*/ 1775 h 1775"/>
                <a:gd name="T6" fmla="*/ 1 w 191"/>
                <a:gd name="T7" fmla="*/ 1713 h 1775"/>
                <a:gd name="T8" fmla="*/ 0 w 191"/>
                <a:gd name="T9" fmla="*/ 0 h 1775"/>
              </a:gdLst>
              <a:ahLst/>
              <a:cxnLst>
                <a:cxn ang="0">
                  <a:pos x="T0" y="T1"/>
                </a:cxn>
                <a:cxn ang="0">
                  <a:pos x="T2" y="T3"/>
                </a:cxn>
                <a:cxn ang="0">
                  <a:pos x="T4" y="T5"/>
                </a:cxn>
                <a:cxn ang="0">
                  <a:pos x="T6" y="T7"/>
                </a:cxn>
                <a:cxn ang="0">
                  <a:pos x="T8" y="T9"/>
                </a:cxn>
              </a:cxnLst>
              <a:rect l="0" t="0" r="r" b="b"/>
              <a:pathLst>
                <a:path w="191" h="1775">
                  <a:moveTo>
                    <a:pt x="0" y="0"/>
                  </a:moveTo>
                  <a:lnTo>
                    <a:pt x="191" y="48"/>
                  </a:lnTo>
                  <a:lnTo>
                    <a:pt x="191" y="1775"/>
                  </a:lnTo>
                  <a:lnTo>
                    <a:pt x="1" y="1713"/>
                  </a:lnTo>
                  <a:lnTo>
                    <a:pt x="0" y="0"/>
                  </a:lnTo>
                  <a:close/>
                </a:path>
              </a:pathLst>
            </a:custGeom>
            <a:solidFill>
              <a:srgbClr val="80808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49" name="Freeform 63"/>
            <p:cNvSpPr>
              <a:spLocks noChangeArrowheads="1"/>
            </p:cNvSpPr>
            <p:nvPr/>
          </p:nvSpPr>
          <p:spPr bwMode="auto">
            <a:xfrm>
              <a:off x="6588125" y="1487488"/>
              <a:ext cx="301625" cy="2817813"/>
            </a:xfrm>
            <a:custGeom>
              <a:avLst/>
              <a:gdLst>
                <a:gd name="T0" fmla="*/ 188 w 190"/>
                <a:gd name="T1" fmla="*/ 0 h 1775"/>
                <a:gd name="T2" fmla="*/ 190 w 190"/>
                <a:gd name="T3" fmla="*/ 1713 h 1775"/>
                <a:gd name="T4" fmla="*/ 0 w 190"/>
                <a:gd name="T5" fmla="*/ 1775 h 1775"/>
                <a:gd name="T6" fmla="*/ 0 w 190"/>
                <a:gd name="T7" fmla="*/ 48 h 1775"/>
                <a:gd name="T8" fmla="*/ 188 w 190"/>
                <a:gd name="T9" fmla="*/ 0 h 1775"/>
              </a:gdLst>
              <a:ahLst/>
              <a:cxnLst>
                <a:cxn ang="0">
                  <a:pos x="T0" y="T1"/>
                </a:cxn>
                <a:cxn ang="0">
                  <a:pos x="T2" y="T3"/>
                </a:cxn>
                <a:cxn ang="0">
                  <a:pos x="T4" y="T5"/>
                </a:cxn>
                <a:cxn ang="0">
                  <a:pos x="T6" y="T7"/>
                </a:cxn>
                <a:cxn ang="0">
                  <a:pos x="T8" y="T9"/>
                </a:cxn>
              </a:cxnLst>
              <a:rect l="0" t="0" r="r" b="b"/>
              <a:pathLst>
                <a:path w="190" h="1775">
                  <a:moveTo>
                    <a:pt x="188" y="0"/>
                  </a:moveTo>
                  <a:lnTo>
                    <a:pt x="190" y="1713"/>
                  </a:lnTo>
                  <a:lnTo>
                    <a:pt x="0" y="1775"/>
                  </a:lnTo>
                  <a:lnTo>
                    <a:pt x="0" y="48"/>
                  </a:lnTo>
                  <a:lnTo>
                    <a:pt x="188" y="0"/>
                  </a:lnTo>
                  <a:close/>
                </a:path>
              </a:pathLst>
            </a:custGeom>
            <a:solidFill>
              <a:srgbClr val="40404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grpSp>
        <p:nvGrpSpPr>
          <p:cNvPr id="96" name="Group 95"/>
          <p:cNvGrpSpPr/>
          <p:nvPr/>
        </p:nvGrpSpPr>
        <p:grpSpPr bwMode="auto">
          <a:xfrm>
            <a:off x="8618538" y="1891030"/>
            <a:ext cx="601662" cy="2343150"/>
            <a:chOff x="7296150" y="842963"/>
            <a:chExt cx="601663" cy="3462337"/>
          </a:xfrm>
        </p:grpSpPr>
        <p:sp>
          <p:nvSpPr>
            <p:cNvPr id="26651" name="Freeform 64"/>
            <p:cNvSpPr>
              <a:spLocks noChangeArrowheads="1"/>
            </p:cNvSpPr>
            <p:nvPr/>
          </p:nvSpPr>
          <p:spPr bwMode="auto">
            <a:xfrm>
              <a:off x="7296150" y="842963"/>
              <a:ext cx="300038" cy="122238"/>
            </a:xfrm>
            <a:custGeom>
              <a:avLst/>
              <a:gdLst>
                <a:gd name="T0" fmla="*/ 189 w 189"/>
                <a:gd name="T1" fmla="*/ 0 h 77"/>
                <a:gd name="T2" fmla="*/ 189 w 189"/>
                <a:gd name="T3" fmla="*/ 77 h 77"/>
                <a:gd name="T4" fmla="*/ 0 w 189"/>
                <a:gd name="T5" fmla="*/ 29 h 77"/>
                <a:gd name="T6" fmla="*/ 0 w 189"/>
                <a:gd name="T7" fmla="*/ 29 h 77"/>
                <a:gd name="T8" fmla="*/ 189 w 189"/>
                <a:gd name="T9" fmla="*/ 0 h 77"/>
              </a:gdLst>
              <a:ahLst/>
              <a:cxnLst>
                <a:cxn ang="0">
                  <a:pos x="T0" y="T1"/>
                </a:cxn>
                <a:cxn ang="0">
                  <a:pos x="T2" y="T3"/>
                </a:cxn>
                <a:cxn ang="0">
                  <a:pos x="T4" y="T5"/>
                </a:cxn>
                <a:cxn ang="0">
                  <a:pos x="T6" y="T7"/>
                </a:cxn>
                <a:cxn ang="0">
                  <a:pos x="T8" y="T9"/>
                </a:cxn>
              </a:cxnLst>
              <a:rect l="0" t="0" r="r" b="b"/>
              <a:pathLst>
                <a:path w="189" h="77">
                  <a:moveTo>
                    <a:pt x="189" y="0"/>
                  </a:moveTo>
                  <a:lnTo>
                    <a:pt x="189" y="77"/>
                  </a:lnTo>
                  <a:lnTo>
                    <a:pt x="0" y="29"/>
                  </a:lnTo>
                  <a:lnTo>
                    <a:pt x="189"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52" name="Freeform 65"/>
            <p:cNvSpPr>
              <a:spLocks noChangeArrowheads="1"/>
            </p:cNvSpPr>
            <p:nvPr/>
          </p:nvSpPr>
          <p:spPr bwMode="auto">
            <a:xfrm>
              <a:off x="7596188" y="842963"/>
              <a:ext cx="301625" cy="122238"/>
            </a:xfrm>
            <a:custGeom>
              <a:avLst/>
              <a:gdLst>
                <a:gd name="T0" fmla="*/ 0 w 190"/>
                <a:gd name="T1" fmla="*/ 0 h 77"/>
                <a:gd name="T2" fmla="*/ 190 w 190"/>
                <a:gd name="T3" fmla="*/ 29 h 77"/>
                <a:gd name="T4" fmla="*/ 190 w 190"/>
                <a:gd name="T5" fmla="*/ 29 h 77"/>
                <a:gd name="T6" fmla="*/ 0 w 190"/>
                <a:gd name="T7" fmla="*/ 77 h 77"/>
                <a:gd name="T8" fmla="*/ 0 w 190"/>
                <a:gd name="T9" fmla="*/ 0 h 77"/>
              </a:gdLst>
              <a:ahLst/>
              <a:cxnLst>
                <a:cxn ang="0">
                  <a:pos x="T0" y="T1"/>
                </a:cxn>
                <a:cxn ang="0">
                  <a:pos x="T2" y="T3"/>
                </a:cxn>
                <a:cxn ang="0">
                  <a:pos x="T4" y="T5"/>
                </a:cxn>
                <a:cxn ang="0">
                  <a:pos x="T6" y="T7"/>
                </a:cxn>
                <a:cxn ang="0">
                  <a:pos x="T8" y="T9"/>
                </a:cxn>
              </a:cxnLst>
              <a:rect l="0" t="0" r="r" b="b"/>
              <a:pathLst>
                <a:path w="190" h="77">
                  <a:moveTo>
                    <a:pt x="0" y="0"/>
                  </a:moveTo>
                  <a:lnTo>
                    <a:pt x="190" y="29"/>
                  </a:lnTo>
                  <a:lnTo>
                    <a:pt x="0" y="77"/>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53" name="Freeform 66"/>
            <p:cNvSpPr>
              <a:spLocks noChangeArrowheads="1"/>
            </p:cNvSpPr>
            <p:nvPr/>
          </p:nvSpPr>
          <p:spPr bwMode="auto">
            <a:xfrm>
              <a:off x="7296150" y="889000"/>
              <a:ext cx="300038" cy="3416300"/>
            </a:xfrm>
            <a:custGeom>
              <a:avLst/>
              <a:gdLst>
                <a:gd name="T0" fmla="*/ 0 w 189"/>
                <a:gd name="T1" fmla="*/ 0 h 2152"/>
                <a:gd name="T2" fmla="*/ 189 w 189"/>
                <a:gd name="T3" fmla="*/ 48 h 2152"/>
                <a:gd name="T4" fmla="*/ 189 w 189"/>
                <a:gd name="T5" fmla="*/ 2152 h 2152"/>
                <a:gd name="T6" fmla="*/ 0 w 189"/>
                <a:gd name="T7" fmla="*/ 2090 h 2152"/>
                <a:gd name="T8" fmla="*/ 0 w 189"/>
                <a:gd name="T9" fmla="*/ 0 h 2152"/>
              </a:gdLst>
              <a:ahLst/>
              <a:cxnLst>
                <a:cxn ang="0">
                  <a:pos x="T0" y="T1"/>
                </a:cxn>
                <a:cxn ang="0">
                  <a:pos x="T2" y="T3"/>
                </a:cxn>
                <a:cxn ang="0">
                  <a:pos x="T4" y="T5"/>
                </a:cxn>
                <a:cxn ang="0">
                  <a:pos x="T6" y="T7"/>
                </a:cxn>
                <a:cxn ang="0">
                  <a:pos x="T8" y="T9"/>
                </a:cxn>
              </a:cxnLst>
              <a:rect l="0" t="0" r="r" b="b"/>
              <a:pathLst>
                <a:path w="189" h="2152">
                  <a:moveTo>
                    <a:pt x="0" y="0"/>
                  </a:moveTo>
                  <a:lnTo>
                    <a:pt x="189" y="48"/>
                  </a:lnTo>
                  <a:lnTo>
                    <a:pt x="189" y="2152"/>
                  </a:lnTo>
                  <a:lnTo>
                    <a:pt x="0" y="2090"/>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54" name="Freeform 67"/>
            <p:cNvSpPr>
              <a:spLocks noChangeArrowheads="1"/>
            </p:cNvSpPr>
            <p:nvPr/>
          </p:nvSpPr>
          <p:spPr bwMode="auto">
            <a:xfrm>
              <a:off x="7596188" y="889000"/>
              <a:ext cx="301625" cy="3416300"/>
            </a:xfrm>
            <a:custGeom>
              <a:avLst/>
              <a:gdLst>
                <a:gd name="T0" fmla="*/ 190 w 190"/>
                <a:gd name="T1" fmla="*/ 0 h 2152"/>
                <a:gd name="T2" fmla="*/ 190 w 190"/>
                <a:gd name="T3" fmla="*/ 2090 h 2152"/>
                <a:gd name="T4" fmla="*/ 0 w 190"/>
                <a:gd name="T5" fmla="*/ 2152 h 2152"/>
                <a:gd name="T6" fmla="*/ 0 w 190"/>
                <a:gd name="T7" fmla="*/ 48 h 2152"/>
                <a:gd name="T8" fmla="*/ 190 w 190"/>
                <a:gd name="T9" fmla="*/ 0 h 2152"/>
              </a:gdLst>
              <a:ahLst/>
              <a:cxnLst>
                <a:cxn ang="0">
                  <a:pos x="T0" y="T1"/>
                </a:cxn>
                <a:cxn ang="0">
                  <a:pos x="T2" y="T3"/>
                </a:cxn>
                <a:cxn ang="0">
                  <a:pos x="T4" y="T5"/>
                </a:cxn>
                <a:cxn ang="0">
                  <a:pos x="T6" y="T7"/>
                </a:cxn>
                <a:cxn ang="0">
                  <a:pos x="T8" y="T9"/>
                </a:cxn>
              </a:cxnLst>
              <a:rect l="0" t="0" r="r" b="b"/>
              <a:pathLst>
                <a:path w="190" h="2152">
                  <a:moveTo>
                    <a:pt x="190" y="0"/>
                  </a:moveTo>
                  <a:lnTo>
                    <a:pt x="190" y="2090"/>
                  </a:lnTo>
                  <a:lnTo>
                    <a:pt x="0" y="2152"/>
                  </a:lnTo>
                  <a:lnTo>
                    <a:pt x="0" y="48"/>
                  </a:lnTo>
                  <a:lnTo>
                    <a:pt x="190"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sp>
        <p:nvSpPr>
          <p:cNvPr id="19488" name="文本框 12"/>
          <p:cNvSpPr txBox="1">
            <a:spLocks noChangeArrowheads="1"/>
          </p:cNvSpPr>
          <p:nvPr/>
        </p:nvSpPr>
        <p:spPr bwMode="auto">
          <a:xfrm>
            <a:off x="2479675" y="4418330"/>
            <a:ext cx="71262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dirty="0">
                <a:solidFill>
                  <a:srgbClr val="C00000"/>
                </a:solidFill>
                <a:latin typeface="Calibri" panose="020F0502020204030204" pitchFamily="34" charset="0"/>
                <a:ea typeface="宋体" panose="02010600030101010101" pitchFamily="2" charset="-122"/>
              </a:rPr>
              <a:t>2013          2014           2015           2016            2017           2018             2019</a:t>
            </a:r>
            <a:r>
              <a:rPr lang="en-US" altLang="zh-CN" dirty="0">
                <a:latin typeface="Calibri" panose="020F0502020204030204" pitchFamily="34" charset="0"/>
                <a:ea typeface="宋体" panose="02010600030101010101" pitchFamily="2" charset="-122"/>
              </a:rPr>
              <a:t> </a:t>
            </a:r>
          </a:p>
        </p:txBody>
      </p:sp>
      <p:grpSp>
        <p:nvGrpSpPr>
          <p:cNvPr id="34" name="Group 95"/>
          <p:cNvGrpSpPr/>
          <p:nvPr/>
        </p:nvGrpSpPr>
        <p:grpSpPr bwMode="auto">
          <a:xfrm>
            <a:off x="6600825" y="2643505"/>
            <a:ext cx="601663" cy="1590675"/>
            <a:chOff x="7296150" y="842963"/>
            <a:chExt cx="601663" cy="3462337"/>
          </a:xfrm>
        </p:grpSpPr>
        <p:sp>
          <p:nvSpPr>
            <p:cNvPr id="26657" name="Freeform 64"/>
            <p:cNvSpPr>
              <a:spLocks noChangeArrowheads="1"/>
            </p:cNvSpPr>
            <p:nvPr/>
          </p:nvSpPr>
          <p:spPr bwMode="auto">
            <a:xfrm>
              <a:off x="7296150" y="842963"/>
              <a:ext cx="300038" cy="122238"/>
            </a:xfrm>
            <a:custGeom>
              <a:avLst/>
              <a:gdLst>
                <a:gd name="T0" fmla="*/ 189 w 189"/>
                <a:gd name="T1" fmla="*/ 0 h 77"/>
                <a:gd name="T2" fmla="*/ 189 w 189"/>
                <a:gd name="T3" fmla="*/ 77 h 77"/>
                <a:gd name="T4" fmla="*/ 0 w 189"/>
                <a:gd name="T5" fmla="*/ 29 h 77"/>
                <a:gd name="T6" fmla="*/ 0 w 189"/>
                <a:gd name="T7" fmla="*/ 29 h 77"/>
                <a:gd name="T8" fmla="*/ 189 w 189"/>
                <a:gd name="T9" fmla="*/ 0 h 77"/>
              </a:gdLst>
              <a:ahLst/>
              <a:cxnLst>
                <a:cxn ang="0">
                  <a:pos x="T0" y="T1"/>
                </a:cxn>
                <a:cxn ang="0">
                  <a:pos x="T2" y="T3"/>
                </a:cxn>
                <a:cxn ang="0">
                  <a:pos x="T4" y="T5"/>
                </a:cxn>
                <a:cxn ang="0">
                  <a:pos x="T6" y="T7"/>
                </a:cxn>
                <a:cxn ang="0">
                  <a:pos x="T8" y="T9"/>
                </a:cxn>
              </a:cxnLst>
              <a:rect l="0" t="0" r="r" b="b"/>
              <a:pathLst>
                <a:path w="189" h="77">
                  <a:moveTo>
                    <a:pt x="189" y="0"/>
                  </a:moveTo>
                  <a:lnTo>
                    <a:pt x="189" y="77"/>
                  </a:lnTo>
                  <a:lnTo>
                    <a:pt x="0" y="29"/>
                  </a:lnTo>
                  <a:lnTo>
                    <a:pt x="189"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58" name="Freeform 65"/>
            <p:cNvSpPr>
              <a:spLocks noChangeArrowheads="1"/>
            </p:cNvSpPr>
            <p:nvPr/>
          </p:nvSpPr>
          <p:spPr bwMode="auto">
            <a:xfrm>
              <a:off x="7596188" y="842963"/>
              <a:ext cx="301625" cy="122238"/>
            </a:xfrm>
            <a:custGeom>
              <a:avLst/>
              <a:gdLst>
                <a:gd name="T0" fmla="*/ 0 w 190"/>
                <a:gd name="T1" fmla="*/ 0 h 77"/>
                <a:gd name="T2" fmla="*/ 190 w 190"/>
                <a:gd name="T3" fmla="*/ 29 h 77"/>
                <a:gd name="T4" fmla="*/ 190 w 190"/>
                <a:gd name="T5" fmla="*/ 29 h 77"/>
                <a:gd name="T6" fmla="*/ 0 w 190"/>
                <a:gd name="T7" fmla="*/ 77 h 77"/>
                <a:gd name="T8" fmla="*/ 0 w 190"/>
                <a:gd name="T9" fmla="*/ 0 h 77"/>
              </a:gdLst>
              <a:ahLst/>
              <a:cxnLst>
                <a:cxn ang="0">
                  <a:pos x="T0" y="T1"/>
                </a:cxn>
                <a:cxn ang="0">
                  <a:pos x="T2" y="T3"/>
                </a:cxn>
                <a:cxn ang="0">
                  <a:pos x="T4" y="T5"/>
                </a:cxn>
                <a:cxn ang="0">
                  <a:pos x="T6" y="T7"/>
                </a:cxn>
                <a:cxn ang="0">
                  <a:pos x="T8" y="T9"/>
                </a:cxn>
              </a:cxnLst>
              <a:rect l="0" t="0" r="r" b="b"/>
              <a:pathLst>
                <a:path w="190" h="77">
                  <a:moveTo>
                    <a:pt x="0" y="0"/>
                  </a:moveTo>
                  <a:lnTo>
                    <a:pt x="190" y="29"/>
                  </a:lnTo>
                  <a:lnTo>
                    <a:pt x="0" y="77"/>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59" name="Freeform 66"/>
            <p:cNvSpPr>
              <a:spLocks noChangeArrowheads="1"/>
            </p:cNvSpPr>
            <p:nvPr/>
          </p:nvSpPr>
          <p:spPr bwMode="auto">
            <a:xfrm>
              <a:off x="7296150" y="889000"/>
              <a:ext cx="300038" cy="3416300"/>
            </a:xfrm>
            <a:custGeom>
              <a:avLst/>
              <a:gdLst>
                <a:gd name="T0" fmla="*/ 0 w 189"/>
                <a:gd name="T1" fmla="*/ 0 h 2152"/>
                <a:gd name="T2" fmla="*/ 189 w 189"/>
                <a:gd name="T3" fmla="*/ 48 h 2152"/>
                <a:gd name="T4" fmla="*/ 189 w 189"/>
                <a:gd name="T5" fmla="*/ 2152 h 2152"/>
                <a:gd name="T6" fmla="*/ 0 w 189"/>
                <a:gd name="T7" fmla="*/ 2090 h 2152"/>
                <a:gd name="T8" fmla="*/ 0 w 189"/>
                <a:gd name="T9" fmla="*/ 0 h 2152"/>
              </a:gdLst>
              <a:ahLst/>
              <a:cxnLst>
                <a:cxn ang="0">
                  <a:pos x="T0" y="T1"/>
                </a:cxn>
                <a:cxn ang="0">
                  <a:pos x="T2" y="T3"/>
                </a:cxn>
                <a:cxn ang="0">
                  <a:pos x="T4" y="T5"/>
                </a:cxn>
                <a:cxn ang="0">
                  <a:pos x="T6" y="T7"/>
                </a:cxn>
                <a:cxn ang="0">
                  <a:pos x="T8" y="T9"/>
                </a:cxn>
              </a:cxnLst>
              <a:rect l="0" t="0" r="r" b="b"/>
              <a:pathLst>
                <a:path w="189" h="2152">
                  <a:moveTo>
                    <a:pt x="0" y="0"/>
                  </a:moveTo>
                  <a:lnTo>
                    <a:pt x="189" y="48"/>
                  </a:lnTo>
                  <a:lnTo>
                    <a:pt x="189" y="2152"/>
                  </a:lnTo>
                  <a:lnTo>
                    <a:pt x="0" y="2090"/>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60" name="Freeform 67"/>
            <p:cNvSpPr>
              <a:spLocks noChangeArrowheads="1"/>
            </p:cNvSpPr>
            <p:nvPr/>
          </p:nvSpPr>
          <p:spPr bwMode="auto">
            <a:xfrm>
              <a:off x="7596188" y="889000"/>
              <a:ext cx="301625" cy="3416300"/>
            </a:xfrm>
            <a:custGeom>
              <a:avLst/>
              <a:gdLst>
                <a:gd name="T0" fmla="*/ 190 w 190"/>
                <a:gd name="T1" fmla="*/ 0 h 2152"/>
                <a:gd name="T2" fmla="*/ 190 w 190"/>
                <a:gd name="T3" fmla="*/ 2090 h 2152"/>
                <a:gd name="T4" fmla="*/ 0 w 190"/>
                <a:gd name="T5" fmla="*/ 2152 h 2152"/>
                <a:gd name="T6" fmla="*/ 0 w 190"/>
                <a:gd name="T7" fmla="*/ 48 h 2152"/>
                <a:gd name="T8" fmla="*/ 190 w 190"/>
                <a:gd name="T9" fmla="*/ 0 h 2152"/>
              </a:gdLst>
              <a:ahLst/>
              <a:cxnLst>
                <a:cxn ang="0">
                  <a:pos x="T0" y="T1"/>
                </a:cxn>
                <a:cxn ang="0">
                  <a:pos x="T2" y="T3"/>
                </a:cxn>
                <a:cxn ang="0">
                  <a:pos x="T4" y="T5"/>
                </a:cxn>
                <a:cxn ang="0">
                  <a:pos x="T6" y="T7"/>
                </a:cxn>
                <a:cxn ang="0">
                  <a:pos x="T8" y="T9"/>
                </a:cxn>
              </a:cxnLst>
              <a:rect l="0" t="0" r="r" b="b"/>
              <a:pathLst>
                <a:path w="190" h="2152">
                  <a:moveTo>
                    <a:pt x="190" y="0"/>
                  </a:moveTo>
                  <a:lnTo>
                    <a:pt x="190" y="2090"/>
                  </a:lnTo>
                  <a:lnTo>
                    <a:pt x="0" y="2152"/>
                  </a:lnTo>
                  <a:lnTo>
                    <a:pt x="0" y="48"/>
                  </a:lnTo>
                  <a:lnTo>
                    <a:pt x="190"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grpSp>
        <p:nvGrpSpPr>
          <p:cNvPr id="35" name="Group 95"/>
          <p:cNvGrpSpPr/>
          <p:nvPr/>
        </p:nvGrpSpPr>
        <p:grpSpPr bwMode="auto">
          <a:xfrm>
            <a:off x="4595813" y="3167380"/>
            <a:ext cx="603250" cy="1066800"/>
            <a:chOff x="7296150" y="842963"/>
            <a:chExt cx="601663" cy="3462337"/>
          </a:xfrm>
        </p:grpSpPr>
        <p:sp>
          <p:nvSpPr>
            <p:cNvPr id="26662" name="Freeform 64"/>
            <p:cNvSpPr>
              <a:spLocks noChangeArrowheads="1"/>
            </p:cNvSpPr>
            <p:nvPr/>
          </p:nvSpPr>
          <p:spPr bwMode="auto">
            <a:xfrm>
              <a:off x="7296150" y="842963"/>
              <a:ext cx="300038" cy="122238"/>
            </a:xfrm>
            <a:custGeom>
              <a:avLst/>
              <a:gdLst>
                <a:gd name="T0" fmla="*/ 189 w 189"/>
                <a:gd name="T1" fmla="*/ 0 h 77"/>
                <a:gd name="T2" fmla="*/ 189 w 189"/>
                <a:gd name="T3" fmla="*/ 77 h 77"/>
                <a:gd name="T4" fmla="*/ 0 w 189"/>
                <a:gd name="T5" fmla="*/ 29 h 77"/>
                <a:gd name="T6" fmla="*/ 0 w 189"/>
                <a:gd name="T7" fmla="*/ 29 h 77"/>
                <a:gd name="T8" fmla="*/ 189 w 189"/>
                <a:gd name="T9" fmla="*/ 0 h 77"/>
              </a:gdLst>
              <a:ahLst/>
              <a:cxnLst>
                <a:cxn ang="0">
                  <a:pos x="T0" y="T1"/>
                </a:cxn>
                <a:cxn ang="0">
                  <a:pos x="T2" y="T3"/>
                </a:cxn>
                <a:cxn ang="0">
                  <a:pos x="T4" y="T5"/>
                </a:cxn>
                <a:cxn ang="0">
                  <a:pos x="T6" y="T7"/>
                </a:cxn>
                <a:cxn ang="0">
                  <a:pos x="T8" y="T9"/>
                </a:cxn>
              </a:cxnLst>
              <a:rect l="0" t="0" r="r" b="b"/>
              <a:pathLst>
                <a:path w="189" h="77">
                  <a:moveTo>
                    <a:pt x="189" y="0"/>
                  </a:moveTo>
                  <a:lnTo>
                    <a:pt x="189" y="77"/>
                  </a:lnTo>
                  <a:lnTo>
                    <a:pt x="0" y="29"/>
                  </a:lnTo>
                  <a:lnTo>
                    <a:pt x="189"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63" name="Freeform 65"/>
            <p:cNvSpPr>
              <a:spLocks noChangeArrowheads="1"/>
            </p:cNvSpPr>
            <p:nvPr/>
          </p:nvSpPr>
          <p:spPr bwMode="auto">
            <a:xfrm>
              <a:off x="7596188" y="842963"/>
              <a:ext cx="301625" cy="122238"/>
            </a:xfrm>
            <a:custGeom>
              <a:avLst/>
              <a:gdLst>
                <a:gd name="T0" fmla="*/ 0 w 190"/>
                <a:gd name="T1" fmla="*/ 0 h 77"/>
                <a:gd name="T2" fmla="*/ 190 w 190"/>
                <a:gd name="T3" fmla="*/ 29 h 77"/>
                <a:gd name="T4" fmla="*/ 190 w 190"/>
                <a:gd name="T5" fmla="*/ 29 h 77"/>
                <a:gd name="T6" fmla="*/ 0 w 190"/>
                <a:gd name="T7" fmla="*/ 77 h 77"/>
                <a:gd name="T8" fmla="*/ 0 w 190"/>
                <a:gd name="T9" fmla="*/ 0 h 77"/>
              </a:gdLst>
              <a:ahLst/>
              <a:cxnLst>
                <a:cxn ang="0">
                  <a:pos x="T0" y="T1"/>
                </a:cxn>
                <a:cxn ang="0">
                  <a:pos x="T2" y="T3"/>
                </a:cxn>
                <a:cxn ang="0">
                  <a:pos x="T4" y="T5"/>
                </a:cxn>
                <a:cxn ang="0">
                  <a:pos x="T6" y="T7"/>
                </a:cxn>
                <a:cxn ang="0">
                  <a:pos x="T8" y="T9"/>
                </a:cxn>
              </a:cxnLst>
              <a:rect l="0" t="0" r="r" b="b"/>
              <a:pathLst>
                <a:path w="190" h="77">
                  <a:moveTo>
                    <a:pt x="0" y="0"/>
                  </a:moveTo>
                  <a:lnTo>
                    <a:pt x="190" y="29"/>
                  </a:lnTo>
                  <a:lnTo>
                    <a:pt x="0" y="77"/>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64" name="Freeform 66"/>
            <p:cNvSpPr>
              <a:spLocks noChangeArrowheads="1"/>
            </p:cNvSpPr>
            <p:nvPr/>
          </p:nvSpPr>
          <p:spPr bwMode="auto">
            <a:xfrm>
              <a:off x="7296150" y="889000"/>
              <a:ext cx="300038" cy="3416300"/>
            </a:xfrm>
            <a:custGeom>
              <a:avLst/>
              <a:gdLst>
                <a:gd name="T0" fmla="*/ 0 w 189"/>
                <a:gd name="T1" fmla="*/ 0 h 2152"/>
                <a:gd name="T2" fmla="*/ 189 w 189"/>
                <a:gd name="T3" fmla="*/ 48 h 2152"/>
                <a:gd name="T4" fmla="*/ 189 w 189"/>
                <a:gd name="T5" fmla="*/ 2152 h 2152"/>
                <a:gd name="T6" fmla="*/ 0 w 189"/>
                <a:gd name="T7" fmla="*/ 2090 h 2152"/>
                <a:gd name="T8" fmla="*/ 0 w 189"/>
                <a:gd name="T9" fmla="*/ 0 h 2152"/>
              </a:gdLst>
              <a:ahLst/>
              <a:cxnLst>
                <a:cxn ang="0">
                  <a:pos x="T0" y="T1"/>
                </a:cxn>
                <a:cxn ang="0">
                  <a:pos x="T2" y="T3"/>
                </a:cxn>
                <a:cxn ang="0">
                  <a:pos x="T4" y="T5"/>
                </a:cxn>
                <a:cxn ang="0">
                  <a:pos x="T6" y="T7"/>
                </a:cxn>
                <a:cxn ang="0">
                  <a:pos x="T8" y="T9"/>
                </a:cxn>
              </a:cxnLst>
              <a:rect l="0" t="0" r="r" b="b"/>
              <a:pathLst>
                <a:path w="189" h="2152">
                  <a:moveTo>
                    <a:pt x="0" y="0"/>
                  </a:moveTo>
                  <a:lnTo>
                    <a:pt x="189" y="48"/>
                  </a:lnTo>
                  <a:lnTo>
                    <a:pt x="189" y="2152"/>
                  </a:lnTo>
                  <a:lnTo>
                    <a:pt x="0" y="2090"/>
                  </a:lnTo>
                  <a:lnTo>
                    <a:pt x="0" y="0"/>
                  </a:lnTo>
                  <a:close/>
                </a:path>
              </a:pathLst>
            </a:custGeom>
            <a:solidFill>
              <a:srgbClr val="C00000"/>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sp>
          <p:nvSpPr>
            <p:cNvPr id="26665" name="Freeform 67"/>
            <p:cNvSpPr>
              <a:spLocks noChangeArrowheads="1"/>
            </p:cNvSpPr>
            <p:nvPr/>
          </p:nvSpPr>
          <p:spPr bwMode="auto">
            <a:xfrm>
              <a:off x="7596188" y="889000"/>
              <a:ext cx="301625" cy="3416300"/>
            </a:xfrm>
            <a:custGeom>
              <a:avLst/>
              <a:gdLst>
                <a:gd name="T0" fmla="*/ 190 w 190"/>
                <a:gd name="T1" fmla="*/ 0 h 2152"/>
                <a:gd name="T2" fmla="*/ 190 w 190"/>
                <a:gd name="T3" fmla="*/ 2090 h 2152"/>
                <a:gd name="T4" fmla="*/ 0 w 190"/>
                <a:gd name="T5" fmla="*/ 2152 h 2152"/>
                <a:gd name="T6" fmla="*/ 0 w 190"/>
                <a:gd name="T7" fmla="*/ 48 h 2152"/>
                <a:gd name="T8" fmla="*/ 190 w 190"/>
                <a:gd name="T9" fmla="*/ 0 h 2152"/>
              </a:gdLst>
              <a:ahLst/>
              <a:cxnLst>
                <a:cxn ang="0">
                  <a:pos x="T0" y="T1"/>
                </a:cxn>
                <a:cxn ang="0">
                  <a:pos x="T2" y="T3"/>
                </a:cxn>
                <a:cxn ang="0">
                  <a:pos x="T4" y="T5"/>
                </a:cxn>
                <a:cxn ang="0">
                  <a:pos x="T6" y="T7"/>
                </a:cxn>
                <a:cxn ang="0">
                  <a:pos x="T8" y="T9"/>
                </a:cxn>
              </a:cxnLst>
              <a:rect l="0" t="0" r="r" b="b"/>
              <a:pathLst>
                <a:path w="190" h="2152">
                  <a:moveTo>
                    <a:pt x="190" y="0"/>
                  </a:moveTo>
                  <a:lnTo>
                    <a:pt x="190" y="2090"/>
                  </a:lnTo>
                  <a:lnTo>
                    <a:pt x="0" y="2152"/>
                  </a:lnTo>
                  <a:lnTo>
                    <a:pt x="0" y="48"/>
                  </a:lnTo>
                  <a:lnTo>
                    <a:pt x="190" y="0"/>
                  </a:lnTo>
                  <a:close/>
                </a:path>
              </a:pathLst>
            </a:custGeom>
            <a:solidFill>
              <a:srgbClr val="953735"/>
            </a:solidFill>
            <a:ln>
              <a:noFill/>
            </a:ln>
            <a:extLst>
              <a:ext uri="{91240B29-F687-4F45-9708-019B960494DF}">
                <a14:hiddenLine xmlns:a14="http://schemas.microsoft.com/office/drawing/2010/main" xmlns="" w="0">
                  <a:solidFill>
                    <a:srgbClr val="000000"/>
                  </a:solidFill>
                  <a:round/>
                </a14:hiddenLine>
              </a:ext>
            </a:extLst>
          </p:spPr>
          <p:txBody>
            <a:bodyPr/>
            <a:lstStyle/>
            <a:p>
              <a:endParaRPr lang="zh-CN" altLang="en-US"/>
            </a:p>
          </p:txBody>
        </p:sp>
      </p:grpSp>
      <p:sp>
        <p:nvSpPr>
          <p:cNvPr id="38" name="Rectangle 4"/>
          <p:cNvSpPr>
            <a:spLocks noChangeArrowheads="1"/>
          </p:cNvSpPr>
          <p:nvPr/>
        </p:nvSpPr>
        <p:spPr bwMode="auto">
          <a:xfrm>
            <a:off x="2567305" y="4855210"/>
            <a:ext cx="6747510" cy="1318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eaLnBrk="0" hangingPunct="0">
              <a:lnSpc>
                <a:spcPct val="120000"/>
              </a:lnSpc>
              <a:spcBef>
                <a:spcPct val="20000"/>
              </a:spcBef>
              <a:buSzPct val="80000"/>
              <a:buFont typeface="Wingdings" panose="05000000000000000000" charset="0"/>
              <a:buChar char="n"/>
            </a:pPr>
            <a:r>
              <a:rPr lang="zh-CN" altLang="en-US" sz="2000" b="1">
                <a:solidFill>
                  <a:srgbClr val="C00000"/>
                </a:solidFill>
                <a:latin typeface="Arial" panose="020B0604020202020204" pitchFamily="34" charset="0"/>
                <a:ea typeface="微软雅黑" panose="020B0503020204020204" charset="-122"/>
                <a:sym typeface="Arial" panose="020B0604020202020204" pitchFamily="34" charset="0"/>
              </a:rPr>
              <a:t>请输入内容</a:t>
            </a:r>
            <a:endParaRPr lang="zh-CN" altLang="en-US" sz="2000">
              <a:solidFill>
                <a:srgbClr val="404040"/>
              </a:solidFill>
              <a:latin typeface="Arial" panose="020B0604020202020204" pitchFamily="34" charset="0"/>
              <a:ea typeface="微软雅黑" panose="020B0503020204020204" charset="-122"/>
              <a:sym typeface="Arial" panose="020B0604020202020204" pitchFamily="34" charset="0"/>
            </a:endParaRPr>
          </a:p>
          <a:p>
            <a:pPr marL="914400" lvl="1" indent="-457200" eaLnBrk="0" hangingPunct="0">
              <a:lnSpc>
                <a:spcPct val="120000"/>
              </a:lnSpc>
              <a:spcBef>
                <a:spcPct val="20000"/>
              </a:spcBef>
              <a:buSzPct val="80000"/>
              <a:buFont typeface="Wingdings" panose="05000000000000000000" charset="0"/>
              <a:buChar char="n"/>
            </a:pPr>
            <a:r>
              <a:rPr lang="zh-CN" altLang="en-US" sz="2000">
                <a:solidFill>
                  <a:srgbClr val="404040"/>
                </a:solidFill>
                <a:latin typeface="Arial" panose="020B0604020202020204" pitchFamily="34" charset="0"/>
                <a:ea typeface="微软雅黑" panose="020B0503020204020204" charset="-122"/>
                <a:sym typeface="Arial" panose="020B0604020202020204" pitchFamily="34" charset="0"/>
              </a:rPr>
              <a:t>请输入内容</a:t>
            </a:r>
          </a:p>
          <a:p>
            <a:pPr marL="457200" indent="-457200" eaLnBrk="0" hangingPunct="0">
              <a:lnSpc>
                <a:spcPct val="120000"/>
              </a:lnSpc>
              <a:spcBef>
                <a:spcPct val="20000"/>
              </a:spcBef>
              <a:buSzPct val="80000"/>
              <a:buFont typeface="+mj-lt"/>
              <a:buAutoNum type="arabicPeriod"/>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a:p>
            <a:pPr indent="0" eaLnBrk="0" hangingPunct="0">
              <a:lnSpc>
                <a:spcPct val="120000"/>
              </a:lnSpc>
              <a:spcBef>
                <a:spcPct val="20000"/>
              </a:spcBef>
              <a:buSzPct val="80000"/>
              <a:buFont typeface="+mj-lt"/>
              <a:buNone/>
            </a:pPr>
            <a:endParaRPr lang="en-US" altLang="zh-CN" sz="2000" dirty="0">
              <a:solidFill>
                <a:srgbClr val="40404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000" fill="hold">
                                          <p:stCondLst>
                                            <p:cond delay="0"/>
                                          </p:stCondLst>
                                        </p:cTn>
                                        <p:tgtEl>
                                          <p:spTgt spid="85"/>
                                        </p:tgtEl>
                                        <p:attrNameLst>
                                          <p:attrName>style.visibility</p:attrName>
                                        </p:attrNameLst>
                                      </p:cBhvr>
                                      <p:to>
                                        <p:strVal val="visible"/>
                                      </p:to>
                                    </p:set>
                                    <p:anim calcmode="lin" valueType="num">
                                      <p:cBhvr>
                                        <p:cTn id="18" dur="1000" fill="hold"/>
                                        <p:tgtEl>
                                          <p:spTgt spid="85"/>
                                        </p:tgtEl>
                                        <p:attrNameLst>
                                          <p:attrName>ppt_x</p:attrName>
                                        </p:attrNameLst>
                                      </p:cBhvr>
                                      <p:tavLst>
                                        <p:tav tm="0">
                                          <p:val>
                                            <p:strVal val="#ppt_x"/>
                                          </p:val>
                                        </p:tav>
                                        <p:tav tm="100000">
                                          <p:val>
                                            <p:strVal val="#ppt_x"/>
                                          </p:val>
                                        </p:tav>
                                      </p:tavLst>
                                    </p:anim>
                                    <p:anim calcmode="lin" valueType="num">
                                      <p:cBhvr>
                                        <p:cTn id="19" dur="1000" fill="hold"/>
                                        <p:tgtEl>
                                          <p:spTgt spid="8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000" fill="hold">
                                          <p:stCondLst>
                                            <p:cond delay="0"/>
                                          </p:stCondLst>
                                        </p:cTn>
                                        <p:tgtEl>
                                          <p:spTgt spid="86"/>
                                        </p:tgtEl>
                                        <p:attrNameLst>
                                          <p:attrName>style.visibility</p:attrName>
                                        </p:attrNameLst>
                                      </p:cBhvr>
                                      <p:to>
                                        <p:strVal val="visible"/>
                                      </p:to>
                                    </p:set>
                                    <p:anim calcmode="lin" valueType="num">
                                      <p:cBhvr>
                                        <p:cTn id="22" dur="1000" fill="hold"/>
                                        <p:tgtEl>
                                          <p:spTgt spid="86"/>
                                        </p:tgtEl>
                                        <p:attrNameLst>
                                          <p:attrName>ppt_x</p:attrName>
                                        </p:attrNameLst>
                                      </p:cBhvr>
                                      <p:tavLst>
                                        <p:tav tm="0">
                                          <p:val>
                                            <p:strVal val="#ppt_x"/>
                                          </p:val>
                                        </p:tav>
                                        <p:tav tm="100000">
                                          <p:val>
                                            <p:strVal val="#ppt_x"/>
                                          </p:val>
                                        </p:tav>
                                      </p:tavLst>
                                    </p:anim>
                                    <p:anim calcmode="lin" valueType="num">
                                      <p:cBhvr>
                                        <p:cTn id="23" dur="1000" fill="hold"/>
                                        <p:tgtEl>
                                          <p:spTgt spid="8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000" fill="hold">
                                          <p:stCondLst>
                                            <p:cond delay="0"/>
                                          </p:stCondLst>
                                        </p:cTn>
                                        <p:tgtEl>
                                          <p:spTgt spid="90"/>
                                        </p:tgtEl>
                                        <p:attrNameLst>
                                          <p:attrName>style.visibility</p:attrName>
                                        </p:attrNameLst>
                                      </p:cBhvr>
                                      <p:to>
                                        <p:strVal val="visible"/>
                                      </p:to>
                                    </p:set>
                                    <p:anim calcmode="lin" valueType="num">
                                      <p:cBhvr>
                                        <p:cTn id="26" dur="1000" fill="hold"/>
                                        <p:tgtEl>
                                          <p:spTgt spid="90"/>
                                        </p:tgtEl>
                                        <p:attrNameLst>
                                          <p:attrName>ppt_x</p:attrName>
                                        </p:attrNameLst>
                                      </p:cBhvr>
                                      <p:tavLst>
                                        <p:tav tm="0">
                                          <p:val>
                                            <p:strVal val="#ppt_x"/>
                                          </p:val>
                                        </p:tav>
                                        <p:tav tm="100000">
                                          <p:val>
                                            <p:strVal val="#ppt_x"/>
                                          </p:val>
                                        </p:tav>
                                      </p:tavLst>
                                    </p:anim>
                                    <p:anim calcmode="lin" valueType="num">
                                      <p:cBhvr>
                                        <p:cTn id="27" dur="1000" fill="hold"/>
                                        <p:tgtEl>
                                          <p:spTgt spid="9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000" fill="hold">
                                          <p:stCondLst>
                                            <p:cond delay="0"/>
                                          </p:stCondLst>
                                        </p:cTn>
                                        <p:tgtEl>
                                          <p:spTgt spid="95"/>
                                        </p:tgtEl>
                                        <p:attrNameLst>
                                          <p:attrName>style.visibility</p:attrName>
                                        </p:attrNameLst>
                                      </p:cBhvr>
                                      <p:to>
                                        <p:strVal val="visible"/>
                                      </p:to>
                                    </p:set>
                                    <p:anim calcmode="lin" valueType="num">
                                      <p:cBhvr>
                                        <p:cTn id="30" dur="1000" fill="hold"/>
                                        <p:tgtEl>
                                          <p:spTgt spid="95"/>
                                        </p:tgtEl>
                                        <p:attrNameLst>
                                          <p:attrName>ppt_x</p:attrName>
                                        </p:attrNameLst>
                                      </p:cBhvr>
                                      <p:tavLst>
                                        <p:tav tm="0">
                                          <p:val>
                                            <p:strVal val="#ppt_x"/>
                                          </p:val>
                                        </p:tav>
                                        <p:tav tm="100000">
                                          <p:val>
                                            <p:strVal val="#ppt_x"/>
                                          </p:val>
                                        </p:tav>
                                      </p:tavLst>
                                    </p:anim>
                                    <p:anim calcmode="lin" valueType="num">
                                      <p:cBhvr>
                                        <p:cTn id="31" dur="1000" fill="hold"/>
                                        <p:tgtEl>
                                          <p:spTgt spid="9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000" fill="hold">
                                          <p:stCondLst>
                                            <p:cond delay="0"/>
                                          </p:stCondLst>
                                        </p:cTn>
                                        <p:tgtEl>
                                          <p:spTgt spid="96"/>
                                        </p:tgtEl>
                                        <p:attrNameLst>
                                          <p:attrName>style.visibility</p:attrName>
                                        </p:attrNameLst>
                                      </p:cBhvr>
                                      <p:to>
                                        <p:strVal val="visible"/>
                                      </p:to>
                                    </p:set>
                                    <p:anim calcmode="lin" valueType="num">
                                      <p:cBhvr>
                                        <p:cTn id="34" dur="1000" fill="hold"/>
                                        <p:tgtEl>
                                          <p:spTgt spid="96"/>
                                        </p:tgtEl>
                                        <p:attrNameLst>
                                          <p:attrName>ppt_x</p:attrName>
                                        </p:attrNameLst>
                                      </p:cBhvr>
                                      <p:tavLst>
                                        <p:tav tm="0">
                                          <p:val>
                                            <p:strVal val="#ppt_x"/>
                                          </p:val>
                                        </p:tav>
                                        <p:tav tm="100000">
                                          <p:val>
                                            <p:strVal val="#ppt_x"/>
                                          </p:val>
                                        </p:tav>
                                      </p:tavLst>
                                    </p:anim>
                                    <p:anim calcmode="lin" valueType="num">
                                      <p:cBhvr>
                                        <p:cTn id="35" dur="1000" fill="hold"/>
                                        <p:tgtEl>
                                          <p:spTgt spid="9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000" fill="hold">
                                          <p:stCondLst>
                                            <p:cond delay="0"/>
                                          </p:stCondLst>
                                        </p:cTn>
                                        <p:tgtEl>
                                          <p:spTgt spid="19488"/>
                                        </p:tgtEl>
                                        <p:attrNameLst>
                                          <p:attrName>style.visibility</p:attrName>
                                        </p:attrNameLst>
                                      </p:cBhvr>
                                      <p:to>
                                        <p:strVal val="visible"/>
                                      </p:to>
                                    </p:set>
                                    <p:anim calcmode="lin" valueType="num">
                                      <p:cBhvr>
                                        <p:cTn id="38" dur="1000" fill="hold"/>
                                        <p:tgtEl>
                                          <p:spTgt spid="19488"/>
                                        </p:tgtEl>
                                        <p:attrNameLst>
                                          <p:attrName>ppt_x</p:attrName>
                                        </p:attrNameLst>
                                      </p:cBhvr>
                                      <p:tavLst>
                                        <p:tav tm="0">
                                          <p:val>
                                            <p:strVal val="#ppt_x"/>
                                          </p:val>
                                        </p:tav>
                                        <p:tav tm="100000">
                                          <p:val>
                                            <p:strVal val="#ppt_x"/>
                                          </p:val>
                                        </p:tav>
                                      </p:tavLst>
                                    </p:anim>
                                    <p:anim calcmode="lin" valueType="num">
                                      <p:cBhvr>
                                        <p:cTn id="39" dur="1000" fill="hold"/>
                                        <p:tgtEl>
                                          <p:spTgt spid="19488"/>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000" fill="hold">
                                          <p:stCondLst>
                                            <p:cond delay="0"/>
                                          </p:stCondLst>
                                        </p:cTn>
                                        <p:tgtEl>
                                          <p:spTgt spid="34"/>
                                        </p:tgtEl>
                                        <p:attrNameLst>
                                          <p:attrName>style.visibility</p:attrName>
                                        </p:attrNameLst>
                                      </p:cBhvr>
                                      <p:to>
                                        <p:strVal val="visible"/>
                                      </p:to>
                                    </p:se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000" fill="hold">
                                          <p:stCondLst>
                                            <p:cond delay="0"/>
                                          </p:stCondLst>
                                        </p:cTn>
                                        <p:tgtEl>
                                          <p:spTgt spid="35"/>
                                        </p:tgtEl>
                                        <p:attrNameLst>
                                          <p:attrName>style.visibility</p:attrName>
                                        </p:attrNameLst>
                                      </p:cBhvr>
                                      <p:to>
                                        <p:strVal val="visible"/>
                                      </p:to>
                                    </p:se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1000"/>
                            </p:stCondLst>
                            <p:childTnLst>
                              <p:par>
                                <p:cTn id="49" presetID="42"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8"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ko-KR" altLang="en-US">
              <a:solidFill>
                <a:srgbClr val="404040"/>
              </a:solidFill>
              <a:latin typeface="Arial" panose="020B0604020202020204" pitchFamily="34" charset="0"/>
              <a:ea typeface="Malgun Gothic" panose="020B0503020000020004" pitchFamily="34" charset="-127"/>
              <a:sym typeface="Arial" panose="020B0604020202020204" pitchFamily="34" charset="0"/>
            </a:endParaRPr>
          </a:p>
        </p:txBody>
      </p:sp>
      <p:sp>
        <p:nvSpPr>
          <p:cNvPr id="7" name="矩形 6"/>
          <p:cNvSpPr/>
          <p:nvPr/>
        </p:nvSpPr>
        <p:spPr>
          <a:xfrm>
            <a:off x="1379855" y="2138045"/>
            <a:ext cx="9432925" cy="418719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Rectangle 3"/>
          <p:cNvSpPr txBox="1">
            <a:spLocks noChangeArrowheads="1"/>
          </p:cNvSpPr>
          <p:nvPr/>
        </p:nvSpPr>
        <p:spPr bwMode="auto">
          <a:xfrm>
            <a:off x="4236085" y="1304290"/>
            <a:ext cx="4434840" cy="50546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1"/>
          <a:lstStyle/>
          <a:p>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请输入二级标题</a:t>
            </a:r>
          </a:p>
        </p:txBody>
      </p:sp>
      <p:graphicFrame>
        <p:nvGraphicFramePr>
          <p:cNvPr id="4" name="表格 3"/>
          <p:cNvGraphicFramePr>
            <a:graphicFrameLocks noGrp="1"/>
          </p:cNvGraphicFramePr>
          <p:nvPr/>
        </p:nvGraphicFramePr>
        <p:xfrm>
          <a:off x="1949450" y="2790190"/>
          <a:ext cx="8436610" cy="2663190"/>
        </p:xfrm>
        <a:graphic>
          <a:graphicData uri="http://schemas.openxmlformats.org/drawingml/2006/table">
            <a:tbl>
              <a:tblPr firstRow="1" bandRow="1">
                <a:tableStyleId>{5C22544A-7EE6-4342-B048-85BDC9FD1C3A}</a:tableStyleId>
              </a:tblPr>
              <a:tblGrid>
                <a:gridCol w="1205230"/>
                <a:gridCol w="1205230"/>
                <a:gridCol w="1205230"/>
                <a:gridCol w="1205230"/>
                <a:gridCol w="1205230"/>
                <a:gridCol w="1205230"/>
                <a:gridCol w="1205230"/>
              </a:tblGrid>
              <a:tr h="443865">
                <a:tc>
                  <a:txBody>
                    <a:bodyPr/>
                    <a:lstStyle/>
                    <a:p>
                      <a:endParaRPr lang="zh-CN" altLang="en-US" sz="1800" dirty="0">
                        <a:solidFill>
                          <a:schemeClr val="bg1"/>
                        </a:solidFill>
                        <a:latin typeface="微软雅黑" panose="020B0503020204020204" charset="-122"/>
                        <a:ea typeface="微软雅黑" panose="020B0503020204020204" charset="-122"/>
                      </a:endParaRP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项目一</a:t>
                      </a: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项目二</a:t>
                      </a: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项目三</a:t>
                      </a: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项目四</a:t>
                      </a: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项目五</a:t>
                      </a:r>
                    </a:p>
                  </a:txBody>
                  <a:tcPr marL="91432" marR="91432" marT="45722" marB="45722" anchor="ctr" anchorCtr="1">
                    <a:solidFill>
                      <a:srgbClr val="595959"/>
                    </a:solidFill>
                  </a:tcPr>
                </a:tc>
                <a:tc>
                  <a:txBody>
                    <a:bodyPr/>
                    <a:lstStyle/>
                    <a:p>
                      <a:r>
                        <a:rPr lang="zh-CN" altLang="en-US" sz="1800" dirty="0">
                          <a:solidFill>
                            <a:schemeClr val="bg1"/>
                          </a:solidFill>
                          <a:latin typeface="微软雅黑" panose="020B0503020204020204" charset="-122"/>
                          <a:ea typeface="微软雅黑" panose="020B0503020204020204" charset="-122"/>
                        </a:rPr>
                        <a:t>项目六</a:t>
                      </a:r>
                    </a:p>
                  </a:txBody>
                  <a:tcPr marL="91432" marR="91432" marT="45722" marB="45722" anchor="ctr" anchorCtr="1">
                    <a:solidFill>
                      <a:srgbClr val="595959"/>
                    </a:solidFill>
                  </a:tcPr>
                </a:tc>
              </a:tr>
              <a:tr h="443865">
                <a:tc>
                  <a:txBody>
                    <a:bodyPr/>
                    <a:lstStyle/>
                    <a:p>
                      <a:r>
                        <a:rPr lang="zh-CN" altLang="en-US" sz="1800" dirty="0">
                          <a:solidFill>
                            <a:schemeClr val="bg1"/>
                          </a:solidFill>
                          <a:latin typeface="微软雅黑" panose="020B0503020204020204" charset="-122"/>
                          <a:ea typeface="微软雅黑" panose="020B0503020204020204" charset="-122"/>
                        </a:rPr>
                        <a:t>数据一</a:t>
                      </a:r>
                    </a:p>
                  </a:txBody>
                  <a:tcPr marL="91432" marR="91432" marT="45722" marB="45722" anchor="ctr" anchorCtr="1">
                    <a:solidFill>
                      <a:srgbClr val="DB5355"/>
                    </a:solidFill>
                  </a:tcPr>
                </a:tc>
                <a:tc>
                  <a:txBody>
                    <a:bodyPr/>
                    <a:lstStyle/>
                    <a:p>
                      <a:r>
                        <a:rPr lang="en-US" altLang="zh-CN" sz="1800" dirty="0">
                          <a:solidFill>
                            <a:schemeClr val="bg1"/>
                          </a:solidFill>
                        </a:rPr>
                        <a:t>10</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11</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12</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13</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14</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15</a:t>
                      </a:r>
                      <a:endParaRPr lang="zh-CN" altLang="en-US" sz="1800" dirty="0">
                        <a:solidFill>
                          <a:schemeClr val="bg1"/>
                        </a:solidFill>
                      </a:endParaRPr>
                    </a:p>
                  </a:txBody>
                  <a:tcPr marL="91432" marR="91432" marT="45722" marB="45722" anchor="ctr" anchorCtr="1">
                    <a:solidFill>
                      <a:srgbClr val="DB5355"/>
                    </a:solidFill>
                  </a:tcPr>
                </a:tc>
              </a:tr>
              <a:tr h="443865">
                <a:tc>
                  <a:txBody>
                    <a:bodyPr/>
                    <a:lstStyle/>
                    <a:p>
                      <a:r>
                        <a:rPr lang="zh-CN" altLang="en-US" sz="1800" dirty="0">
                          <a:solidFill>
                            <a:srgbClr val="DB5355"/>
                          </a:solidFill>
                          <a:latin typeface="微软雅黑" panose="020B0503020204020204" charset="-122"/>
                          <a:ea typeface="微软雅黑" panose="020B0503020204020204" charset="-122"/>
                        </a:rPr>
                        <a:t>数据二</a:t>
                      </a:r>
                    </a:p>
                  </a:txBody>
                  <a:tcPr marL="91432" marR="91432" marT="45722" marB="45722" anchor="ctr" anchorCtr="1">
                    <a:solidFill>
                      <a:schemeClr val="bg1"/>
                    </a:solidFill>
                  </a:tcPr>
                </a:tc>
                <a:tc>
                  <a:txBody>
                    <a:bodyPr/>
                    <a:lstStyle/>
                    <a:p>
                      <a:r>
                        <a:rPr lang="en-US" altLang="zh-CN" sz="1800" dirty="0">
                          <a:solidFill>
                            <a:srgbClr val="DB5355"/>
                          </a:solidFill>
                        </a:rPr>
                        <a:t>16</a:t>
                      </a:r>
                      <a:endParaRPr lang="zh-CN" altLang="en-US" sz="1800" dirty="0">
                        <a:solidFill>
                          <a:srgbClr val="DB5355"/>
                        </a:solidFill>
                      </a:endParaRPr>
                    </a:p>
                  </a:txBody>
                  <a:tcPr marL="91432" marR="91432" marT="45722" marB="45722" anchor="ctr" anchorCtr="1">
                    <a:solidFill>
                      <a:schemeClr val="bg1"/>
                    </a:solidFill>
                  </a:tcPr>
                </a:tc>
                <a:tc>
                  <a:txBody>
                    <a:bodyPr/>
                    <a:lstStyle/>
                    <a:p>
                      <a:r>
                        <a:rPr lang="en-US" altLang="zh-CN" sz="1800" dirty="0">
                          <a:solidFill>
                            <a:srgbClr val="DB5355"/>
                          </a:solidFill>
                        </a:rPr>
                        <a:t>17</a:t>
                      </a:r>
                      <a:endParaRPr lang="zh-CN" altLang="en-US" sz="1800" dirty="0">
                        <a:solidFill>
                          <a:srgbClr val="DB5355"/>
                        </a:solidFill>
                      </a:endParaRPr>
                    </a:p>
                  </a:txBody>
                  <a:tcPr marL="91432" marR="91432" marT="45722" marB="45722" anchor="ctr" anchorCtr="1">
                    <a:solidFill>
                      <a:schemeClr val="bg1"/>
                    </a:solidFill>
                  </a:tcPr>
                </a:tc>
                <a:tc>
                  <a:txBody>
                    <a:bodyPr/>
                    <a:lstStyle/>
                    <a:p>
                      <a:r>
                        <a:rPr lang="en-US" altLang="zh-CN" sz="1800" dirty="0">
                          <a:solidFill>
                            <a:srgbClr val="DB5355"/>
                          </a:solidFill>
                        </a:rPr>
                        <a:t>18</a:t>
                      </a:r>
                      <a:endParaRPr lang="zh-CN" altLang="en-US" sz="1800" dirty="0">
                        <a:solidFill>
                          <a:srgbClr val="DB5355"/>
                        </a:solidFill>
                      </a:endParaRPr>
                    </a:p>
                  </a:txBody>
                  <a:tcPr marL="91432" marR="91432" marT="45722" marB="45722" anchor="ctr" anchorCtr="1">
                    <a:solidFill>
                      <a:schemeClr val="bg1"/>
                    </a:solidFill>
                  </a:tcPr>
                </a:tc>
                <a:tc>
                  <a:txBody>
                    <a:bodyPr/>
                    <a:lstStyle/>
                    <a:p>
                      <a:r>
                        <a:rPr lang="en-US" altLang="zh-CN" sz="1800" dirty="0">
                          <a:solidFill>
                            <a:srgbClr val="DB5355"/>
                          </a:solidFill>
                        </a:rPr>
                        <a:t>19</a:t>
                      </a:r>
                      <a:endParaRPr lang="zh-CN" altLang="en-US" sz="1800" dirty="0">
                        <a:solidFill>
                          <a:srgbClr val="DB5355"/>
                        </a:solidFill>
                      </a:endParaRPr>
                    </a:p>
                  </a:txBody>
                  <a:tcPr marL="91432" marR="91432" marT="45722" marB="45722" anchor="ctr" anchorCtr="1">
                    <a:solidFill>
                      <a:schemeClr val="bg1"/>
                    </a:solidFill>
                  </a:tcPr>
                </a:tc>
                <a:tc>
                  <a:txBody>
                    <a:bodyPr/>
                    <a:lstStyle/>
                    <a:p>
                      <a:r>
                        <a:rPr lang="en-US" altLang="zh-CN" sz="1800" dirty="0">
                          <a:solidFill>
                            <a:srgbClr val="DB5355"/>
                          </a:solidFill>
                        </a:rPr>
                        <a:t>20</a:t>
                      </a:r>
                      <a:endParaRPr lang="zh-CN" altLang="en-US" sz="1800" dirty="0">
                        <a:solidFill>
                          <a:srgbClr val="DB5355"/>
                        </a:solidFill>
                      </a:endParaRPr>
                    </a:p>
                  </a:txBody>
                  <a:tcPr marL="91432" marR="91432" marT="45722" marB="45722" anchor="ctr" anchorCtr="1">
                    <a:solidFill>
                      <a:schemeClr val="bg1"/>
                    </a:solidFill>
                  </a:tcPr>
                </a:tc>
                <a:tc>
                  <a:txBody>
                    <a:bodyPr/>
                    <a:lstStyle/>
                    <a:p>
                      <a:r>
                        <a:rPr lang="en-US" altLang="zh-CN" sz="1800" dirty="0">
                          <a:solidFill>
                            <a:srgbClr val="DB5355"/>
                          </a:solidFill>
                        </a:rPr>
                        <a:t>21</a:t>
                      </a:r>
                      <a:endParaRPr lang="zh-CN" altLang="en-US" sz="1800" dirty="0">
                        <a:solidFill>
                          <a:srgbClr val="DB5355"/>
                        </a:solidFill>
                      </a:endParaRPr>
                    </a:p>
                  </a:txBody>
                  <a:tcPr marL="91432" marR="91432" marT="45722" marB="45722" anchor="ctr" anchorCtr="1">
                    <a:solidFill>
                      <a:schemeClr val="bg1"/>
                    </a:solidFill>
                  </a:tcPr>
                </a:tc>
              </a:tr>
              <a:tr h="443865">
                <a:tc>
                  <a:txBody>
                    <a:bodyPr/>
                    <a:lstStyle/>
                    <a:p>
                      <a:r>
                        <a:rPr lang="zh-CN" altLang="en-US" sz="1800" dirty="0">
                          <a:solidFill>
                            <a:schemeClr val="bg1"/>
                          </a:solidFill>
                          <a:latin typeface="微软雅黑" panose="020B0503020204020204" charset="-122"/>
                          <a:ea typeface="微软雅黑" panose="020B0503020204020204" charset="-122"/>
                        </a:rPr>
                        <a:t>数据三</a:t>
                      </a:r>
                    </a:p>
                  </a:txBody>
                  <a:tcPr marL="91432" marR="91432" marT="45722" marB="45722" anchor="ctr" anchorCtr="1">
                    <a:solidFill>
                      <a:srgbClr val="DB5355"/>
                    </a:solidFill>
                  </a:tcPr>
                </a:tc>
                <a:tc>
                  <a:txBody>
                    <a:bodyPr/>
                    <a:lstStyle/>
                    <a:p>
                      <a:r>
                        <a:rPr lang="en-US" altLang="zh-CN" sz="1800" dirty="0">
                          <a:solidFill>
                            <a:schemeClr val="bg1"/>
                          </a:solidFill>
                        </a:rPr>
                        <a:t>22</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23</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24</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25</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26</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27</a:t>
                      </a:r>
                      <a:endParaRPr lang="zh-CN" altLang="en-US" sz="1800" dirty="0">
                        <a:solidFill>
                          <a:schemeClr val="bg1"/>
                        </a:solidFill>
                      </a:endParaRPr>
                    </a:p>
                  </a:txBody>
                  <a:tcPr marL="91432" marR="91432" marT="45722" marB="45722" anchor="ctr" anchorCtr="1">
                    <a:solidFill>
                      <a:srgbClr val="DB5355"/>
                    </a:solidFill>
                  </a:tcPr>
                </a:tc>
              </a:tr>
              <a:tr h="443865">
                <a:tc>
                  <a:txBody>
                    <a:bodyPr/>
                    <a:lstStyle/>
                    <a:p>
                      <a:r>
                        <a:rPr lang="zh-CN" altLang="en-US" sz="1800" dirty="0">
                          <a:solidFill>
                            <a:srgbClr val="C00000"/>
                          </a:solidFill>
                          <a:latin typeface="微软雅黑" panose="020B0503020204020204" charset="-122"/>
                          <a:ea typeface="微软雅黑" panose="020B0503020204020204" charset="-122"/>
                        </a:rPr>
                        <a:t>数据四</a:t>
                      </a:r>
                    </a:p>
                  </a:txBody>
                  <a:tcPr marL="91432" marR="91432" marT="45722" marB="45722" anchor="ctr" anchorCtr="1">
                    <a:solidFill>
                      <a:schemeClr val="bg1"/>
                    </a:solidFill>
                  </a:tcPr>
                </a:tc>
                <a:tc>
                  <a:txBody>
                    <a:bodyPr/>
                    <a:lstStyle/>
                    <a:p>
                      <a:r>
                        <a:rPr lang="en-US" altLang="zh-CN" sz="1800" dirty="0">
                          <a:solidFill>
                            <a:srgbClr val="C00000"/>
                          </a:solidFill>
                        </a:rPr>
                        <a:t>28</a:t>
                      </a:r>
                      <a:endParaRPr lang="zh-CN" altLang="en-US" sz="1800" dirty="0">
                        <a:solidFill>
                          <a:srgbClr val="C00000"/>
                        </a:solidFill>
                      </a:endParaRPr>
                    </a:p>
                  </a:txBody>
                  <a:tcPr marL="91432" marR="91432" marT="45722" marB="45722" anchor="ctr" anchorCtr="1">
                    <a:solidFill>
                      <a:schemeClr val="bg1"/>
                    </a:solidFill>
                  </a:tcPr>
                </a:tc>
                <a:tc>
                  <a:txBody>
                    <a:bodyPr/>
                    <a:lstStyle/>
                    <a:p>
                      <a:r>
                        <a:rPr lang="en-US" altLang="zh-CN" sz="1800" dirty="0">
                          <a:solidFill>
                            <a:srgbClr val="C00000"/>
                          </a:solidFill>
                        </a:rPr>
                        <a:t>28</a:t>
                      </a:r>
                      <a:endParaRPr lang="zh-CN" altLang="en-US" sz="1800" dirty="0">
                        <a:solidFill>
                          <a:srgbClr val="C00000"/>
                        </a:solidFill>
                      </a:endParaRPr>
                    </a:p>
                  </a:txBody>
                  <a:tcPr marL="91432" marR="91432" marT="45722" marB="45722" anchor="ctr" anchorCtr="1">
                    <a:solidFill>
                      <a:schemeClr val="bg1"/>
                    </a:solidFill>
                  </a:tcPr>
                </a:tc>
                <a:tc>
                  <a:txBody>
                    <a:bodyPr/>
                    <a:lstStyle/>
                    <a:p>
                      <a:r>
                        <a:rPr lang="en-US" altLang="zh-CN" sz="1800" dirty="0">
                          <a:solidFill>
                            <a:srgbClr val="C00000"/>
                          </a:solidFill>
                        </a:rPr>
                        <a:t>30</a:t>
                      </a:r>
                      <a:endParaRPr lang="zh-CN" altLang="en-US" sz="1800" dirty="0">
                        <a:solidFill>
                          <a:srgbClr val="C00000"/>
                        </a:solidFill>
                      </a:endParaRPr>
                    </a:p>
                  </a:txBody>
                  <a:tcPr marL="91432" marR="91432" marT="45722" marB="45722" anchor="ctr" anchorCtr="1">
                    <a:solidFill>
                      <a:schemeClr val="bg1"/>
                    </a:solidFill>
                  </a:tcPr>
                </a:tc>
                <a:tc>
                  <a:txBody>
                    <a:bodyPr/>
                    <a:lstStyle/>
                    <a:p>
                      <a:r>
                        <a:rPr lang="en-US" altLang="zh-CN" sz="1800" dirty="0">
                          <a:solidFill>
                            <a:srgbClr val="C00000"/>
                          </a:solidFill>
                        </a:rPr>
                        <a:t>31</a:t>
                      </a:r>
                      <a:endParaRPr lang="zh-CN" altLang="en-US" sz="1800" dirty="0">
                        <a:solidFill>
                          <a:srgbClr val="C00000"/>
                        </a:solidFill>
                      </a:endParaRPr>
                    </a:p>
                  </a:txBody>
                  <a:tcPr marL="91432" marR="91432" marT="45722" marB="45722" anchor="ctr" anchorCtr="1">
                    <a:solidFill>
                      <a:schemeClr val="bg1"/>
                    </a:solidFill>
                  </a:tcPr>
                </a:tc>
                <a:tc>
                  <a:txBody>
                    <a:bodyPr/>
                    <a:lstStyle/>
                    <a:p>
                      <a:r>
                        <a:rPr lang="en-US" altLang="zh-CN" sz="1800" dirty="0">
                          <a:solidFill>
                            <a:srgbClr val="C00000"/>
                          </a:solidFill>
                        </a:rPr>
                        <a:t>32</a:t>
                      </a:r>
                      <a:endParaRPr lang="zh-CN" altLang="en-US" sz="1800" dirty="0">
                        <a:solidFill>
                          <a:srgbClr val="C00000"/>
                        </a:solidFill>
                      </a:endParaRPr>
                    </a:p>
                  </a:txBody>
                  <a:tcPr marL="91432" marR="91432" marT="45722" marB="45722" anchor="ctr" anchorCtr="1">
                    <a:solidFill>
                      <a:schemeClr val="bg1"/>
                    </a:solidFill>
                  </a:tcPr>
                </a:tc>
                <a:tc>
                  <a:txBody>
                    <a:bodyPr/>
                    <a:lstStyle/>
                    <a:p>
                      <a:r>
                        <a:rPr lang="en-US" altLang="zh-CN" sz="1800" dirty="0">
                          <a:solidFill>
                            <a:srgbClr val="C00000"/>
                          </a:solidFill>
                        </a:rPr>
                        <a:t>33</a:t>
                      </a:r>
                      <a:endParaRPr lang="zh-CN" altLang="en-US" sz="1800" dirty="0">
                        <a:solidFill>
                          <a:srgbClr val="C00000"/>
                        </a:solidFill>
                      </a:endParaRPr>
                    </a:p>
                  </a:txBody>
                  <a:tcPr marL="91432" marR="91432" marT="45722" marB="45722" anchor="ctr" anchorCtr="1">
                    <a:solidFill>
                      <a:schemeClr val="bg1"/>
                    </a:solidFill>
                  </a:tcPr>
                </a:tc>
              </a:tr>
              <a:tr h="443865">
                <a:tc>
                  <a:txBody>
                    <a:bodyPr/>
                    <a:lstStyle/>
                    <a:p>
                      <a:r>
                        <a:rPr lang="zh-CN" altLang="en-US" sz="1800" dirty="0">
                          <a:solidFill>
                            <a:schemeClr val="bg1"/>
                          </a:solidFill>
                          <a:latin typeface="微软雅黑" panose="020B0503020204020204" charset="-122"/>
                          <a:ea typeface="微软雅黑" panose="020B0503020204020204" charset="-122"/>
                        </a:rPr>
                        <a:t>数据五</a:t>
                      </a:r>
                    </a:p>
                  </a:txBody>
                  <a:tcPr marL="91432" marR="91432" marT="45722" marB="45722" anchor="ctr" anchorCtr="1">
                    <a:solidFill>
                      <a:srgbClr val="DB5355"/>
                    </a:solidFill>
                  </a:tcPr>
                </a:tc>
                <a:tc>
                  <a:txBody>
                    <a:bodyPr/>
                    <a:lstStyle/>
                    <a:p>
                      <a:r>
                        <a:rPr lang="en-US" altLang="zh-CN" sz="1800" dirty="0">
                          <a:solidFill>
                            <a:schemeClr val="bg1"/>
                          </a:solidFill>
                        </a:rPr>
                        <a:t>34</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35</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36</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37</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38</a:t>
                      </a:r>
                      <a:endParaRPr lang="zh-CN" altLang="en-US" sz="1800" dirty="0">
                        <a:solidFill>
                          <a:schemeClr val="bg1"/>
                        </a:solidFill>
                      </a:endParaRPr>
                    </a:p>
                  </a:txBody>
                  <a:tcPr marL="91432" marR="91432" marT="45722" marB="45722" anchor="ctr" anchorCtr="1">
                    <a:solidFill>
                      <a:srgbClr val="DB5355"/>
                    </a:solidFill>
                  </a:tcPr>
                </a:tc>
                <a:tc>
                  <a:txBody>
                    <a:bodyPr/>
                    <a:lstStyle/>
                    <a:p>
                      <a:r>
                        <a:rPr lang="en-US" altLang="zh-CN" sz="1800" dirty="0">
                          <a:solidFill>
                            <a:schemeClr val="bg1"/>
                          </a:solidFill>
                        </a:rPr>
                        <a:t>39</a:t>
                      </a:r>
                      <a:endParaRPr lang="zh-CN" altLang="en-US" sz="1800" dirty="0">
                        <a:solidFill>
                          <a:schemeClr val="bg1"/>
                        </a:solidFill>
                      </a:endParaRPr>
                    </a:p>
                  </a:txBody>
                  <a:tcPr marL="91432" marR="91432" marT="45722" marB="45722" anchor="ctr" anchorCtr="1">
                    <a:solidFill>
                      <a:srgbClr val="DB5355"/>
                    </a:solidFill>
                  </a:tcPr>
                </a:tc>
              </a:tr>
            </a:tbl>
          </a:graphicData>
        </a:graphic>
      </p:graphicFrame>
      <p:grpSp>
        <p:nvGrpSpPr>
          <p:cNvPr id="26" name="组合 25"/>
          <p:cNvGrpSpPr/>
          <p:nvPr/>
        </p:nvGrpSpPr>
        <p:grpSpPr>
          <a:xfrm>
            <a:off x="-13970" y="6353810"/>
            <a:ext cx="12214860" cy="574040"/>
            <a:chOff x="-22" y="10006"/>
            <a:chExt cx="19236" cy="904"/>
          </a:xfrm>
        </p:grpSpPr>
        <p:pic>
          <p:nvPicPr>
            <p:cNvPr id="27"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0698"/>
            <a:stretch>
              <a:fillRect/>
            </a:stretch>
          </p:blipFill>
          <p:spPr bwMode="auto">
            <a:xfrm>
              <a:off x="-22" y="10224"/>
              <a:ext cx="19237" cy="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8" descr="QQ图片201904281237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8" y="10006"/>
              <a:ext cx="6512" cy="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9" name="文本框 1"/>
          <p:cNvSpPr txBox="1">
            <a:spLocks noChangeArrowheads="1"/>
          </p:cNvSpPr>
          <p:nvPr/>
        </p:nvSpPr>
        <p:spPr bwMode="auto">
          <a:xfrm>
            <a:off x="11529060" y="6436995"/>
            <a:ext cx="45847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en-US" altLang="zh-CN" sz="1200" dirty="0">
                <a:latin typeface="微软雅黑" panose="020B0503020204020204" charset="-122"/>
                <a:ea typeface="微软雅黑" panose="020B0503020204020204" charset="-122"/>
                <a:sym typeface="Arial" panose="020B0604020202020204" pitchFamily="34" charset="0"/>
              </a:rPr>
              <a:t>9</a:t>
            </a:r>
          </a:p>
        </p:txBody>
      </p:sp>
      <p:grpSp>
        <p:nvGrpSpPr>
          <p:cNvPr id="31" name="组合 30"/>
          <p:cNvGrpSpPr/>
          <p:nvPr/>
        </p:nvGrpSpPr>
        <p:grpSpPr>
          <a:xfrm>
            <a:off x="502920" y="565150"/>
            <a:ext cx="3856990" cy="462280"/>
            <a:chOff x="792" y="890"/>
            <a:chExt cx="6074" cy="728"/>
          </a:xfrm>
        </p:grpSpPr>
        <p:sp>
          <p:nvSpPr>
            <p:cNvPr id="32" name="流程图: 离页连接符 31"/>
            <p:cNvSpPr/>
            <p:nvPr/>
          </p:nvSpPr>
          <p:spPr>
            <a:xfrm rot="16200000">
              <a:off x="732" y="950"/>
              <a:ext cx="729" cy="60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68" y="894"/>
              <a:ext cx="5199" cy="7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请输入标题</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500"/>
                            </p:stCondLst>
                            <p:childTnLst>
                              <p:par>
                                <p:cTn id="19" presetID="21"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500"/>
                                        <p:tgtEl>
                                          <p:spTgt spid="7"/>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000"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929</Words>
  <Application>Microsoft Office PowerPoint</Application>
  <PresentationFormat>自定义</PresentationFormat>
  <Paragraphs>235</Paragraphs>
  <Slides>20</Slides>
  <Notes>18</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chengfu</dc:creator>
  <cp:lastModifiedBy>xsl</cp:lastModifiedBy>
  <cp:revision>4</cp:revision>
  <dcterms:created xsi:type="dcterms:W3CDTF">2019-06-21T07:07:00Z</dcterms:created>
  <dcterms:modified xsi:type="dcterms:W3CDTF">2019-06-22T02:04:00Z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