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7"/>
  </p:handoutMasterIdLst>
  <p:sldIdLst>
    <p:sldId id="259" r:id="rId3"/>
    <p:sldId id="271" r:id="rId4"/>
    <p:sldId id="282" r:id="rId5"/>
    <p:sldId id="297" r:id="rId6"/>
    <p:sldId id="298" r:id="rId8"/>
    <p:sldId id="299" r:id="rId9"/>
    <p:sldId id="322" r:id="rId10"/>
    <p:sldId id="283" r:id="rId11"/>
    <p:sldId id="325" r:id="rId12"/>
    <p:sldId id="321" r:id="rId13"/>
    <p:sldId id="324" r:id="rId14"/>
    <p:sldId id="319" r:id="rId15"/>
    <p:sldId id="273" r:id="rId16"/>
    <p:sldId id="358" r:id="rId17"/>
    <p:sldId id="357" r:id="rId18"/>
    <p:sldId id="303" r:id="rId19"/>
    <p:sldId id="337" r:id="rId20"/>
    <p:sldId id="362" r:id="rId21"/>
    <p:sldId id="354" r:id="rId22"/>
    <p:sldId id="304" r:id="rId23"/>
    <p:sldId id="360" r:id="rId24"/>
    <p:sldId id="335" r:id="rId25"/>
    <p:sldId id="32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D70C25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D70C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D70C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70C2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412729"/>
        <c:axId val="431543381"/>
      </c:barChart>
      <c:catAx>
        <c:axId val="5241272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31543381"/>
        <c:crosses val="autoZero"/>
        <c:auto val="1"/>
        <c:lblAlgn val="ctr"/>
        <c:lblOffset val="100"/>
        <c:noMultiLvlLbl val="0"/>
      </c:catAx>
      <c:valAx>
        <c:axId val="43154338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41272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D70C2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5889938"/>
        <c:axId val="950440297"/>
      </c:lineChart>
      <c:catAx>
        <c:axId val="67588993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50440297"/>
        <c:crosses val="autoZero"/>
        <c:auto val="1"/>
        <c:lblAlgn val="ctr"/>
        <c:lblOffset val="100"/>
        <c:noMultiLvlLbl val="0"/>
      </c:catAx>
      <c:valAx>
        <c:axId val="95044029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7588993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70C2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31152896"/>
        <c:axId val="831155200"/>
      </c:barChart>
      <c:catAx>
        <c:axId val="831152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</a:p>
        </c:txPr>
        <c:crossAx val="831155200"/>
        <c:crosses val="autoZero"/>
        <c:auto val="1"/>
        <c:lblAlgn val="ctr"/>
        <c:lblOffset val="100"/>
        <c:noMultiLvlLbl val="0"/>
      </c:catAx>
      <c:valAx>
        <c:axId val="831155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</a:p>
        </c:txPr>
        <c:crossAx val="83115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image19.wdp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 userDrawn="1"/>
        </p:nvGraphicFramePr>
        <p:xfrm>
          <a:off x="3195320" y="904875"/>
          <a:ext cx="5801360" cy="4351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523875" y="5720080"/>
            <a:ext cx="11144250" cy="949325"/>
          </a:xfrm>
        </p:spPr>
        <p:txBody>
          <a:bodyPr>
            <a:noAutofit/>
          </a:bodyPr>
          <a:p>
            <a:pPr marL="0" indent="393700" algn="l">
              <a:lnSpc>
                <a:spcPts val="1800"/>
              </a:lnSpc>
              <a:buNone/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l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l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l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18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1" grpId="0"/>
      <p:bldP spid="10" grpId="0" bldLvl="0" animBg="1"/>
      <p:bldP spid="7" grpId="0" build="p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chengfu\Desktop\111\027.jpg02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788035" y="4074160"/>
            <a:ext cx="2577465" cy="2577465"/>
          </a:xfrm>
          <a:prstGeom prst="teardrop">
            <a:avLst/>
          </a:prstGeom>
        </p:spPr>
      </p:pic>
      <p:pic>
        <p:nvPicPr>
          <p:cNvPr id="5" name="图片 4" descr="C:\Users\chengfu\Desktop\111\024.jpg02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 flipH="1">
            <a:off x="3555365" y="4074160"/>
            <a:ext cx="2581275" cy="2581275"/>
          </a:xfrm>
          <a:prstGeom prst="teardrop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idx="1" hasCustomPrompt="1"/>
          </p:nvPr>
        </p:nvSpPr>
        <p:spPr>
          <a:xfrm>
            <a:off x="6974205" y="1706880"/>
            <a:ext cx="4251325" cy="2224405"/>
          </a:xfrm>
        </p:spPr>
        <p:txBody>
          <a:bodyPr>
            <a:noAutofit/>
          </a:bodyPr>
          <a:p>
            <a:pPr marL="0" indent="393700" algn="just">
              <a:lnSpc>
                <a:spcPts val="1800"/>
              </a:lnSpc>
              <a:buNone/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泪滴形 21"/>
          <p:cNvSpPr/>
          <p:nvPr userDrawn="1"/>
        </p:nvSpPr>
        <p:spPr>
          <a:xfrm flipH="1" flipV="1">
            <a:off x="3555365" y="1293495"/>
            <a:ext cx="2576830" cy="2576830"/>
          </a:xfrm>
          <a:prstGeom prst="teardrop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 userDrawn="1"/>
        </p:nvSpPr>
        <p:spPr>
          <a:xfrm rot="5400000">
            <a:off x="793750" y="1297940"/>
            <a:ext cx="2572385" cy="2572385"/>
          </a:xfrm>
          <a:prstGeom prst="teardrop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内容占位符 10"/>
          <p:cNvSpPr>
            <a:spLocks noGrp="1"/>
          </p:cNvSpPr>
          <p:nvPr userDrawn="1"/>
        </p:nvSpPr>
        <p:spPr>
          <a:xfrm>
            <a:off x="6974205" y="3897630"/>
            <a:ext cx="4251325" cy="222440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直角三角形 5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16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2" grpId="0"/>
      <p:bldP spid="6" grpId="0" bldLvl="0" animBg="1"/>
      <p:bldP spid="23" grpId="0" bldLvl="0" animBg="1"/>
      <p:bldP spid="22" grpId="0" bldLvl="0" animBg="1"/>
      <p:bldP spid="24" grpId="0"/>
      <p:bldP spid="11" grpId="0" build="p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 userDrawn="1"/>
        </p:nvSpPr>
        <p:spPr>
          <a:xfrm>
            <a:off x="2776855" y="5138420"/>
            <a:ext cx="6584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>
                <a:solidFill>
                  <a:schemeClr val="dk1">
                    <a:lumMod val="10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此部分内容作为文字排版占位显示、此部分内容作为文字排版</a:t>
            </a:r>
            <a:endParaRPr lang="en-US" altLang="zh-CN" dirty="0">
              <a:solidFill>
                <a:schemeClr val="dk1">
                  <a:lumMod val="10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六边形 16"/>
          <p:cNvSpPr/>
          <p:nvPr userDrawn="1"/>
        </p:nvSpPr>
        <p:spPr>
          <a:xfrm rot="16200000">
            <a:off x="4271292" y="905844"/>
            <a:ext cx="3595201" cy="3099311"/>
          </a:xfrm>
          <a:prstGeom prst="hexagon">
            <a:avLst>
              <a:gd name="adj" fmla="val 29478"/>
              <a:gd name="vf" fmla="val 115470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803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127000" ty="-12700" sx="39000" sy="3900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12" name="六边形 11"/>
          <p:cNvSpPr/>
          <p:nvPr userDrawn="1"/>
        </p:nvSpPr>
        <p:spPr>
          <a:xfrm rot="16200000">
            <a:off x="4403818" y="1020091"/>
            <a:ext cx="3330148" cy="2870818"/>
          </a:xfrm>
          <a:prstGeom prst="hexagon">
            <a:avLst>
              <a:gd name="adj" fmla="val 29478"/>
              <a:gd name="vf" fmla="val 115470"/>
            </a:avLst>
          </a:prstGeom>
          <a:noFill/>
          <a:ln w="381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102139" y="4644690"/>
            <a:ext cx="2531344" cy="0"/>
          </a:xfrm>
          <a:prstGeom prst="line">
            <a:avLst/>
          </a:prstGeom>
          <a:ln>
            <a:solidFill>
              <a:srgbClr val="D70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 userDrawn="1"/>
        </p:nvSpPr>
        <p:spPr>
          <a:xfrm>
            <a:off x="4177421" y="4346738"/>
            <a:ext cx="36268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添加标题</a:t>
            </a:r>
            <a:endParaRPr lang="zh-CN" altLang="en-US" sz="32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7205081" y="4644690"/>
            <a:ext cx="2531344" cy="0"/>
          </a:xfrm>
          <a:prstGeom prst="line">
            <a:avLst/>
          </a:prstGeom>
          <a:ln>
            <a:solidFill>
              <a:srgbClr val="D70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2" grpId="0" bldLvl="0" animBg="1"/>
      <p:bldP spid="21" grpId="0"/>
      <p:bldP spid="1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chengfu\Desktop\111\019.jpg019"/>
          <p:cNvPicPr>
            <a:picLocks noChangeAspect="1"/>
          </p:cNvPicPr>
          <p:nvPr userDrawn="1"/>
        </p:nvPicPr>
        <p:blipFill>
          <a:blip r:embed="rId2"/>
          <a:srcRect t="-225"/>
          <a:stretch>
            <a:fillRect/>
          </a:stretch>
        </p:blipFill>
        <p:spPr>
          <a:xfrm>
            <a:off x="596265" y="1049655"/>
            <a:ext cx="2720340" cy="5271135"/>
          </a:xfrm>
          <a:prstGeom prst="roundRect">
            <a:avLst/>
          </a:prstGeom>
        </p:spPr>
      </p:pic>
      <p:pic>
        <p:nvPicPr>
          <p:cNvPr id="14" name="图片 13" descr="C:\Users\chengfu\Desktop\111\SJ 16.jpgSJ 1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3505835" y="3792855"/>
            <a:ext cx="3155315" cy="2527935"/>
          </a:xfrm>
          <a:prstGeom prst="roundRect">
            <a:avLst/>
          </a:prstGeom>
        </p:spPr>
      </p:pic>
      <p:pic>
        <p:nvPicPr>
          <p:cNvPr id="15" name="图片 14" descr="C:\Users\chengfu\Desktop\111\032.jpg032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3505835" y="1049655"/>
            <a:ext cx="3155315" cy="2548890"/>
          </a:xfrm>
          <a:prstGeom prst="round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idx="1" hasCustomPrompt="1"/>
          </p:nvPr>
        </p:nvSpPr>
        <p:spPr>
          <a:xfrm>
            <a:off x="7078345" y="1049655"/>
            <a:ext cx="4251325" cy="2224405"/>
          </a:xfrm>
        </p:spPr>
        <p:txBody>
          <a:bodyPr>
            <a:noAutofit/>
          </a:bodyPr>
          <a:p>
            <a:pPr marL="0" indent="393700" algn="just">
              <a:lnSpc>
                <a:spcPts val="1800"/>
              </a:lnSpc>
              <a:buNone/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内容占位符 10"/>
          <p:cNvSpPr>
            <a:spLocks noGrp="1"/>
          </p:cNvSpPr>
          <p:nvPr userDrawn="1"/>
        </p:nvSpPr>
        <p:spPr>
          <a:xfrm>
            <a:off x="7078345" y="3240405"/>
            <a:ext cx="4251325" cy="291846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</a:t>
            </a: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</a:t>
            </a: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005609720"/>
                </a:ext>
              </a:extLst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直角三角形 1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13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4" grpId="0"/>
      <p:bldP spid="2" grpId="0" bldLvl="0" animBg="1"/>
      <p:bldP spid="20" grpId="0" build="p"/>
      <p:bldP spid="2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3810" y="1793875"/>
            <a:ext cx="12192000" cy="2806700"/>
          </a:xfrm>
          <a:prstGeom prst="rect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p>
            <a:pPr algn="ctr"/>
            <a:endParaRPr lang="zh-CN" altLang="en-US" sz="6000" b="1" dirty="0"/>
          </a:p>
        </p:txBody>
      </p:sp>
      <p:sp>
        <p:nvSpPr>
          <p:cNvPr id="22" name="矩形 21"/>
          <p:cNvSpPr/>
          <p:nvPr userDrawn="1"/>
        </p:nvSpPr>
        <p:spPr>
          <a:xfrm>
            <a:off x="1219835" y="2641644"/>
            <a:ext cx="9752330" cy="101473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江西财经大学教学类</a:t>
            </a:r>
            <a:r>
              <a:rPr lang="en-US" altLang="zh-CN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箭头: V 形 26"/>
          <p:cNvSpPr/>
          <p:nvPr userDrawn="1"/>
        </p:nvSpPr>
        <p:spPr>
          <a:xfrm rot="5400000">
            <a:off x="5853684" y="3998255"/>
            <a:ext cx="484632" cy="484632"/>
          </a:xfrm>
          <a:prstGeom prst="chevron">
            <a:avLst>
              <a:gd name="adj" fmla="val 53700"/>
            </a:avLst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等腰三角形 5"/>
          <p:cNvSpPr/>
          <p:nvPr userDrawn="1"/>
        </p:nvSpPr>
        <p:spPr>
          <a:xfrm flipV="1">
            <a:off x="5939807" y="4590854"/>
            <a:ext cx="312387" cy="187653"/>
          </a:xfrm>
          <a:prstGeom prst="triangle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p>
            <a:pPr algn="ctr"/>
            <a:endParaRPr lang="zh-CN" altLang="en-US" sz="158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5082474" y="5559817"/>
            <a:ext cx="20186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000" dirty="0">
                <a:solidFill>
                  <a:srgbClr val="D70C25"/>
                </a:solidFill>
              </a:rPr>
              <a:t>指导老师：</a:t>
            </a:r>
            <a:r>
              <a:rPr lang="zh-CN" altLang="en-US" sz="2000" dirty="0">
                <a:solidFill>
                  <a:srgbClr val="D70C25"/>
                </a:solidFill>
                <a:sym typeface="+mn-ea"/>
              </a:rPr>
              <a:t>××</a:t>
            </a:r>
            <a:r>
              <a:rPr lang="zh-CN" altLang="en-US" sz="2000" dirty="0">
                <a:solidFill>
                  <a:srgbClr val="D70C25"/>
                </a:solidFill>
                <a:sym typeface="+mn-ea"/>
              </a:rPr>
              <a:t>×</a:t>
            </a:r>
            <a:endParaRPr lang="zh-CN" altLang="en-US" sz="2000" dirty="0">
              <a:solidFill>
                <a:srgbClr val="D70C25"/>
              </a:solidFill>
            </a:endParaRPr>
          </a:p>
        </p:txBody>
      </p:sp>
      <p:pic>
        <p:nvPicPr>
          <p:cNvPr id="2" name="图片 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4965" y="458470"/>
            <a:ext cx="2560320" cy="57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 bldLvl="0" animBg="1"/>
      <p:bldP spid="27" grpId="0" bldLvl="0" animBg="1"/>
      <p:bldP spid="6" grpId="0" bldLvl="0" animBg="1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麦庐"/>
          <p:cNvPicPr>
            <a:picLocks noChangeAspect="1"/>
          </p:cNvPicPr>
          <p:nvPr userDrawn="1"/>
        </p:nvPicPr>
        <p:blipFill>
          <a:blip r:embed="rId2"/>
          <a:srcRect t="35902" b="34080"/>
          <a:stretch>
            <a:fillRect/>
          </a:stretch>
        </p:blipFill>
        <p:spPr>
          <a:xfrm>
            <a:off x="-46355" y="29210"/>
            <a:ext cx="12284075" cy="2409190"/>
          </a:xfrm>
          <a:prstGeom prst="rect">
            <a:avLst/>
          </a:prstGeom>
        </p:spPr>
      </p:pic>
      <p:sp>
        <p:nvSpPr>
          <p:cNvPr id="5" name="平行四边形 4"/>
          <p:cNvSpPr/>
          <p:nvPr userDrawn="1"/>
        </p:nvSpPr>
        <p:spPr bwMode="auto">
          <a:xfrm>
            <a:off x="-3493" y="2441698"/>
            <a:ext cx="2730880" cy="360040"/>
          </a:xfrm>
          <a:prstGeom prst="parallelogram">
            <a:avLst>
              <a:gd name="adj" fmla="val 76283"/>
            </a:avLst>
          </a:prstGeom>
          <a:solidFill>
            <a:srgbClr val="C00000"/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endParaRPr lang="zh-CN" altLang="en-US" sz="12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-8255" y="2045654"/>
            <a:ext cx="2459596" cy="756084"/>
          </a:xfrm>
          <a:prstGeom prst="rect">
            <a:avLst/>
          </a:prstGeom>
          <a:solidFill>
            <a:srgbClr val="D70C25"/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zh-CN" altLang="en-US" sz="28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目   录</a:t>
            </a:r>
            <a:endParaRPr lang="zh-CN" altLang="en-US" sz="28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2639616" y="255172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 dirty="0">
                <a:solidFill>
                  <a:srgbClr val="D70C25"/>
                </a:solidFill>
              </a:rPr>
              <a:t>CONTENT</a:t>
            </a:r>
            <a:endParaRPr lang="en-US" altLang="zh-CN" sz="1600" b="1" dirty="0">
              <a:solidFill>
                <a:srgbClr val="D70C25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2722245" y="305498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 rot="0">
            <a:off x="3406140" y="3243581"/>
            <a:ext cx="2586990" cy="782319"/>
            <a:chOff x="1906687" y="1830472"/>
            <a:chExt cx="2587220" cy="782231"/>
          </a:xfrm>
        </p:grpSpPr>
        <p:sp>
          <p:nvSpPr>
            <p:cNvPr id="11" name="Rectangle 73"/>
            <p:cNvSpPr/>
            <p:nvPr/>
          </p:nvSpPr>
          <p:spPr>
            <a:xfrm>
              <a:off x="1906687" y="1830472"/>
              <a:ext cx="2587220" cy="306036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73"/>
            <p:cNvSpPr/>
            <p:nvPr/>
          </p:nvSpPr>
          <p:spPr>
            <a:xfrm>
              <a:off x="1906687" y="2076692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latin typeface="+mn-ea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 rot="0">
            <a:off x="3406140" y="4236720"/>
            <a:ext cx="2586990" cy="782320"/>
            <a:chOff x="1906687" y="3518690"/>
            <a:chExt cx="2587220" cy="782232"/>
          </a:xfrm>
        </p:grpSpPr>
        <p:sp>
          <p:nvSpPr>
            <p:cNvPr id="14" name="Rectangle 73"/>
            <p:cNvSpPr/>
            <p:nvPr/>
          </p:nvSpPr>
          <p:spPr>
            <a:xfrm>
              <a:off x="1906687" y="3518690"/>
              <a:ext cx="2587220" cy="292702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73"/>
            <p:cNvSpPr/>
            <p:nvPr/>
          </p:nvSpPr>
          <p:spPr>
            <a:xfrm>
              <a:off x="1906687" y="376491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 userDrawn="1"/>
        </p:nvSpPr>
        <p:spPr bwMode="auto">
          <a:xfrm>
            <a:off x="2722245" y="413702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 rot="0">
            <a:off x="3406140" y="5340350"/>
            <a:ext cx="2586990" cy="782320"/>
            <a:chOff x="1906687" y="5133510"/>
            <a:chExt cx="2587220" cy="782232"/>
          </a:xfrm>
        </p:grpSpPr>
        <p:sp>
          <p:nvSpPr>
            <p:cNvPr id="17" name="Rectangle 73"/>
            <p:cNvSpPr/>
            <p:nvPr/>
          </p:nvSpPr>
          <p:spPr>
            <a:xfrm>
              <a:off x="1906687" y="5133510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73"/>
            <p:cNvSpPr/>
            <p:nvPr/>
          </p:nvSpPr>
          <p:spPr>
            <a:xfrm>
              <a:off x="1906687" y="537973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 userDrawn="1"/>
        </p:nvSpPr>
        <p:spPr bwMode="auto">
          <a:xfrm>
            <a:off x="2722245" y="5218430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5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 rot="0">
            <a:off x="8046720" y="3183890"/>
            <a:ext cx="2586990" cy="782320"/>
            <a:chOff x="8232127" y="1770788"/>
            <a:chExt cx="2587220" cy="782232"/>
          </a:xfrm>
        </p:grpSpPr>
        <p:sp>
          <p:nvSpPr>
            <p:cNvPr id="20" name="Rectangle 73"/>
            <p:cNvSpPr/>
            <p:nvPr/>
          </p:nvSpPr>
          <p:spPr>
            <a:xfrm>
              <a:off x="8232127" y="1770788"/>
              <a:ext cx="2587220" cy="306036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73"/>
            <p:cNvSpPr/>
            <p:nvPr/>
          </p:nvSpPr>
          <p:spPr>
            <a:xfrm>
              <a:off x="8232127" y="2017009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 userDrawn="1"/>
        </p:nvSpPr>
        <p:spPr bwMode="auto">
          <a:xfrm>
            <a:off x="7362825" y="305498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 rot="0">
            <a:off x="8046720" y="4236720"/>
            <a:ext cx="2586990" cy="782320"/>
            <a:chOff x="8241018" y="3518690"/>
            <a:chExt cx="2587220" cy="782232"/>
          </a:xfrm>
        </p:grpSpPr>
        <p:sp>
          <p:nvSpPr>
            <p:cNvPr id="23" name="Rectangle 73"/>
            <p:cNvSpPr/>
            <p:nvPr/>
          </p:nvSpPr>
          <p:spPr>
            <a:xfrm>
              <a:off x="8241018" y="3518690"/>
              <a:ext cx="2587220" cy="29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8241018" y="376491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 userDrawn="1"/>
        </p:nvSpPr>
        <p:spPr bwMode="auto">
          <a:xfrm>
            <a:off x="7362825" y="413702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 rot="0">
            <a:off x="8046720" y="5340350"/>
            <a:ext cx="2586990" cy="782320"/>
            <a:chOff x="8241018" y="5133510"/>
            <a:chExt cx="2587220" cy="782232"/>
          </a:xfrm>
        </p:grpSpPr>
        <p:sp>
          <p:nvSpPr>
            <p:cNvPr id="26" name="Rectangle 73"/>
            <p:cNvSpPr/>
            <p:nvPr/>
          </p:nvSpPr>
          <p:spPr>
            <a:xfrm>
              <a:off x="8241018" y="5133510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73"/>
            <p:cNvSpPr/>
            <p:nvPr/>
          </p:nvSpPr>
          <p:spPr>
            <a:xfrm>
              <a:off x="8241018" y="537973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 userDrawn="1"/>
        </p:nvSpPr>
        <p:spPr bwMode="auto">
          <a:xfrm>
            <a:off x="7362825" y="5218430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6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8" grpId="0" bldLvl="0" animBg="1"/>
      <p:bldP spid="29" grpId="0" bldLvl="0" animBg="1"/>
      <p:bldP spid="32" grpId="0" bldLvl="0" animBg="1"/>
      <p:bldP spid="31" grpId="0" bldLvl="0" animBg="1"/>
      <p:bldP spid="30" grpId="0" bldLvl="0" animBg="1"/>
      <p:bldP spid="8" grpId="0"/>
      <p:bldP spid="5" grpId="0" bldLvl="0" animBg="1"/>
      <p:bldP spid="7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Freeform 5"/>
          <p:cNvSpPr/>
          <p:nvPr userDrawn="1"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5"/>
          <p:cNvSpPr/>
          <p:nvPr userDrawn="1"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2"/>
          <p:cNvSpPr txBox="1">
            <a:spLocks noChangeArrowheads="1"/>
          </p:cNvSpPr>
          <p:nvPr userDrawn="1"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1</a:t>
            </a:r>
            <a:endParaRPr lang="zh-CN" alt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8" name="图片 7" descr="未标题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12775" y="635"/>
            <a:ext cx="4473575" cy="685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2" grpId="0"/>
      <p:bldP spid="12" grpId="1"/>
      <p:bldP spid="24" grpId="0" bldLvl="0" animBg="1"/>
      <p:bldP spid="24" grpId="1" bldLvl="0" animBg="1"/>
      <p:bldP spid="24" grpId="2" bldLvl="0" animBg="1"/>
      <p:bldP spid="26" grpId="0"/>
      <p:bldP spid="26" grpId="1"/>
      <p:bldP spid="26" grpId="2"/>
      <p:bldP spid="15" grpId="2"/>
      <p:bldP spid="12" grpId="2"/>
      <p:bldP spid="14" grpId="0" bldLvl="0" animBg="1"/>
      <p:bldP spid="24" grpId="3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 userDrawn="1"/>
        </p:nvSpPr>
        <p:spPr>
          <a:xfrm>
            <a:off x="5983536" y="2399241"/>
            <a:ext cx="5806632" cy="27292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0" checksum="1589750567"/>
                </a:ext>
              </a:extLst>
            </a:pP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。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  <a:p>
            <a:pPr indent="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0" checksum="1589750567"/>
                </a:ext>
              </a:extLst>
            </a:pP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0" checksum="1589750567"/>
                </a:ext>
              </a:extLst>
            </a:pP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0" checksum="1589750567"/>
                </a:ext>
              </a:extLst>
            </a:pP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5983536" y="1592295"/>
            <a:ext cx="530518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标题添加处</a:t>
            </a:r>
            <a:endParaRPr kumimoji="0" lang="zh-CN" altLang="en-US" sz="4000" i="0" u="none" strike="noStrike" kern="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5983605" y="4521835"/>
            <a:ext cx="5806440" cy="384175"/>
          </a:xfrm>
          <a:prstGeom prst="rect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8082280" y="4883150"/>
            <a:ext cx="3707765" cy="287020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pic>
        <p:nvPicPr>
          <p:cNvPr id="2" name="图片 1" descr="C:\Users\chengfu\Desktop\111\IMG_0133.JPGIMG_013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943610" y="1631950"/>
            <a:ext cx="3375025" cy="3697605"/>
          </a:xfrm>
          <a:prstGeom prst="rect">
            <a:avLst/>
          </a:prstGeom>
        </p:spPr>
      </p:pic>
      <p:pic>
        <p:nvPicPr>
          <p:cNvPr id="3" name="图片 2" descr="C:\Users\chengfu\Desktop\111\北湖.jpg北湖"/>
          <p:cNvPicPr>
            <a:picLocks noChangeAspect="1"/>
          </p:cNvPicPr>
          <p:nvPr userDrawn="1"/>
        </p:nvPicPr>
        <p:blipFill>
          <a:blip r:embed="rId3"/>
          <a:srcRect r="-283"/>
          <a:stretch>
            <a:fillRect/>
          </a:stretch>
        </p:blipFill>
        <p:spPr>
          <a:xfrm>
            <a:off x="943610" y="-15875"/>
            <a:ext cx="3376930" cy="1493520"/>
          </a:xfrm>
          <a:prstGeom prst="rect">
            <a:avLst/>
          </a:prstGeom>
        </p:spPr>
      </p:pic>
      <p:pic>
        <p:nvPicPr>
          <p:cNvPr id="4" name="图片 3" descr="C:\Users\chengfu\Desktop\111\SJ 11.jpgSJ 11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943610" y="5465445"/>
            <a:ext cx="3370580" cy="137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 bldLvl="0" animBg="1"/>
      <p:bldP spid="22" grpId="0" bldLvl="0" animBg="1"/>
      <p:bldP spid="1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chengfu\Desktop\111\SJ 08.jpgSJ 0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369050" y="1303655"/>
            <a:ext cx="2593340" cy="3746500"/>
          </a:xfrm>
          <a:prstGeom prst="round2DiagRect">
            <a:avLst/>
          </a:prstGeom>
        </p:spPr>
      </p:pic>
      <p:pic>
        <p:nvPicPr>
          <p:cNvPr id="19" name="图片 18" descr="C:\Users\chengfu\Desktop\111\SJS_2487.jpgSJS_248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5790" y="1290320"/>
            <a:ext cx="2670810" cy="3755390"/>
          </a:xfrm>
          <a:prstGeom prst="round2DiagRect">
            <a:avLst/>
          </a:prstGeom>
        </p:spPr>
      </p:pic>
      <p:pic>
        <p:nvPicPr>
          <p:cNvPr id="5" name="图片 4" descr="C:\Users\chengfu\Desktop\111\d蛟南生活区1.jpgd蛟南生活区1"/>
          <p:cNvPicPr>
            <a:picLocks noChangeAspect="1"/>
          </p:cNvPicPr>
          <p:nvPr userDrawn="1"/>
        </p:nvPicPr>
        <p:blipFill>
          <a:blip r:embed="rId4"/>
          <a:srcRect b="-226"/>
          <a:stretch>
            <a:fillRect/>
          </a:stretch>
        </p:blipFill>
        <p:spPr>
          <a:xfrm>
            <a:off x="9158605" y="1290320"/>
            <a:ext cx="2552065" cy="3759835"/>
          </a:xfrm>
          <a:prstGeom prst="round2DiagRect">
            <a:avLst/>
          </a:prstGeom>
        </p:spPr>
      </p:pic>
      <p:pic>
        <p:nvPicPr>
          <p:cNvPr id="6" name="图片 5" descr="C:\Users\chengfu\Desktop\111\北湖.jpg北湖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3481070" y="1294765"/>
            <a:ext cx="2696845" cy="3755390"/>
          </a:xfrm>
          <a:prstGeom prst="round2DiagRect">
            <a:avLst/>
          </a:prstGeom>
        </p:spPr>
      </p:pic>
      <p:sp>
        <p:nvSpPr>
          <p:cNvPr id="2" name="直角三角形 1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5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7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60579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0579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48107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348107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21" name="文本框 20"/>
          <p:cNvSpPr txBox="1"/>
          <p:nvPr userDrawn="1"/>
        </p:nvSpPr>
        <p:spPr>
          <a:xfrm>
            <a:off x="636905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22" name="文本框 21"/>
          <p:cNvSpPr txBox="1"/>
          <p:nvPr userDrawn="1"/>
        </p:nvSpPr>
        <p:spPr>
          <a:xfrm>
            <a:off x="636905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23" name="文本框 22"/>
          <p:cNvSpPr txBox="1"/>
          <p:nvPr userDrawn="1"/>
        </p:nvSpPr>
        <p:spPr>
          <a:xfrm>
            <a:off x="9158605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9158605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7" grpId="0" bldLvl="0" animBg="1"/>
      <p:bldP spid="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81280" y="-41910"/>
            <a:ext cx="1442720" cy="6877050"/>
            <a:chOff x="-128" y="-66"/>
            <a:chExt cx="2272" cy="10830"/>
          </a:xfrm>
        </p:grpSpPr>
        <p:sp>
          <p:nvSpPr>
            <p:cNvPr id="2" name="任意多边形 1"/>
            <p:cNvSpPr/>
            <p:nvPr/>
          </p:nvSpPr>
          <p:spPr>
            <a:xfrm rot="16200000" flipV="1">
              <a:off x="-3921" y="3758"/>
              <a:ext cx="9859" cy="2273"/>
            </a:xfrm>
            <a:custGeom>
              <a:avLst/>
              <a:gdLst>
                <a:gd name="connsiteX0" fmla="*/ 6260239 w 6260239"/>
                <a:gd name="connsiteY0" fmla="*/ 1443042 h 1443042"/>
                <a:gd name="connsiteX1" fmla="*/ 6260239 w 6260239"/>
                <a:gd name="connsiteY1" fmla="*/ 1370077 h 1443042"/>
                <a:gd name="connsiteX2" fmla="*/ 3239468 w 6260239"/>
                <a:gd name="connsiteY2" fmla="*/ 0 h 1443042"/>
                <a:gd name="connsiteX3" fmla="*/ 0 w 6260239"/>
                <a:gd name="connsiteY3" fmla="*/ 1443042 h 144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0239" h="1443042">
                  <a:moveTo>
                    <a:pt x="6260239" y="1443042"/>
                  </a:moveTo>
                  <a:lnTo>
                    <a:pt x="6260239" y="1370077"/>
                  </a:lnTo>
                  <a:lnTo>
                    <a:pt x="3239468" y="0"/>
                  </a:lnTo>
                  <a:lnTo>
                    <a:pt x="0" y="1443042"/>
                  </a:lnTo>
                  <a:close/>
                </a:path>
              </a:pathLst>
            </a:custGeom>
            <a:solidFill>
              <a:srgbClr val="D70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6200000" flipV="1">
              <a:off x="-4028" y="4592"/>
              <a:ext cx="10073" cy="2273"/>
            </a:xfrm>
            <a:custGeom>
              <a:avLst/>
              <a:gdLst>
                <a:gd name="connsiteX0" fmla="*/ 6396518 w 6396518"/>
                <a:gd name="connsiteY0" fmla="*/ 1443041 h 1443041"/>
                <a:gd name="connsiteX1" fmla="*/ 3214875 w 6396518"/>
                <a:gd name="connsiteY1" fmla="*/ 0 h 1443041"/>
                <a:gd name="connsiteX2" fmla="*/ 0 w 6396518"/>
                <a:gd name="connsiteY2" fmla="*/ 1432086 h 1443041"/>
                <a:gd name="connsiteX3" fmla="*/ 0 w 6396518"/>
                <a:gd name="connsiteY3" fmla="*/ 1443041 h 144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6518" h="1443041">
                  <a:moveTo>
                    <a:pt x="6396518" y="1443041"/>
                  </a:moveTo>
                  <a:lnTo>
                    <a:pt x="3214875" y="0"/>
                  </a:lnTo>
                  <a:lnTo>
                    <a:pt x="0" y="1432086"/>
                  </a:lnTo>
                  <a:lnTo>
                    <a:pt x="0" y="1443041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rot="16200000" flipV="1">
              <a:off x="-834" y="971"/>
              <a:ext cx="3810" cy="1737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内容占位符 4"/>
          <p:cNvSpPr>
            <a:spLocks noGrp="1"/>
          </p:cNvSpPr>
          <p:nvPr>
            <p:ph idx="1" hasCustomPrompt="1"/>
          </p:nvPr>
        </p:nvSpPr>
        <p:spPr>
          <a:xfrm>
            <a:off x="1717040" y="5455920"/>
            <a:ext cx="9989185" cy="904875"/>
          </a:xfrm>
        </p:spPr>
        <p:txBody>
          <a:bodyPr>
            <a:noAutofit/>
          </a:bodyPr>
          <a:p>
            <a:pPr marL="0" indent="393700" algn="just">
              <a:lnSpc>
                <a:spcPts val="1800"/>
              </a:lnSpc>
              <a:buNone/>
            </a:pPr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93700" algn="just">
              <a:lnSpc>
                <a:spcPts val="1800"/>
              </a:lnSpc>
              <a:buNone/>
            </a:pP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716405" y="702310"/>
            <a:ext cx="9988550" cy="4375150"/>
            <a:chOff x="2703" y="1106"/>
            <a:chExt cx="15730" cy="6890"/>
          </a:xfrm>
        </p:grpSpPr>
        <p:pic>
          <p:nvPicPr>
            <p:cNvPr id="19" name="图片 18" descr="C:\Users\chengfu\Desktop\111\SJ 13.jpgSJ 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703" y="1106"/>
              <a:ext cx="4821" cy="6890"/>
            </a:xfrm>
            <a:prstGeom prst="round2SameRect">
              <a:avLst/>
            </a:prstGeom>
          </p:spPr>
        </p:pic>
        <p:pic>
          <p:nvPicPr>
            <p:cNvPr id="6" name="图片 5" descr="C:\Users\chengfu\Desktop\111\SJ 16.jpgSJ 16"/>
            <p:cNvPicPr>
              <a:picLocks noChangeAspect="1"/>
            </p:cNvPicPr>
            <p:nvPr/>
          </p:nvPicPr>
          <p:blipFill>
            <a:blip r:embed="rId3"/>
            <a:srcRect b="-218"/>
            <a:stretch>
              <a:fillRect/>
            </a:stretch>
          </p:blipFill>
          <p:spPr>
            <a:xfrm>
              <a:off x="8124" y="1106"/>
              <a:ext cx="4821" cy="6890"/>
            </a:xfrm>
            <a:prstGeom prst="round2SameRect">
              <a:avLst/>
            </a:prstGeom>
          </p:spPr>
        </p:pic>
        <p:pic>
          <p:nvPicPr>
            <p:cNvPr id="10" name="图片 9" descr="C:\Users\chengfu\Desktop\111\SJ 17.jpgSJ 17"/>
            <p:cNvPicPr>
              <a:picLocks noChangeAspect="1"/>
            </p:cNvPicPr>
            <p:nvPr/>
          </p:nvPicPr>
          <p:blipFill>
            <a:blip r:embed="rId4"/>
            <a:srcRect b="-218"/>
            <a:stretch>
              <a:fillRect/>
            </a:stretch>
          </p:blipFill>
          <p:spPr>
            <a:xfrm>
              <a:off x="13613" y="1106"/>
              <a:ext cx="4821" cy="6890"/>
            </a:xfrm>
            <a:prstGeom prst="round2SameRect">
              <a:avLst/>
            </a:prstGeom>
          </p:spPr>
        </p:pic>
      </p:grpSp>
      <p:sp>
        <p:nvSpPr>
          <p:cNvPr id="4" name="直角三角形 3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9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5" grpId="0" build="p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596265" y="1334770"/>
            <a:ext cx="10955020" cy="758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 fontAlgn="auto">
              <a:lnSpc>
                <a:spcPts val="2600"/>
              </a:lnSpc>
              <a:spcAft>
                <a:spcPts val="0"/>
              </a:spcAft>
              <a:buNone/>
            </a:pPr>
            <a:r>
              <a:rPr lang="zh-CN" altLang="en-US" sz="2200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b="1"/>
          </a:p>
          <a:p>
            <a:pPr marL="0" indent="0" algn="l" fontAlgn="auto">
              <a:lnSpc>
                <a:spcPts val="2600"/>
              </a:lnSpc>
              <a:buNone/>
            </a:pPr>
            <a:endParaRPr lang="zh-CN" altLang="en-US" b="1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232525" y="2244725"/>
            <a:ext cx="4774565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98245" y="4141470"/>
            <a:ext cx="4774565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198245" y="2244725"/>
            <a:ext cx="4774565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232525" y="4141470"/>
            <a:ext cx="4774565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24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  <p:bldP spid="11" grpId="0"/>
      <p:bldP spid="13" grpId="0"/>
      <p:bldP spid="8" grpId="0" bldLvl="0" animBg="1"/>
      <p:bldP spid="9" grpId="0"/>
      <p:bldP spid="14" grpId="0"/>
      <p:bldP spid="10" grpId="0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596265" y="1202055"/>
            <a:ext cx="10955020" cy="5964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fontAlgn="auto">
              <a:lnSpc>
                <a:spcPts val="2600"/>
              </a:lnSpc>
              <a:spcAft>
                <a:spcPts val="2000"/>
              </a:spcAft>
              <a:buNone/>
            </a:pPr>
            <a:r>
              <a:rPr 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标题添加处</a:t>
            </a:r>
            <a:endParaRPr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l" fontAlgn="auto">
              <a:lnSpc>
                <a:spcPts val="2600"/>
              </a:lnSpc>
              <a:spcAft>
                <a:spcPts val="1200"/>
              </a:spcAft>
              <a:buClr>
                <a:srgbClr val="C00000"/>
              </a:buClr>
              <a:buFont typeface="Wingdings" panose="05000000000000000000" charset="0"/>
              <a:buChar char="l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l" fontAlgn="auto">
              <a:lnSpc>
                <a:spcPts val="2600"/>
              </a:lnSpc>
              <a:spcAft>
                <a:spcPts val="12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l" fontAlgn="auto">
              <a:lnSpc>
                <a:spcPts val="2600"/>
              </a:lnSpc>
              <a:spcAft>
                <a:spcPts val="12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l" fontAlgn="auto">
              <a:lnSpc>
                <a:spcPts val="2600"/>
              </a:lnSpc>
              <a:spcAft>
                <a:spcPts val="12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0" indent="0" algn="l" fontAlgn="auto">
              <a:lnSpc>
                <a:spcPts val="2600"/>
              </a:lnSpc>
              <a:buNone/>
            </a:pPr>
            <a:endParaRPr lang="zh-CN" altLang="en-US"/>
          </a:p>
          <a:p>
            <a:pPr marL="0" indent="0" algn="l" fontAlgn="auto">
              <a:lnSpc>
                <a:spcPts val="2600"/>
              </a:lnSpc>
              <a:buNone/>
            </a:pPr>
            <a:endParaRPr lang="zh-CN" altLang="en-US"/>
          </a:p>
        </p:txBody>
      </p:sp>
      <p:sp>
        <p:nvSpPr>
          <p:cNvPr id="7" name="KSO_Shape"/>
          <p:cNvSpPr/>
          <p:nvPr userDrawn="1"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149350" y="413385"/>
            <a:ext cx="3058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3A3A3A"/>
                </a:solidFill>
                <a:latin typeface="黑体" panose="02010609060101010101" charset="-122"/>
                <a:ea typeface="黑体" panose="02010609060101010101" charset="-122"/>
              </a:rPr>
              <a:t>此处输入标题</a:t>
            </a:r>
            <a:endParaRPr lang="zh-CN" altLang="en-US" sz="1600" dirty="0">
              <a:solidFill>
                <a:srgbClr val="3A3A3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直角三角形 8"/>
          <p:cNvSpPr/>
          <p:nvPr userDrawn="1"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23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  <p:bldP spid="10" grpId="0"/>
      <p:bldP spid="9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34.png"/><Relationship Id="rId7" Type="http://schemas.openxmlformats.org/officeDocument/2006/relationships/image" Target="../media/image1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2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-3810" y="1793875"/>
            <a:ext cx="12192000" cy="2806700"/>
          </a:xfrm>
          <a:prstGeom prst="rect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p>
            <a:pPr algn="ctr"/>
            <a:endParaRPr lang="zh-CN" altLang="en-US" sz="6000" b="1" dirty="0"/>
          </a:p>
        </p:txBody>
      </p:sp>
      <p:sp>
        <p:nvSpPr>
          <p:cNvPr id="22" name="矩形 21"/>
          <p:cNvSpPr/>
          <p:nvPr/>
        </p:nvSpPr>
        <p:spPr>
          <a:xfrm>
            <a:off x="1219835" y="2641644"/>
            <a:ext cx="9752330" cy="101473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江西财经大学会议类</a:t>
            </a:r>
            <a:r>
              <a:rPr lang="en-US" altLang="zh-CN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箭头: V 形 26"/>
          <p:cNvSpPr/>
          <p:nvPr/>
        </p:nvSpPr>
        <p:spPr>
          <a:xfrm rot="5400000">
            <a:off x="5853684" y="3998255"/>
            <a:ext cx="484632" cy="484632"/>
          </a:xfrm>
          <a:prstGeom prst="chevron">
            <a:avLst>
              <a:gd name="adj" fmla="val 53700"/>
            </a:avLst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5939807" y="4590854"/>
            <a:ext cx="312387" cy="187653"/>
          </a:xfrm>
          <a:prstGeom prst="triangle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p>
            <a:pPr algn="ctr"/>
            <a:endParaRPr lang="zh-CN" altLang="en-US" sz="1580"/>
          </a:p>
        </p:txBody>
      </p:sp>
      <p:sp>
        <p:nvSpPr>
          <p:cNvPr id="15" name="文本框 14"/>
          <p:cNvSpPr txBox="1"/>
          <p:nvPr/>
        </p:nvSpPr>
        <p:spPr>
          <a:xfrm>
            <a:off x="5082474" y="5559817"/>
            <a:ext cx="20186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000" dirty="0">
                <a:solidFill>
                  <a:srgbClr val="C00000"/>
                </a:solidFill>
              </a:rPr>
              <a:t>指导老师：</a:t>
            </a:r>
            <a:r>
              <a:rPr lang="zh-CN" altLang="en-US" sz="2000" dirty="0">
                <a:solidFill>
                  <a:srgbClr val="C00000"/>
                </a:solidFill>
                <a:sym typeface="+mn-ea"/>
              </a:rPr>
              <a:t>×××</a:t>
            </a:r>
            <a:endParaRPr lang="zh-CN" altLang="en-US" sz="2000" dirty="0">
              <a:solidFill>
                <a:srgbClr val="C00000"/>
              </a:solidFill>
              <a:sym typeface="+mn-ea"/>
            </a:endParaRPr>
          </a:p>
        </p:txBody>
      </p:sp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8795" y="772795"/>
            <a:ext cx="2406015" cy="5365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 bldLvl="0" animBg="1"/>
      <p:bldP spid="27" grpId="0" animBg="1"/>
      <p:bldP spid="6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C:\Users\chengfu\Desktop\111\019.jpg019"/>
          <p:cNvPicPr>
            <a:picLocks noChangeAspect="1"/>
          </p:cNvPicPr>
          <p:nvPr/>
        </p:nvPicPr>
        <p:blipFill>
          <a:blip r:embed="rId1"/>
          <a:srcRect t="-225"/>
          <a:stretch>
            <a:fillRect/>
          </a:stretch>
        </p:blipFill>
        <p:spPr>
          <a:xfrm>
            <a:off x="596265" y="1038225"/>
            <a:ext cx="2720340" cy="5271135"/>
          </a:xfrm>
          <a:prstGeom prst="roundRect">
            <a:avLst/>
          </a:prstGeom>
        </p:spPr>
      </p:pic>
      <p:pic>
        <p:nvPicPr>
          <p:cNvPr id="14" name="图片 13" descr="C:\Users\chengfu\Desktop\111\SJ 16.jpgSJ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05835" y="3792855"/>
            <a:ext cx="3155315" cy="2527935"/>
          </a:xfrm>
          <a:prstGeom prst="roundRect">
            <a:avLst/>
          </a:prstGeom>
        </p:spPr>
      </p:pic>
      <p:pic>
        <p:nvPicPr>
          <p:cNvPr id="15" name="图片 14" descr="C:\Users\chengfu\Desktop\111\032.jpg0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05835" y="1038225"/>
            <a:ext cx="3155315" cy="2548890"/>
          </a:xfrm>
          <a:prstGeom prst="roundRect">
            <a:avLst/>
          </a:prstGeom>
        </p:spPr>
      </p:pic>
      <p:sp>
        <p:nvSpPr>
          <p:cNvPr id="20" name="内容占位符 19"/>
          <p:cNvSpPr>
            <a:spLocks noGrp="1"/>
          </p:cNvSpPr>
          <p:nvPr>
            <p:ph idx="1"/>
          </p:nvPr>
        </p:nvSpPr>
        <p:spPr>
          <a:xfrm>
            <a:off x="7078345" y="1049655"/>
            <a:ext cx="4251325" cy="2224405"/>
          </a:xfrm>
        </p:spPr>
        <p:txBody>
          <a:bodyPr>
            <a:noAutofit/>
          </a:bodyPr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内容占位符 10"/>
          <p:cNvSpPr>
            <a:spLocks noGrp="1"/>
          </p:cNvSpPr>
          <p:nvPr/>
        </p:nvSpPr>
        <p:spPr>
          <a:xfrm>
            <a:off x="7078345" y="3240405"/>
            <a:ext cx="4251325" cy="291846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18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10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  <p:bldP spid="20" grpId="0" build="p"/>
      <p:bldP spid="24" grpId="0"/>
      <p:bldP spid="3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chengfu\Desktop\111\027.jpg0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8035" y="4074160"/>
            <a:ext cx="2577465" cy="2577465"/>
          </a:xfrm>
          <a:prstGeom prst="teardrop">
            <a:avLst/>
          </a:prstGeom>
        </p:spPr>
      </p:pic>
      <p:pic>
        <p:nvPicPr>
          <p:cNvPr id="5" name="图片 4" descr="C:\Users\chengfu\Desktop\111\024.jpg0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3555365" y="4074160"/>
            <a:ext cx="2581275" cy="2581275"/>
          </a:xfrm>
          <a:prstGeom prst="teardrop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6974205" y="1706880"/>
            <a:ext cx="4251325" cy="2224405"/>
          </a:xfrm>
        </p:spPr>
        <p:txBody>
          <a:bodyPr>
            <a:noAutofit/>
          </a:bodyPr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泪滴形 21"/>
          <p:cNvSpPr/>
          <p:nvPr/>
        </p:nvSpPr>
        <p:spPr>
          <a:xfrm flipH="1" flipV="1">
            <a:off x="3555365" y="1293495"/>
            <a:ext cx="2576830" cy="2576830"/>
          </a:xfrm>
          <a:prstGeom prst="teardrop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5400000">
            <a:off x="793750" y="1297940"/>
            <a:ext cx="2572385" cy="2572385"/>
          </a:xfrm>
          <a:prstGeom prst="teardrop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内容占位符 10"/>
          <p:cNvSpPr>
            <a:spLocks noGrp="1"/>
          </p:cNvSpPr>
          <p:nvPr/>
        </p:nvSpPr>
        <p:spPr>
          <a:xfrm>
            <a:off x="6974205" y="3897630"/>
            <a:ext cx="4251325" cy="222440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11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bldLvl="0" animBg="1"/>
      <p:bldP spid="23" grpId="0" bldLvl="0" animBg="1"/>
      <p:bldP spid="22" grpId="0" bldLvl="0" animBg="1"/>
      <p:bldP spid="24" grpId="0"/>
      <p:bldP spid="11" grpId="0" build="p"/>
      <p:bldP spid="2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-332740" y="-41910"/>
            <a:ext cx="1442720" cy="6877050"/>
            <a:chOff x="-128" y="-66"/>
            <a:chExt cx="2272" cy="10830"/>
          </a:xfrm>
        </p:grpSpPr>
        <p:sp>
          <p:nvSpPr>
            <p:cNvPr id="2" name="任意多边形 1"/>
            <p:cNvSpPr/>
            <p:nvPr/>
          </p:nvSpPr>
          <p:spPr>
            <a:xfrm rot="16200000" flipV="1">
              <a:off x="-3921" y="3758"/>
              <a:ext cx="9859" cy="2273"/>
            </a:xfrm>
            <a:custGeom>
              <a:avLst/>
              <a:gdLst>
                <a:gd name="connsiteX0" fmla="*/ 6260239 w 6260239"/>
                <a:gd name="connsiteY0" fmla="*/ 1443042 h 1443042"/>
                <a:gd name="connsiteX1" fmla="*/ 6260239 w 6260239"/>
                <a:gd name="connsiteY1" fmla="*/ 1370077 h 1443042"/>
                <a:gd name="connsiteX2" fmla="*/ 3239468 w 6260239"/>
                <a:gd name="connsiteY2" fmla="*/ 0 h 1443042"/>
                <a:gd name="connsiteX3" fmla="*/ 0 w 6260239"/>
                <a:gd name="connsiteY3" fmla="*/ 1443042 h 144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0239" h="1443042">
                  <a:moveTo>
                    <a:pt x="6260239" y="1443042"/>
                  </a:moveTo>
                  <a:lnTo>
                    <a:pt x="6260239" y="1370077"/>
                  </a:lnTo>
                  <a:lnTo>
                    <a:pt x="3239468" y="0"/>
                  </a:lnTo>
                  <a:lnTo>
                    <a:pt x="0" y="1443042"/>
                  </a:lnTo>
                  <a:close/>
                </a:path>
              </a:pathLst>
            </a:custGeom>
            <a:solidFill>
              <a:srgbClr val="D70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6200000" flipV="1">
              <a:off x="-4028" y="4592"/>
              <a:ext cx="10073" cy="2273"/>
            </a:xfrm>
            <a:custGeom>
              <a:avLst/>
              <a:gdLst>
                <a:gd name="connsiteX0" fmla="*/ 6396518 w 6396518"/>
                <a:gd name="connsiteY0" fmla="*/ 1443041 h 1443041"/>
                <a:gd name="connsiteX1" fmla="*/ 3214875 w 6396518"/>
                <a:gd name="connsiteY1" fmla="*/ 0 h 1443041"/>
                <a:gd name="connsiteX2" fmla="*/ 0 w 6396518"/>
                <a:gd name="connsiteY2" fmla="*/ 1432086 h 1443041"/>
                <a:gd name="connsiteX3" fmla="*/ 0 w 6396518"/>
                <a:gd name="connsiteY3" fmla="*/ 1443041 h 144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6518" h="1443041">
                  <a:moveTo>
                    <a:pt x="6396518" y="1443041"/>
                  </a:moveTo>
                  <a:lnTo>
                    <a:pt x="3214875" y="0"/>
                  </a:lnTo>
                  <a:lnTo>
                    <a:pt x="0" y="1432086"/>
                  </a:lnTo>
                  <a:lnTo>
                    <a:pt x="0" y="1443041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rot="16200000" flipV="1">
              <a:off x="-834" y="971"/>
              <a:ext cx="3810" cy="1737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602740" y="5455920"/>
            <a:ext cx="9989185" cy="904875"/>
          </a:xfrm>
        </p:spPr>
        <p:txBody>
          <a:bodyPr>
            <a:noAutofit/>
          </a:bodyPr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just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02105" y="702310"/>
            <a:ext cx="9988550" cy="4375150"/>
            <a:chOff x="2703" y="1106"/>
            <a:chExt cx="15730" cy="6890"/>
          </a:xfrm>
        </p:grpSpPr>
        <p:pic>
          <p:nvPicPr>
            <p:cNvPr id="19" name="图片 18" descr="C:\Users\chengfu\Desktop\111\SJ 13.jpgSJ 1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703" y="1106"/>
              <a:ext cx="4821" cy="6890"/>
            </a:xfrm>
            <a:prstGeom prst="round2SameRect">
              <a:avLst/>
            </a:prstGeom>
          </p:spPr>
        </p:pic>
        <p:pic>
          <p:nvPicPr>
            <p:cNvPr id="6" name="图片 5" descr="C:\Users\chengfu\Desktop\111\SJ 16.jpgSJ 16"/>
            <p:cNvPicPr>
              <a:picLocks noChangeAspect="1"/>
            </p:cNvPicPr>
            <p:nvPr/>
          </p:nvPicPr>
          <p:blipFill>
            <a:blip r:embed="rId2"/>
            <a:srcRect b="-218"/>
            <a:stretch>
              <a:fillRect/>
            </a:stretch>
          </p:blipFill>
          <p:spPr>
            <a:xfrm>
              <a:off x="8124" y="1106"/>
              <a:ext cx="4821" cy="6890"/>
            </a:xfrm>
            <a:prstGeom prst="round2SameRect">
              <a:avLst/>
            </a:prstGeom>
          </p:spPr>
        </p:pic>
        <p:pic>
          <p:nvPicPr>
            <p:cNvPr id="10" name="图片 9" descr="C:\Users\chengfu\Desktop\111\SJ 17.jpgSJ 17"/>
            <p:cNvPicPr>
              <a:picLocks noChangeAspect="1"/>
            </p:cNvPicPr>
            <p:nvPr/>
          </p:nvPicPr>
          <p:blipFill>
            <a:blip r:embed="rId3"/>
            <a:srcRect b="-218"/>
            <a:stretch>
              <a:fillRect/>
            </a:stretch>
          </p:blipFill>
          <p:spPr>
            <a:xfrm>
              <a:off x="13613" y="1106"/>
              <a:ext cx="4821" cy="6890"/>
            </a:xfrm>
            <a:prstGeom prst="round2SameRect">
              <a:avLst/>
            </a:prstGeom>
          </p:spPr>
        </p:pic>
      </p:grpSp>
      <p:sp>
        <p:nvSpPr>
          <p:cNvPr id="4" name="直角三角形 3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12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2.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1235" y="1905"/>
            <a:ext cx="7451725" cy="6854190"/>
          </a:xfrm>
          <a:prstGeom prst="rect">
            <a:avLst/>
          </a:prstGeom>
        </p:spPr>
      </p:pic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3</a:t>
            </a:r>
            <a:endParaRPr 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4" name="图片 3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24" grpId="0" bldLvl="0" animBg="1"/>
      <p:bldP spid="24" grpId="1" bldLvl="0" animBg="1"/>
      <p:bldP spid="24" grpId="2" bldLvl="0" animBg="1"/>
      <p:bldP spid="26" grpId="0"/>
      <p:bldP spid="26" grpId="1"/>
      <p:bldP spid="26" grpId="2"/>
      <p:bldP spid="5" grpId="2"/>
      <p:bldP spid="10" grpId="2"/>
      <p:bldP spid="14" grpId="0" bldLvl="0" animBg="1"/>
      <p:bldP spid="24" grpId="3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直角三角形 1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14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2312" y="1555341"/>
            <a:ext cx="7805415" cy="1225548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50000"/>
                    <a:lumOff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4704" y="1341562"/>
            <a:ext cx="4689352" cy="463658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774978" y="3142178"/>
            <a:ext cx="1588089" cy="1368469"/>
          </a:xfrm>
          <a:prstGeom prst="hexagon">
            <a:avLst/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r>
              <a:rPr lang="zh-CN" altLang="en-US" sz="3000" dirty="0" smtClean="0">
                <a:latin typeface="微软雅黑" panose="020B0503020204020204" charset="-122"/>
                <a:ea typeface="微软雅黑" panose="020B0503020204020204" charset="-122"/>
              </a:rPr>
              <a:t>工作进度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箭头连接符 8"/>
          <p:cNvCxnSpPr>
            <a:stCxn id="6" idx="5"/>
            <a:endCxn id="4" idx="1"/>
          </p:cNvCxnSpPr>
          <p:nvPr/>
        </p:nvCxnSpPr>
        <p:spPr>
          <a:xfrm flipV="1">
            <a:off x="2020950" y="2168115"/>
            <a:ext cx="1241362" cy="974063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6" idx="0"/>
            <a:endCxn id="13" idx="1"/>
          </p:cNvCxnSpPr>
          <p:nvPr/>
        </p:nvCxnSpPr>
        <p:spPr>
          <a:xfrm flipV="1">
            <a:off x="2363067" y="3824299"/>
            <a:ext cx="899245" cy="2114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6" idx="1"/>
            <a:endCxn id="16" idx="1"/>
          </p:cNvCxnSpPr>
          <p:nvPr/>
        </p:nvCxnSpPr>
        <p:spPr>
          <a:xfrm>
            <a:off x="2020950" y="4510647"/>
            <a:ext cx="1241362" cy="969836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9"/>
          <p:cNvSpPr txBox="1"/>
          <p:nvPr/>
        </p:nvSpPr>
        <p:spPr>
          <a:xfrm>
            <a:off x="3478476" y="1845735"/>
            <a:ext cx="7301219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2312" y="3211525"/>
            <a:ext cx="7805415" cy="1225548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50000"/>
                    <a:lumOff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94704" y="3038386"/>
            <a:ext cx="4689352" cy="463658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2"/>
          <p:cNvSpPr txBox="1"/>
          <p:nvPr/>
        </p:nvSpPr>
        <p:spPr>
          <a:xfrm>
            <a:off x="3478476" y="3501919"/>
            <a:ext cx="7301219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62312" y="4867709"/>
            <a:ext cx="7805415" cy="1225548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50000"/>
                    <a:lumOff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94704" y="4653930"/>
            <a:ext cx="4689352" cy="463658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p>
            <a:pPr algn="ctr"/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3478476" y="5158103"/>
            <a:ext cx="7301219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6" grpId="0" animBg="1"/>
      <p:bldP spid="4" grpId="0" animBg="1"/>
      <p:bldP spid="5" grpId="0" bldLvl="0" animBg="1"/>
      <p:bldP spid="12" grpId="0"/>
      <p:bldP spid="13" grpId="0" animBg="1"/>
      <p:bldP spid="14" grpId="0" bldLvl="0" animBg="1"/>
      <p:bldP spid="15" grpId="0"/>
      <p:bldP spid="16" grpId="0" animBg="1"/>
      <p:bldP spid="17" grpId="0" bldLvl="0" animBg="1"/>
      <p:bldP spid="18" grpId="0"/>
      <p:bldP spid="19" grpId="0" bldLvl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直角三角形 1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15</a:t>
            </a:r>
            <a:endParaRPr lang="en-US" altLang="zh-CN" sz="200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596265" y="1246505"/>
          <a:ext cx="7595870" cy="506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8411210" y="1246505"/>
            <a:ext cx="3293745" cy="5887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。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此部分作为文字排版占位显示、此部分作为文字排版占位显示、此部分作为文字排版占位显示、此部分作为文字排版占位显示、此部分作为文字排版占位显示、此部分作为文字排版占位显示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13" grpId="0"/>
      <p:bldP spid="4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96110" y="-1270"/>
            <a:ext cx="6986270" cy="6854825"/>
          </a:xfrm>
          <a:prstGeom prst="rect">
            <a:avLst/>
          </a:prstGeom>
        </p:spPr>
      </p:pic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4</a:t>
            </a:r>
            <a:endParaRPr 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3" name="图片 2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2" grpId="0"/>
      <p:bldP spid="12" grpId="1"/>
      <p:bldP spid="6" grpId="0" bldLvl="0" animBg="1"/>
      <p:bldP spid="6" grpId="1" bldLvl="0" animBg="1"/>
      <p:bldP spid="6" grpId="2" bldLvl="0" animBg="1"/>
      <p:bldP spid="7" grpId="0"/>
      <p:bldP spid="7" grpId="1"/>
      <p:bldP spid="7" grpId="2"/>
      <p:bldP spid="15" grpId="2"/>
      <p:bldP spid="12" grpId="2"/>
      <p:bldP spid="5" grpId="0" bldLvl="0" animBg="1"/>
      <p:bldP spid="6" grpId="3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18490" y="1225550"/>
            <a:ext cx="10955020" cy="5528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just" fontAlgn="auto">
              <a:lnSpc>
                <a:spcPts val="26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742950" lvl="1" indent="-285750" algn="just" fontAlgn="auto">
              <a:lnSpc>
                <a:spcPts val="24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7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200150" lvl="2" indent="-285750" algn="just" fontAlgn="auto">
              <a:lnSpc>
                <a:spcPts val="22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657350" lvl="3" indent="-285750" algn="just" fontAlgn="auto">
              <a:lnSpc>
                <a:spcPts val="20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0" indent="0" algn="just" fontAlgn="auto">
              <a:lnSpc>
                <a:spcPts val="2600"/>
              </a:lnSpc>
              <a:buNone/>
            </a:pPr>
            <a:endParaRPr lang="zh-CN" altLang="en-US"/>
          </a:p>
          <a:p>
            <a:pPr marL="0" indent="0" algn="just" fontAlgn="auto">
              <a:lnSpc>
                <a:spcPts val="2600"/>
              </a:lnSpc>
              <a:buNone/>
            </a:pPr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17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 bldLvl="0" animBg="1"/>
      <p:bldP spid="2" grpId="0" bldLvl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96265" y="1158875"/>
            <a:ext cx="5375910" cy="61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457200" algn="just" fontAlgn="auto">
              <a:lnSpc>
                <a:spcPts val="26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742950" lvl="1" indent="431800" algn="just" fontAlgn="auto">
              <a:lnSpc>
                <a:spcPts val="24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endParaRPr sz="17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200150" lvl="2" indent="406400" algn="just" fontAlgn="auto">
              <a:lnSpc>
                <a:spcPts val="22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657350" lvl="3" indent="381000" algn="just" fontAlgn="auto">
              <a:lnSpc>
                <a:spcPts val="20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0" indent="457200" algn="just" fontAlgn="auto">
              <a:lnSpc>
                <a:spcPts val="26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/>
          </a:p>
          <a:p>
            <a:pPr marL="0" indent="457200" algn="just" fontAlgn="auto">
              <a:lnSpc>
                <a:spcPts val="26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18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2840" y="1158875"/>
            <a:ext cx="5375910" cy="61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457200" algn="just" fontAlgn="auto">
              <a:lnSpc>
                <a:spcPts val="26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742950" lvl="1" indent="431800" algn="just" fontAlgn="auto">
              <a:lnSpc>
                <a:spcPts val="24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endParaRPr sz="17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200150" lvl="2" indent="406400" algn="just" fontAlgn="auto">
              <a:lnSpc>
                <a:spcPts val="22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657350" lvl="3" indent="381000" algn="just" fontAlgn="auto">
              <a:lnSpc>
                <a:spcPts val="2000"/>
              </a:lnSpc>
              <a:spcAft>
                <a:spcPts val="2400"/>
              </a:spcAft>
              <a:buClr>
                <a:srgbClr val="D70C25"/>
              </a:buClr>
              <a:buFont typeface="Wingdings" panose="05000000000000000000" charset="0"/>
              <a:buChar char="l"/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0" indent="457200" algn="just" fontAlgn="auto">
              <a:lnSpc>
                <a:spcPts val="26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/>
          </a:p>
          <a:p>
            <a:pPr marL="0" indent="457200" algn="just" fontAlgn="auto">
              <a:lnSpc>
                <a:spcPts val="26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/>
          </a:p>
        </p:txBody>
      </p:sp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 bldLvl="0" animBg="1"/>
      <p:bldP spid="15" grpId="0"/>
      <p:bldP spid="2" grpId="0" bldLvl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775335" y="2051050"/>
            <a:ext cx="3496310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19</a:t>
            </a:r>
            <a:endParaRPr lang="en-US" altLang="zh-CN" sz="200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02455" y="2051050"/>
            <a:ext cx="3387725" cy="3386455"/>
            <a:chOff x="6933" y="3230"/>
            <a:chExt cx="5335" cy="5333"/>
          </a:xfrm>
        </p:grpSpPr>
        <p:sp>
          <p:nvSpPr>
            <p:cNvPr id="35845" name="Freeform 5"/>
            <p:cNvSpPr/>
            <p:nvPr/>
          </p:nvSpPr>
          <p:spPr>
            <a:xfrm>
              <a:off x="9658" y="4865"/>
              <a:ext cx="2610" cy="3675"/>
            </a:xfrm>
            <a:custGeom>
              <a:avLst/>
              <a:gdLst>
                <a:gd name="txL" fmla="*/ 0 w 1467"/>
                <a:gd name="txT" fmla="*/ 0 h 2068"/>
                <a:gd name="txR" fmla="*/ 1467 w 1467"/>
                <a:gd name="txB" fmla="*/ 2068 h 2068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txL" t="txT" r="txR" b="tx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D70C2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6" name="Freeform 6"/>
            <p:cNvSpPr/>
            <p:nvPr/>
          </p:nvSpPr>
          <p:spPr>
            <a:xfrm>
              <a:off x="8573" y="3230"/>
              <a:ext cx="3672" cy="2608"/>
            </a:xfrm>
            <a:custGeom>
              <a:avLst/>
              <a:gdLst>
                <a:gd name="txL" fmla="*/ 0 w 2067"/>
                <a:gd name="txT" fmla="*/ 0 h 1468"/>
                <a:gd name="txR" fmla="*/ 2067 w 2067"/>
                <a:gd name="txB" fmla="*/ 1468 h 1468"/>
              </a:gdLst>
              <a:ahLst/>
              <a:cxnLst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rgbClr val="3A3A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7" name="Freeform 7"/>
            <p:cNvSpPr/>
            <p:nvPr/>
          </p:nvSpPr>
          <p:spPr>
            <a:xfrm>
              <a:off x="6933" y="3253"/>
              <a:ext cx="2610" cy="3672"/>
            </a:xfrm>
            <a:custGeom>
              <a:avLst/>
              <a:gdLst>
                <a:gd name="txL" fmla="*/ 0 w 1467"/>
                <a:gd name="txT" fmla="*/ 0 h 2068"/>
                <a:gd name="txR" fmla="*/ 1467 w 1467"/>
                <a:gd name="txB" fmla="*/ 2068 h 2068"/>
              </a:gdLst>
              <a:ahLst/>
              <a:cxnLst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txL" t="txT" r="txR" b="tx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D70C2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8" name="Freeform 8"/>
            <p:cNvSpPr/>
            <p:nvPr/>
          </p:nvSpPr>
          <p:spPr>
            <a:xfrm>
              <a:off x="6958" y="5955"/>
              <a:ext cx="3675" cy="2608"/>
            </a:xfrm>
            <a:custGeom>
              <a:avLst/>
              <a:gdLst>
                <a:gd name="txL" fmla="*/ 0 w 2068"/>
                <a:gd name="txT" fmla="*/ 0 h 1468"/>
                <a:gd name="txR" fmla="*/ 2068 w 2068"/>
                <a:gd name="txB" fmla="*/ 1468 h 1468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rgbClr val="3A3A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9" name="矩形 28"/>
            <p:cNvSpPr/>
            <p:nvPr/>
          </p:nvSpPr>
          <p:spPr>
            <a:xfrm>
              <a:off x="7348" y="3760"/>
              <a:ext cx="807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35850" name="矩形 29"/>
            <p:cNvSpPr/>
            <p:nvPr/>
          </p:nvSpPr>
          <p:spPr>
            <a:xfrm>
              <a:off x="11180" y="3630"/>
              <a:ext cx="875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35851" name="矩形 30"/>
            <p:cNvSpPr/>
            <p:nvPr/>
          </p:nvSpPr>
          <p:spPr>
            <a:xfrm>
              <a:off x="11070" y="7473"/>
              <a:ext cx="89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35852" name="矩形 31"/>
            <p:cNvSpPr/>
            <p:nvPr/>
          </p:nvSpPr>
          <p:spPr>
            <a:xfrm>
              <a:off x="7280" y="7348"/>
              <a:ext cx="87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75335" y="3997960"/>
            <a:ext cx="3496310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66100" y="3997960"/>
            <a:ext cx="3496310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66100" y="2051050"/>
            <a:ext cx="3496310" cy="1424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D70C25"/>
                </a:solidFill>
                <a:latin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15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ts val="260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</a:t>
            </a:r>
            <a:r>
              <a:rPr lang="zh-CN"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endParaRPr lang="zh-CN"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0" grpId="0" bldLvl="0" animBg="1"/>
      <p:bldP spid="2" grpId="0"/>
      <p:bldP spid="3" grpId="0"/>
      <p:bldP spid="4" grpId="0"/>
      <p:bldP spid="6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麦庐"/>
          <p:cNvPicPr>
            <a:picLocks noChangeAspect="1"/>
          </p:cNvPicPr>
          <p:nvPr/>
        </p:nvPicPr>
        <p:blipFill>
          <a:blip r:embed="rId1"/>
          <a:srcRect t="35902" b="34080"/>
          <a:stretch>
            <a:fillRect/>
          </a:stretch>
        </p:blipFill>
        <p:spPr>
          <a:xfrm>
            <a:off x="-46355" y="29210"/>
            <a:ext cx="12284075" cy="24091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255" y="2042795"/>
            <a:ext cx="4735830" cy="811530"/>
            <a:chOff x="-13" y="3217"/>
            <a:chExt cx="7458" cy="1278"/>
          </a:xfrm>
        </p:grpSpPr>
        <p:grpSp>
          <p:nvGrpSpPr>
            <p:cNvPr id="4" name="组合 3"/>
            <p:cNvGrpSpPr/>
            <p:nvPr/>
          </p:nvGrpSpPr>
          <p:grpSpPr>
            <a:xfrm>
              <a:off x="-13" y="3217"/>
              <a:ext cx="4307" cy="1190"/>
              <a:chOff x="-13" y="3217"/>
              <a:chExt cx="4307" cy="1190"/>
            </a:xfrm>
          </p:grpSpPr>
          <p:sp>
            <p:nvSpPr>
              <p:cNvPr id="5" name="平行四边形 4"/>
              <p:cNvSpPr/>
              <p:nvPr/>
            </p:nvSpPr>
            <p:spPr bwMode="auto">
              <a:xfrm>
                <a:off x="-6" y="3840"/>
                <a:ext cx="4301" cy="567"/>
              </a:xfrm>
              <a:prstGeom prst="parallelogram">
                <a:avLst>
                  <a:gd name="adj" fmla="val 76283"/>
                </a:avLst>
              </a:prstGeom>
              <a:solidFill>
                <a:srgbClr val="C00000"/>
              </a:solidFill>
              <a:ln w="19050">
                <a:noFill/>
                <a:round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Autofit/>
              </a:bodyPr>
              <a:p>
                <a:pPr algn="ctr"/>
                <a:endParaRPr lang="zh-CN" altLang="en-US" sz="12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 bwMode="auto">
              <a:xfrm>
                <a:off x="-13" y="3217"/>
                <a:ext cx="3873" cy="1191"/>
              </a:xfrm>
              <a:prstGeom prst="rect">
                <a:avLst/>
              </a:prstGeom>
              <a:solidFill>
                <a:srgbClr val="D70C25"/>
              </a:solidFill>
              <a:ln w="19050">
                <a:noFill/>
                <a:round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Autofit/>
              </a:bodyPr>
              <a:p>
                <a:pPr algn="ctr"/>
                <a:r>
                  <a:rPr lang="zh-CN" altLang="en-US" sz="2800" b="1" dirty="0">
                    <a:solidFill>
                      <a:schemeClr val="bg1">
                        <a:lumMod val="100000"/>
                      </a:schemeClr>
                    </a:solidFill>
                    <a:cs typeface="+mn-ea"/>
                    <a:sym typeface="+mn-lt"/>
                  </a:rPr>
                  <a:t>目   录</a:t>
                </a:r>
                <a:endParaRPr lang="zh-CN" altLang="en-US" sz="28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157" y="3963"/>
              <a:ext cx="3289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 b="1" dirty="0">
                  <a:solidFill>
                    <a:srgbClr val="D70C25"/>
                  </a:solidFill>
                </a:rPr>
                <a:t>CONTENT</a:t>
              </a:r>
              <a:endParaRPr lang="en-US" altLang="zh-CN" sz="1600" b="1" dirty="0">
                <a:solidFill>
                  <a:srgbClr val="D70C25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 bwMode="auto">
          <a:xfrm>
            <a:off x="2722245" y="305498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3406140" y="3243581"/>
            <a:ext cx="2586990" cy="782319"/>
            <a:chOff x="1906687" y="1830472"/>
            <a:chExt cx="2587220" cy="782231"/>
          </a:xfrm>
        </p:grpSpPr>
        <p:sp>
          <p:nvSpPr>
            <p:cNvPr id="11" name="Rectangle 73"/>
            <p:cNvSpPr/>
            <p:nvPr/>
          </p:nvSpPr>
          <p:spPr>
            <a:xfrm>
              <a:off x="1906687" y="1830472"/>
              <a:ext cx="2587220" cy="306036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73"/>
            <p:cNvSpPr/>
            <p:nvPr/>
          </p:nvSpPr>
          <p:spPr>
            <a:xfrm>
              <a:off x="1906687" y="2076692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latin typeface="+mn-ea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0">
            <a:off x="3406140" y="4236720"/>
            <a:ext cx="2586990" cy="782320"/>
            <a:chOff x="1906687" y="3518690"/>
            <a:chExt cx="2587220" cy="782232"/>
          </a:xfrm>
        </p:grpSpPr>
        <p:sp>
          <p:nvSpPr>
            <p:cNvPr id="14" name="Rectangle 73"/>
            <p:cNvSpPr/>
            <p:nvPr/>
          </p:nvSpPr>
          <p:spPr>
            <a:xfrm>
              <a:off x="1906687" y="3518690"/>
              <a:ext cx="2587220" cy="292702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73"/>
            <p:cNvSpPr/>
            <p:nvPr/>
          </p:nvSpPr>
          <p:spPr>
            <a:xfrm>
              <a:off x="1906687" y="376491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 bwMode="auto">
          <a:xfrm>
            <a:off x="2722245" y="413702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rot="0">
            <a:off x="3406140" y="5340350"/>
            <a:ext cx="2586990" cy="782320"/>
            <a:chOff x="1906687" y="5133510"/>
            <a:chExt cx="2587220" cy="782232"/>
          </a:xfrm>
        </p:grpSpPr>
        <p:sp>
          <p:nvSpPr>
            <p:cNvPr id="17" name="Rectangle 73"/>
            <p:cNvSpPr/>
            <p:nvPr/>
          </p:nvSpPr>
          <p:spPr>
            <a:xfrm>
              <a:off x="1906687" y="5133510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73"/>
            <p:cNvSpPr/>
            <p:nvPr/>
          </p:nvSpPr>
          <p:spPr>
            <a:xfrm>
              <a:off x="1906687" y="537973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 bwMode="auto">
          <a:xfrm>
            <a:off x="2722245" y="5218430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5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 rot="0">
            <a:off x="8046720" y="3183890"/>
            <a:ext cx="2586990" cy="782320"/>
            <a:chOff x="8232127" y="1770788"/>
            <a:chExt cx="2587220" cy="782232"/>
          </a:xfrm>
        </p:grpSpPr>
        <p:sp>
          <p:nvSpPr>
            <p:cNvPr id="20" name="Rectangle 73"/>
            <p:cNvSpPr/>
            <p:nvPr/>
          </p:nvSpPr>
          <p:spPr>
            <a:xfrm>
              <a:off x="8232127" y="1770788"/>
              <a:ext cx="2587220" cy="306036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73"/>
            <p:cNvSpPr/>
            <p:nvPr/>
          </p:nvSpPr>
          <p:spPr>
            <a:xfrm>
              <a:off x="8232127" y="2017009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 bwMode="auto">
          <a:xfrm>
            <a:off x="7362825" y="305498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0">
            <a:off x="8046720" y="4236720"/>
            <a:ext cx="2586990" cy="782320"/>
            <a:chOff x="8241018" y="3518690"/>
            <a:chExt cx="2587220" cy="782232"/>
          </a:xfrm>
        </p:grpSpPr>
        <p:sp>
          <p:nvSpPr>
            <p:cNvPr id="23" name="Rectangle 73"/>
            <p:cNvSpPr/>
            <p:nvPr/>
          </p:nvSpPr>
          <p:spPr>
            <a:xfrm>
              <a:off x="8241018" y="3518690"/>
              <a:ext cx="2587220" cy="29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8241018" y="376491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 bwMode="auto">
          <a:xfrm>
            <a:off x="7362825" y="4137025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046720" y="5340350"/>
            <a:ext cx="2586990" cy="782320"/>
            <a:chOff x="8241018" y="5133510"/>
            <a:chExt cx="2587220" cy="782232"/>
          </a:xfrm>
        </p:grpSpPr>
        <p:sp>
          <p:nvSpPr>
            <p:cNvPr id="26" name="Rectangle 73"/>
            <p:cNvSpPr/>
            <p:nvPr/>
          </p:nvSpPr>
          <p:spPr>
            <a:xfrm>
              <a:off x="8241018" y="5133510"/>
              <a:ext cx="2587220" cy="24622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此处输入标题</a:t>
              </a:r>
              <a:endParaRPr lang="zh-CN" alt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73"/>
            <p:cNvSpPr/>
            <p:nvPr/>
          </p:nvSpPr>
          <p:spPr>
            <a:xfrm>
              <a:off x="8241018" y="537973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 bwMode="auto">
          <a:xfrm>
            <a:off x="7362825" y="5218430"/>
            <a:ext cx="683895" cy="683895"/>
          </a:xfrm>
          <a:prstGeom prst="rect">
            <a:avLst/>
          </a:prstGeom>
          <a:solidFill>
            <a:srgbClr val="D70C2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6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2" grpId="0" animBg="1"/>
      <p:bldP spid="31" grpId="0" bldLvl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未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83815" y="0"/>
            <a:ext cx="7835900" cy="6855460"/>
          </a:xfrm>
          <a:prstGeom prst="rect">
            <a:avLst/>
          </a:prstGeom>
        </p:spPr>
      </p:pic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5</a:t>
            </a:r>
            <a:endParaRPr 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8" name="图片 7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5" grpId="0" bldLvl="0" animBg="1"/>
      <p:bldP spid="5" grpId="1" bldLvl="0" animBg="1"/>
      <p:bldP spid="5" grpId="2" bldLvl="0" animBg="1"/>
      <p:bldP spid="6" grpId="0"/>
      <p:bldP spid="6" grpId="1"/>
      <p:bldP spid="6" grpId="2"/>
      <p:bldP spid="15" grpId="2"/>
      <p:bldP spid="3" grpId="2"/>
      <p:bldP spid="4" grpId="0" bldLvl="0" animBg="1"/>
      <p:bldP spid="5" grpId="3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595948" y="3849370"/>
            <a:ext cx="2809875" cy="22383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21</a:t>
            </a:r>
            <a:endParaRPr lang="en-US" altLang="zh-CN" sz="2000">
              <a:solidFill>
                <a:schemeClr val="bg1"/>
              </a:solidFill>
            </a:endParaRPr>
          </a:p>
        </p:txBody>
      </p:sp>
      <p:pic>
        <p:nvPicPr>
          <p:cNvPr id="2" name="图片 1" descr="标志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0390" y="1758315"/>
            <a:ext cx="2293620" cy="1647190"/>
          </a:xfrm>
          <a:prstGeom prst="rect">
            <a:avLst/>
          </a:prstGeom>
        </p:spPr>
      </p:pic>
      <p:pic>
        <p:nvPicPr>
          <p:cNvPr id="3" name="图片 2" descr="标志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" y="2725420"/>
            <a:ext cx="3364865" cy="737870"/>
          </a:xfrm>
          <a:prstGeom prst="rect">
            <a:avLst/>
          </a:prstGeom>
        </p:spPr>
      </p:pic>
      <p:pic>
        <p:nvPicPr>
          <p:cNvPr id="4" name="图片 3" descr="标志 (4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4338955"/>
            <a:ext cx="2458720" cy="1748790"/>
          </a:xfrm>
          <a:prstGeom prst="rect">
            <a:avLst/>
          </a:prstGeom>
        </p:spPr>
      </p:pic>
      <p:pic>
        <p:nvPicPr>
          <p:cNvPr id="5" name="图片 4" descr="标志 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510" y="1758315"/>
            <a:ext cx="962025" cy="4466590"/>
          </a:xfrm>
          <a:prstGeom prst="rect">
            <a:avLst/>
          </a:prstGeom>
        </p:spPr>
      </p:pic>
      <p:pic>
        <p:nvPicPr>
          <p:cNvPr id="6" name="图片 5" descr="江财VI-A-0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4100" y="1443990"/>
            <a:ext cx="3202940" cy="680720"/>
          </a:xfrm>
          <a:prstGeom prst="rect">
            <a:avLst/>
          </a:prstGeom>
        </p:spPr>
      </p:pic>
      <p:pic>
        <p:nvPicPr>
          <p:cNvPr id="7" name="图片 6" descr="江财VI-A-0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6525" y="2324100"/>
            <a:ext cx="2480310" cy="4377690"/>
          </a:xfrm>
          <a:prstGeom prst="rect">
            <a:avLst/>
          </a:prstGeom>
        </p:spPr>
      </p:pic>
      <p:pic>
        <p:nvPicPr>
          <p:cNvPr id="11" name="图片 10" descr="未标题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265" y="1443990"/>
            <a:ext cx="3364865" cy="750570"/>
          </a:xfrm>
          <a:prstGeom prst="rect">
            <a:avLst/>
          </a:prstGeom>
        </p:spPr>
      </p:pic>
      <p:pic>
        <p:nvPicPr>
          <p:cNvPr id="12" name="图片 11" descr="未标题-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180" y="4116705"/>
            <a:ext cx="2391410" cy="1703705"/>
          </a:xfrm>
          <a:prstGeom prst="rect">
            <a:avLst/>
          </a:prstGeom>
        </p:spPr>
      </p:pic>
      <p:sp>
        <p:nvSpPr>
          <p:cNvPr id="15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bldLvl="0" animBg="1"/>
      <p:bldP spid="15" grpId="0" bldLvl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66775" y="0"/>
            <a:ext cx="4564380" cy="6853555"/>
          </a:xfrm>
          <a:prstGeom prst="rect">
            <a:avLst/>
          </a:prstGeom>
        </p:spPr>
      </p:pic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6</a:t>
            </a:r>
            <a:endParaRPr 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8" name="图片 7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6" grpId="0" bldLvl="0" animBg="1"/>
      <p:bldP spid="6" grpId="1" bldLvl="0" animBg="1"/>
      <p:bldP spid="6" grpId="2" bldLvl="0" animBg="1"/>
      <p:bldP spid="7" grpId="0"/>
      <p:bldP spid="7" grpId="1"/>
      <p:bldP spid="7" grpId="2"/>
      <p:bldP spid="15" grpId="2"/>
      <p:bldP spid="3" grpId="2"/>
      <p:bldP spid="4" grpId="0" bldLvl="0" animBg="1"/>
      <p:bldP spid="6" grpId="3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793875"/>
            <a:ext cx="12192000" cy="2994660"/>
            <a:chOff x="0" y="2558"/>
            <a:chExt cx="19200" cy="4983"/>
          </a:xfrm>
          <a:solidFill>
            <a:srgbClr val="D70C25"/>
          </a:solidFill>
        </p:grpSpPr>
        <p:sp>
          <p:nvSpPr>
            <p:cNvPr id="5" name="矩形 4"/>
            <p:cNvSpPr/>
            <p:nvPr/>
          </p:nvSpPr>
          <p:spPr>
            <a:xfrm>
              <a:off x="0" y="2558"/>
              <a:ext cx="19200" cy="46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b="1" dirty="0"/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9354" y="7245"/>
              <a:ext cx="492" cy="29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58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082474" y="5559817"/>
            <a:ext cx="20186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000" dirty="0">
                <a:solidFill>
                  <a:srgbClr val="D70C25"/>
                </a:solidFill>
              </a:rPr>
              <a:t>指导老师：</a:t>
            </a:r>
            <a:r>
              <a:rPr lang="zh-CN" altLang="en-US" sz="2000" dirty="0">
                <a:solidFill>
                  <a:srgbClr val="D70C25"/>
                </a:solidFill>
                <a:sym typeface="+mn-ea"/>
              </a:rPr>
              <a:t>××</a:t>
            </a:r>
            <a:r>
              <a:rPr lang="zh-CN" altLang="en-US" sz="2000" dirty="0">
                <a:solidFill>
                  <a:srgbClr val="D70C25"/>
                </a:solidFill>
                <a:sym typeface="+mn-ea"/>
              </a:rPr>
              <a:t>×</a:t>
            </a:r>
            <a:endParaRPr lang="zh-CN" altLang="en-US" sz="2000" dirty="0">
              <a:solidFill>
                <a:srgbClr val="D70C25"/>
              </a:solidFill>
            </a:endParaRPr>
          </a:p>
        </p:txBody>
      </p:sp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345" y="810895"/>
            <a:ext cx="2234565" cy="4984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24000" y="2425700"/>
            <a:ext cx="9144000" cy="2056130"/>
            <a:chOff x="2400" y="3820"/>
            <a:chExt cx="14400" cy="3238"/>
          </a:xfrm>
        </p:grpSpPr>
        <p:grpSp>
          <p:nvGrpSpPr>
            <p:cNvPr id="4" name="组合 3"/>
            <p:cNvGrpSpPr/>
            <p:nvPr/>
          </p:nvGrpSpPr>
          <p:grpSpPr>
            <a:xfrm rot="0">
              <a:off x="2400" y="3820"/>
              <a:ext cx="14400" cy="2263"/>
              <a:chOff x="2400" y="3040"/>
              <a:chExt cx="14400" cy="2263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214" y="3040"/>
                <a:ext cx="8773" cy="15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chemeClr val="bg1"/>
                    </a:solidFill>
                  </a:rPr>
                  <a:t>感谢您的观看！</a:t>
                </a:r>
                <a:endParaRPr lang="zh-CN" altLang="en-US" sz="6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400" y="4578"/>
                <a:ext cx="14400" cy="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Thank you for watching</a:t>
                </a:r>
                <a:r>
                  <a:rPr lang="zh-CN" altLang="en-US" sz="2400" dirty="0">
                    <a:solidFill>
                      <a:schemeClr val="bg1"/>
                    </a:solidFill>
                  </a:rPr>
                  <a:t>！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箭头: V 形 26"/>
            <p:cNvSpPr/>
            <p:nvPr/>
          </p:nvSpPr>
          <p:spPr>
            <a:xfrm rot="5400000">
              <a:off x="9218" y="6296"/>
              <a:ext cx="763" cy="763"/>
            </a:xfrm>
            <a:prstGeom prst="chevron">
              <a:avLst>
                <a:gd name="adj" fmla="val 53700"/>
              </a:avLst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1</a:t>
            </a:r>
            <a:endParaRPr lang="zh-CN" alt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2775" y="635"/>
            <a:ext cx="4473575" cy="6856730"/>
          </a:xfrm>
          <a:prstGeom prst="rect">
            <a:avLst/>
          </a:prstGeom>
        </p:spPr>
      </p:pic>
      <p:pic>
        <p:nvPicPr>
          <p:cNvPr id="4" name="图片 3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2" grpId="0"/>
      <p:bldP spid="12" grpId="1"/>
      <p:bldP spid="24" grpId="0" bldLvl="0" animBg="1"/>
      <p:bldP spid="24" grpId="1" bldLvl="0" animBg="1"/>
      <p:bldP spid="24" grpId="2" bldLvl="0" animBg="1"/>
      <p:bldP spid="26" grpId="0"/>
      <p:bldP spid="26" grpId="1"/>
      <p:bldP spid="26" grpId="2"/>
      <p:bldP spid="15" grpId="2"/>
      <p:bldP spid="12" grpId="2"/>
      <p:bldP spid="14" grpId="0" animBg="1"/>
      <p:bldP spid="24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图表 4"/>
          <p:cNvGraphicFramePr/>
          <p:nvPr/>
        </p:nvGraphicFramePr>
        <p:xfrm>
          <a:off x="596265" y="1510030"/>
          <a:ext cx="6103620" cy="4577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4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5905" y="1329690"/>
            <a:ext cx="4365625" cy="522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此部分作为文字排版占位显示、此部分作为文字排版占位显示、此部分作为文字排版占位显示、此部分作为文字排版占位显示、此部分作为文字排版占位显示、此部分作为文字排版占位显示、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此部分作为文字排版占位显示。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此部分作为文字排版占位显示、此部分作为文字排版占位显示、此部分作为文字排版占位显示、此部分作为文字排版占位显示、此部分作为文字排版占位显示、此部分作为文字排版占位显示、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此部分作为文字排版占位显示、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此部分作为文字排版占位显示。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26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0" checksum="1332686597"/>
                </a:ext>
              </a:extLst>
            </a:pP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1" grpId="0"/>
      <p:bldP spid="10" grpId="0" bldLvl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表 3"/>
          <p:cNvGraphicFramePr/>
          <p:nvPr/>
        </p:nvGraphicFramePr>
        <p:xfrm>
          <a:off x="3081655" y="974725"/>
          <a:ext cx="6029325" cy="452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23875" y="5720080"/>
            <a:ext cx="11144250" cy="949325"/>
          </a:xfrm>
        </p:spPr>
        <p:txBody>
          <a:bodyPr>
            <a:noAutofit/>
          </a:bodyPr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5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/>
      <p:bldP spid="10" grpId="0" bldLvl="0" animBg="1"/>
      <p:bldP spid="2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表 3"/>
          <p:cNvGraphicFramePr/>
          <p:nvPr/>
        </p:nvGraphicFramePr>
        <p:xfrm>
          <a:off x="3078480" y="1038860"/>
          <a:ext cx="6035040" cy="452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23875" y="5720080"/>
            <a:ext cx="11144250" cy="949325"/>
          </a:xfrm>
        </p:spPr>
        <p:txBody>
          <a:bodyPr>
            <a:noAutofit/>
          </a:bodyPr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6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bldLvl="0" animBg="1"/>
      <p:bldP spid="7" grpId="0" build="p"/>
      <p:bldP spid="2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23875" y="5720080"/>
            <a:ext cx="11144250" cy="949325"/>
          </a:xfrm>
        </p:spPr>
        <p:txBody>
          <a:bodyPr>
            <a:noAutofit/>
          </a:bodyPr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44500" algn="l">
              <a:lnSpc>
                <a:spcPts val="2000"/>
              </a:lnSpc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909944644"/>
                </a:ext>
              </a:extLs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7</a:t>
            </a:r>
            <a:endParaRPr lang="en-US" altLang="zh-CN" sz="2000">
              <a:solidFill>
                <a:schemeClr val="bg1"/>
              </a:solidFill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1828800" y="1524000"/>
          <a:ext cx="853376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055"/>
                <a:gridCol w="948055"/>
                <a:gridCol w="948055"/>
                <a:gridCol w="948055"/>
                <a:gridCol w="948055"/>
                <a:gridCol w="948055"/>
                <a:gridCol w="948055"/>
                <a:gridCol w="948055"/>
                <a:gridCol w="94805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  <p:bldP spid="7" grpId="0" build="p"/>
      <p:bldP spid="2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8540" y="1270"/>
            <a:ext cx="7529195" cy="6854190"/>
          </a:xfrm>
          <a:prstGeom prst="rect">
            <a:avLst/>
          </a:prstGeom>
        </p:spPr>
      </p:pic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4688840" y="3494405"/>
            <a:ext cx="51193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C25"/>
                </a:solidFill>
                <a:latin typeface="+mj-ea"/>
                <a:ea typeface="+mj-ea"/>
                <a:cs typeface="+mn-ea"/>
                <a:sym typeface="+mn-lt"/>
              </a:rPr>
              <a:t>标题添加处</a:t>
            </a:r>
            <a:endParaRPr lang="zh-CN" altLang="en-US" sz="4800" b="1" dirty="0">
              <a:solidFill>
                <a:srgbClr val="D70C2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0735" y="4233545"/>
            <a:ext cx="527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D70C25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标题文字添加处</a:t>
            </a:r>
            <a:endParaRPr lang="zh-CN" altLang="en-US" sz="2400" b="0" dirty="0">
              <a:solidFill>
                <a:srgbClr val="D70C25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5881370" y="-1225550"/>
            <a:ext cx="2734310" cy="310515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rgbClr val="D70C2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5"/>
          <p:cNvSpPr/>
          <p:nvPr/>
        </p:nvSpPr>
        <p:spPr bwMode="auto">
          <a:xfrm>
            <a:off x="5557520" y="-1593215"/>
            <a:ext cx="3382010" cy="384048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rgbClr val="D70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6644005" y="67310"/>
            <a:ext cx="120904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sz="10000" b="1" dirty="0">
                <a:solidFill>
                  <a:schemeClr val="bg1"/>
                </a:solidFill>
                <a:latin typeface="+mj-lt"/>
                <a:ea typeface="+mj-ea"/>
                <a:cs typeface="+mj-lt"/>
              </a:rPr>
              <a:t>2</a:t>
            </a:r>
            <a:endParaRPr lang="en-US" sz="10000" b="1" dirty="0">
              <a:solidFill>
                <a:schemeClr val="bg1"/>
              </a:solidFill>
              <a:latin typeface="+mj-lt"/>
              <a:ea typeface="+mj-ea"/>
              <a:cs typeface="+mj-lt"/>
            </a:endParaRPr>
          </a:p>
        </p:txBody>
      </p:sp>
      <p:pic>
        <p:nvPicPr>
          <p:cNvPr id="7" name="图片 6" descr="江财VI-A-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6545" y="3352165"/>
            <a:ext cx="1934210" cy="3413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24" grpId="0" bldLvl="0" animBg="1"/>
      <p:bldP spid="24" grpId="1" bldLvl="0" animBg="1"/>
      <p:bldP spid="24" grpId="2" bldLvl="0" animBg="1"/>
      <p:bldP spid="5" grpId="0"/>
      <p:bldP spid="5" grpId="1"/>
      <p:bldP spid="5" grpId="2"/>
      <p:bldP spid="2" grpId="2"/>
      <p:bldP spid="4" grpId="2"/>
      <p:bldP spid="14" grpId="0" bldLvl="0" animBg="1"/>
      <p:bldP spid="24" grpId="3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C:\Users\chengfu\Desktop\111\SJ 08.jpgSJ 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69050" y="1303655"/>
            <a:ext cx="2593340" cy="3746500"/>
          </a:xfrm>
          <a:prstGeom prst="round2DiagRect">
            <a:avLst/>
          </a:prstGeom>
        </p:spPr>
      </p:pic>
      <p:pic>
        <p:nvPicPr>
          <p:cNvPr id="19" name="图片 18" descr="C:\Users\chengfu\Desktop\111\SJS_2487.jpgSJS_248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5790" y="1290320"/>
            <a:ext cx="2670810" cy="3755390"/>
          </a:xfrm>
          <a:prstGeom prst="round2DiagRect">
            <a:avLst/>
          </a:prstGeom>
        </p:spPr>
      </p:pic>
      <p:pic>
        <p:nvPicPr>
          <p:cNvPr id="5" name="图片 4" descr="C:\Users\chengfu\Desktop\111\d蛟南生活区1.jpgd蛟南生活区1"/>
          <p:cNvPicPr>
            <a:picLocks noChangeAspect="1"/>
          </p:cNvPicPr>
          <p:nvPr/>
        </p:nvPicPr>
        <p:blipFill>
          <a:blip r:embed="rId3"/>
          <a:srcRect b="-226"/>
          <a:stretch>
            <a:fillRect/>
          </a:stretch>
        </p:blipFill>
        <p:spPr>
          <a:xfrm>
            <a:off x="9158605" y="1290320"/>
            <a:ext cx="2552065" cy="3759835"/>
          </a:xfrm>
          <a:prstGeom prst="round2DiagRect">
            <a:avLst/>
          </a:prstGeom>
        </p:spPr>
      </p:pic>
      <p:pic>
        <p:nvPicPr>
          <p:cNvPr id="6" name="图片 5" descr="C:\Users\chengfu\Desktop\111\北湖.jpg北湖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81070" y="1294765"/>
            <a:ext cx="2696845" cy="3755390"/>
          </a:xfrm>
          <a:prstGeom prst="round2DiagRect">
            <a:avLst/>
          </a:prstGeom>
        </p:spPr>
      </p:pic>
      <p:sp>
        <p:nvSpPr>
          <p:cNvPr id="2" name="直角三角形 1"/>
          <p:cNvSpPr/>
          <p:nvPr/>
        </p:nvSpPr>
        <p:spPr>
          <a:xfrm flipH="1">
            <a:off x="11038205" y="5853430"/>
            <a:ext cx="1336675" cy="1336675"/>
          </a:xfrm>
          <a:prstGeom prst="rtTriangle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05590" y="643191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</a:rPr>
              <a:t>9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79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15" name="文本框 14"/>
          <p:cNvSpPr txBox="1"/>
          <p:nvPr/>
        </p:nvSpPr>
        <p:spPr>
          <a:xfrm>
            <a:off x="60579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16" name="文本框 15"/>
          <p:cNvSpPr txBox="1"/>
          <p:nvPr/>
        </p:nvSpPr>
        <p:spPr>
          <a:xfrm>
            <a:off x="348107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17" name="文本框 16"/>
          <p:cNvSpPr txBox="1"/>
          <p:nvPr/>
        </p:nvSpPr>
        <p:spPr>
          <a:xfrm>
            <a:off x="348107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21" name="文本框 20"/>
          <p:cNvSpPr txBox="1"/>
          <p:nvPr/>
        </p:nvSpPr>
        <p:spPr>
          <a:xfrm>
            <a:off x="6369050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22" name="文本框 21"/>
          <p:cNvSpPr txBox="1"/>
          <p:nvPr/>
        </p:nvSpPr>
        <p:spPr>
          <a:xfrm>
            <a:off x="6369050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23" name="文本框 22"/>
          <p:cNvSpPr txBox="1"/>
          <p:nvPr/>
        </p:nvSpPr>
        <p:spPr>
          <a:xfrm>
            <a:off x="9158605" y="5267325"/>
            <a:ext cx="26701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500"/>
              <a:t>文字标题</a:t>
            </a:r>
            <a:endParaRPr lang="zh-CN" altLang="en-US" sz="1500"/>
          </a:p>
        </p:txBody>
      </p:sp>
      <p:sp>
        <p:nvSpPr>
          <p:cNvPr id="24" name="文本框 23"/>
          <p:cNvSpPr txBox="1"/>
          <p:nvPr/>
        </p:nvSpPr>
        <p:spPr>
          <a:xfrm>
            <a:off x="9158605" y="5640705"/>
            <a:ext cx="2670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sz="14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r>
              <a:rPr sz="14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此部分作为文字排版占位显示</a:t>
            </a:r>
            <a:endParaRPr lang="zh-CN" altLang="en-US" sz="1400"/>
          </a:p>
          <a:p>
            <a:pPr algn="ctr"/>
            <a:endParaRPr lang="zh-CN" altLang="en-US" sz="1400"/>
          </a:p>
        </p:txBody>
      </p:sp>
      <p:sp>
        <p:nvSpPr>
          <p:cNvPr id="4" name="KSO_Shape"/>
          <p:cNvSpPr/>
          <p:nvPr/>
        </p:nvSpPr>
        <p:spPr>
          <a:xfrm>
            <a:off x="596265" y="351275"/>
            <a:ext cx="429260" cy="461525"/>
          </a:xfrm>
          <a:prstGeom prst="homePlate">
            <a:avLst>
              <a:gd name="adj" fmla="val 32249"/>
            </a:avLst>
          </a:prstGeom>
          <a:solidFill>
            <a:srgbClr val="D70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8400" y="382270"/>
            <a:ext cx="3058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此处输入标题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4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3481</Words>
  <Application>WPS 演示</Application>
  <PresentationFormat>宽屏</PresentationFormat>
  <Paragraphs>273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黑体</vt:lpstr>
      <vt:lpstr>Impact</vt:lpstr>
      <vt:lpstr>方正正黑简体</vt:lpstr>
      <vt:lpstr>微软雅黑</vt:lpstr>
      <vt:lpstr>Wingdings</vt:lpstr>
      <vt:lpstr>Arial Unicode MS</vt:lpstr>
      <vt:lpstr>华文楷体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下一秒</cp:lastModifiedBy>
  <cp:revision>45</cp:revision>
  <dcterms:created xsi:type="dcterms:W3CDTF">2019-04-11T02:05:00Z</dcterms:created>
  <dcterms:modified xsi:type="dcterms:W3CDTF">2019-06-21T10:37:09Z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