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29.xml" ContentType="application/vnd.openxmlformats-officedocument.presentationml.tags+xml"/>
  <Override PartName="/ppt/tags/tag38.xml" ContentType="application/vnd.openxmlformats-officedocument.presentationml.tags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36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tags/tag39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charts/style2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24" r:id="rId2"/>
    <p:sldId id="258" r:id="rId3"/>
    <p:sldId id="346" r:id="rId4"/>
    <p:sldId id="331" r:id="rId5"/>
    <p:sldId id="334" r:id="rId6"/>
    <p:sldId id="335" r:id="rId7"/>
    <p:sldId id="329" r:id="rId8"/>
    <p:sldId id="333" r:id="rId9"/>
    <p:sldId id="336" r:id="rId10"/>
    <p:sldId id="337" r:id="rId11"/>
    <p:sldId id="338" r:id="rId12"/>
    <p:sldId id="339" r:id="rId13"/>
    <p:sldId id="330" r:id="rId14"/>
    <p:sldId id="341" r:id="rId15"/>
    <p:sldId id="340" r:id="rId16"/>
    <p:sldId id="360" r:id="rId17"/>
    <p:sldId id="363" r:id="rId18"/>
    <p:sldId id="365" r:id="rId19"/>
    <p:sldId id="364" r:id="rId20"/>
    <p:sldId id="361" r:id="rId21"/>
    <p:sldId id="362" r:id="rId22"/>
    <p:sldId id="342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温 海珊" initials="温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</p:showPr>
  <p:clrMru>
    <a:srgbClr val="353F4F"/>
    <a:srgbClr val="B0CAEF"/>
    <a:srgbClr val="D52C36"/>
    <a:srgbClr val="5B6E9D"/>
    <a:srgbClr val="232B39"/>
    <a:srgbClr val="293243"/>
    <a:srgbClr val="3C4A62"/>
    <a:srgbClr val="465672"/>
    <a:srgbClr val="546688"/>
    <a:srgbClr val="8FAAD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06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-84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8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/>
              <a:t>折线图</a:t>
            </a:r>
          </a:p>
        </c:rich>
      </c:tx>
      <c:layout/>
      <c:spPr>
        <a:noFill/>
        <a:ln>
          <a:noFill/>
        </a:ln>
        <a:effectLst/>
      </c:spPr>
    </c:title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20386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rgbClr val="203864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/>
        <c:marker val="1"/>
        <c:axId val="66140800"/>
        <c:axId val="66333696"/>
      </c:lineChart>
      <c:catAx>
        <c:axId val="6614080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6333696"/>
        <c:crosses val="autoZero"/>
        <c:auto val="1"/>
        <c:lblAlgn val="ctr"/>
        <c:lblOffset val="100"/>
      </c:catAx>
      <c:valAx>
        <c:axId val="6633369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6140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8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/>
              <a:t>柱状图</a:t>
            </a:r>
          </a:p>
        </c:rich>
      </c:tx>
      <c:layout/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27457B"/>
            </a:solidFill>
            <a:ln>
              <a:noFill/>
            </a:ln>
            <a:effectLst/>
            <a:sp3d/>
          </c:spPr>
          <c:dPt>
            <c:idx val="0"/>
          </c:dPt>
          <c:dPt>
            <c:idx val="1"/>
          </c:dPt>
          <c:dPt>
            <c:idx val="2"/>
          </c:dPt>
          <c:dPt>
            <c:idx val="3"/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/>
        <c:axId val="123895808"/>
        <c:axId val="158189056"/>
      </c:barChart>
      <c:catAx>
        <c:axId val="12389580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8189056"/>
        <c:crosses val="autoZero"/>
        <c:auto val="1"/>
        <c:lblAlgn val="ctr"/>
        <c:lblOffset val="100"/>
      </c:catAx>
      <c:valAx>
        <c:axId val="15818905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8958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3CCF1C-5E7A-4CDB-8283-F54F4228CDDA}" type="datetimeFigureOut">
              <a:rPr lang="zh-CN" altLang="en-US" smtClean="0"/>
              <a:pPr/>
              <a:t>2019-6-24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6B483C-5980-437E-9215-AD5810AB07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1D5DDD-044F-4FB0-B385-9D76B9A74E95}" type="datetimeFigureOut">
              <a:rPr lang="zh-CN" altLang="en-US" smtClean="0"/>
              <a:pPr/>
              <a:t>2019-6-24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70933B-5595-4A36-BD50-62068BE695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21" Type="http://schemas.openxmlformats.org/officeDocument/2006/relationships/slideMaster" Target="../slideMasters/slideMaster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3669A-AB02-42B8-A90D-44EE2FCC7777}" type="datetimeFigureOut">
              <a:rPr lang="zh-CN" altLang="en-US" smtClean="0"/>
              <a:pPr/>
              <a:t>2019-6-24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E1A27-AEE2-486D-A9AC-2B2E6A2A69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solidFill>
          <a:srgbClr val="B0CA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365AA-A99B-4E4E-99E2-B7E12B6198D5}" type="datetime8">
              <a:rPr lang="zh-CN" altLang="en-US" smtClean="0"/>
              <a:pPr/>
              <a:t>2019年6月24日2时42分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0EDE0-E817-4CB7-B222-2AD7926C108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>
            <a:off x="0" y="1948676"/>
            <a:ext cx="12192000" cy="2701383"/>
          </a:xfrm>
          <a:prstGeom prst="rect">
            <a:avLst/>
          </a:prstGeom>
          <a:solidFill>
            <a:srgbClr val="4D6091">
              <a:alpha val="8745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 descr="演讲标题"/>
          <p:cNvSpPr txBox="1"/>
          <p:nvPr userDrawn="1"/>
        </p:nvSpPr>
        <p:spPr>
          <a:xfrm>
            <a:off x="3171372" y="2382792"/>
            <a:ext cx="5849257" cy="76944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 </a:t>
            </a:r>
          </a:p>
        </p:txBody>
      </p:sp>
      <p:sp>
        <p:nvSpPr>
          <p:cNvPr id="34" name="内容占位符 33"/>
          <p:cNvSpPr>
            <a:spLocks noGrp="1"/>
          </p:cNvSpPr>
          <p:nvPr>
            <p:ph sz="quarter" idx="14" hasCustomPrompt="1"/>
          </p:nvPr>
        </p:nvSpPr>
        <p:spPr>
          <a:xfrm>
            <a:off x="4276725" y="3238500"/>
            <a:ext cx="3619500" cy="379413"/>
          </a:xfrm>
        </p:spPr>
        <p:txBody>
          <a:bodyPr>
            <a:normAutofit/>
          </a:bodyPr>
          <a:lstStyle>
            <a:lvl1pPr>
              <a:defRPr kumimoji="0" lang="zh-CN" altLang="en-US" sz="1800" b="0" i="0" u="none" strike="noStrike" kern="1200" cap="none" spc="0" normalizeH="0" baseline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江西财经大学 某某学院</a:t>
            </a:r>
          </a:p>
        </p:txBody>
      </p:sp>
      <p:cxnSp>
        <p:nvCxnSpPr>
          <p:cNvPr id="21" name="直接连接符 20"/>
          <p:cNvCxnSpPr/>
          <p:nvPr userDrawn="1"/>
        </p:nvCxnSpPr>
        <p:spPr>
          <a:xfrm>
            <a:off x="3952672" y="3429000"/>
            <a:ext cx="903248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>
            <a:off x="7334725" y="3432810"/>
            <a:ext cx="903248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businessman_57134"/>
          <p:cNvSpPr>
            <a:spLocks noChangeAspect="1"/>
          </p:cNvSpPr>
          <p:nvPr userDrawn="1"/>
        </p:nvSpPr>
        <p:spPr bwMode="auto">
          <a:xfrm>
            <a:off x="4404296" y="4016907"/>
            <a:ext cx="348353" cy="380210"/>
          </a:xfrm>
          <a:custGeom>
            <a:avLst/>
            <a:gdLst>
              <a:gd name="connsiteX0" fmla="*/ 243589 w 557114"/>
              <a:gd name="connsiteY0" fmla="*/ 355438 h 608062"/>
              <a:gd name="connsiteX1" fmla="*/ 277656 w 557114"/>
              <a:gd name="connsiteY1" fmla="*/ 355438 h 608062"/>
              <a:gd name="connsiteX2" fmla="*/ 277940 w 557114"/>
              <a:gd name="connsiteY2" fmla="*/ 355438 h 608062"/>
              <a:gd name="connsiteX3" fmla="*/ 278604 w 557114"/>
              <a:gd name="connsiteY3" fmla="*/ 355438 h 608062"/>
              <a:gd name="connsiteX4" fmla="*/ 279174 w 557114"/>
              <a:gd name="connsiteY4" fmla="*/ 355438 h 608062"/>
              <a:gd name="connsiteX5" fmla="*/ 279458 w 557114"/>
              <a:gd name="connsiteY5" fmla="*/ 355438 h 608062"/>
              <a:gd name="connsiteX6" fmla="*/ 279553 w 557114"/>
              <a:gd name="connsiteY6" fmla="*/ 355438 h 608062"/>
              <a:gd name="connsiteX7" fmla="*/ 313620 w 557114"/>
              <a:gd name="connsiteY7" fmla="*/ 355438 h 608062"/>
              <a:gd name="connsiteX8" fmla="*/ 324438 w 557114"/>
              <a:gd name="connsiteY8" fmla="*/ 375432 h 608062"/>
              <a:gd name="connsiteX9" fmla="*/ 298152 w 557114"/>
              <a:gd name="connsiteY9" fmla="*/ 430202 h 608062"/>
              <a:gd name="connsiteX10" fmla="*/ 301948 w 557114"/>
              <a:gd name="connsiteY10" fmla="*/ 510272 h 608062"/>
              <a:gd name="connsiteX11" fmla="*/ 356891 w 557114"/>
              <a:gd name="connsiteY11" fmla="*/ 389172 h 608062"/>
              <a:gd name="connsiteX12" fmla="*/ 356986 w 557114"/>
              <a:gd name="connsiteY12" fmla="*/ 389172 h 608062"/>
              <a:gd name="connsiteX13" fmla="*/ 376628 w 557114"/>
              <a:gd name="connsiteY13" fmla="*/ 375337 h 608062"/>
              <a:gd name="connsiteX14" fmla="*/ 383556 w 557114"/>
              <a:gd name="connsiteY14" fmla="*/ 376474 h 608062"/>
              <a:gd name="connsiteX15" fmla="*/ 383745 w 557114"/>
              <a:gd name="connsiteY15" fmla="*/ 376569 h 608062"/>
              <a:gd name="connsiteX16" fmla="*/ 518588 w 557114"/>
              <a:gd name="connsiteY16" fmla="*/ 438920 h 608062"/>
              <a:gd name="connsiteX17" fmla="*/ 557114 w 557114"/>
              <a:gd name="connsiteY17" fmla="*/ 482224 h 608062"/>
              <a:gd name="connsiteX18" fmla="*/ 557114 w 557114"/>
              <a:gd name="connsiteY18" fmla="*/ 608062 h 608062"/>
              <a:gd name="connsiteX19" fmla="*/ 279743 w 557114"/>
              <a:gd name="connsiteY19" fmla="*/ 608062 h 608062"/>
              <a:gd name="connsiteX20" fmla="*/ 279458 w 557114"/>
              <a:gd name="connsiteY20" fmla="*/ 608062 h 608062"/>
              <a:gd name="connsiteX21" fmla="*/ 279364 w 557114"/>
              <a:gd name="connsiteY21" fmla="*/ 608062 h 608062"/>
              <a:gd name="connsiteX22" fmla="*/ 279174 w 557114"/>
              <a:gd name="connsiteY22" fmla="*/ 608062 h 608062"/>
              <a:gd name="connsiteX23" fmla="*/ 278984 w 557114"/>
              <a:gd name="connsiteY23" fmla="*/ 608062 h 608062"/>
              <a:gd name="connsiteX24" fmla="*/ 278604 w 557114"/>
              <a:gd name="connsiteY24" fmla="*/ 608062 h 608062"/>
              <a:gd name="connsiteX25" fmla="*/ 278130 w 557114"/>
              <a:gd name="connsiteY25" fmla="*/ 608062 h 608062"/>
              <a:gd name="connsiteX26" fmla="*/ 277940 w 557114"/>
              <a:gd name="connsiteY26" fmla="*/ 608062 h 608062"/>
              <a:gd name="connsiteX27" fmla="*/ 277845 w 557114"/>
              <a:gd name="connsiteY27" fmla="*/ 608062 h 608062"/>
              <a:gd name="connsiteX28" fmla="*/ 277750 w 557114"/>
              <a:gd name="connsiteY28" fmla="*/ 608062 h 608062"/>
              <a:gd name="connsiteX29" fmla="*/ 277656 w 557114"/>
              <a:gd name="connsiteY29" fmla="*/ 608062 h 608062"/>
              <a:gd name="connsiteX30" fmla="*/ 277371 w 557114"/>
              <a:gd name="connsiteY30" fmla="*/ 608062 h 608062"/>
              <a:gd name="connsiteX31" fmla="*/ 0 w 557114"/>
              <a:gd name="connsiteY31" fmla="*/ 608062 h 608062"/>
              <a:gd name="connsiteX32" fmla="*/ 0 w 557114"/>
              <a:gd name="connsiteY32" fmla="*/ 482224 h 608062"/>
              <a:gd name="connsiteX33" fmla="*/ 38621 w 557114"/>
              <a:gd name="connsiteY33" fmla="*/ 438920 h 608062"/>
              <a:gd name="connsiteX34" fmla="*/ 173464 w 557114"/>
              <a:gd name="connsiteY34" fmla="*/ 376569 h 608062"/>
              <a:gd name="connsiteX35" fmla="*/ 173558 w 557114"/>
              <a:gd name="connsiteY35" fmla="*/ 376474 h 608062"/>
              <a:gd name="connsiteX36" fmla="*/ 180486 w 557114"/>
              <a:gd name="connsiteY36" fmla="*/ 375337 h 608062"/>
              <a:gd name="connsiteX37" fmla="*/ 200223 w 557114"/>
              <a:gd name="connsiteY37" fmla="*/ 389172 h 608062"/>
              <a:gd name="connsiteX38" fmla="*/ 255166 w 557114"/>
              <a:gd name="connsiteY38" fmla="*/ 510272 h 608062"/>
              <a:gd name="connsiteX39" fmla="*/ 258962 w 557114"/>
              <a:gd name="connsiteY39" fmla="*/ 430202 h 608062"/>
              <a:gd name="connsiteX40" fmla="*/ 232676 w 557114"/>
              <a:gd name="connsiteY40" fmla="*/ 375432 h 608062"/>
              <a:gd name="connsiteX41" fmla="*/ 243589 w 557114"/>
              <a:gd name="connsiteY41" fmla="*/ 355438 h 608062"/>
              <a:gd name="connsiteX42" fmla="*/ 276250 w 557114"/>
              <a:gd name="connsiteY42" fmla="*/ 0 h 608062"/>
              <a:gd name="connsiteX43" fmla="*/ 277674 w 557114"/>
              <a:gd name="connsiteY43" fmla="*/ 0 h 608062"/>
              <a:gd name="connsiteX44" fmla="*/ 277863 w 557114"/>
              <a:gd name="connsiteY44" fmla="*/ 0 h 608062"/>
              <a:gd name="connsiteX45" fmla="*/ 277958 w 557114"/>
              <a:gd name="connsiteY45" fmla="*/ 0 h 608062"/>
              <a:gd name="connsiteX46" fmla="*/ 279382 w 557114"/>
              <a:gd name="connsiteY46" fmla="*/ 0 h 608062"/>
              <a:gd name="connsiteX47" fmla="*/ 402570 w 557114"/>
              <a:gd name="connsiteY47" fmla="*/ 104895 h 608062"/>
              <a:gd name="connsiteX48" fmla="*/ 394693 w 557114"/>
              <a:gd name="connsiteY48" fmla="*/ 159001 h 608062"/>
              <a:gd name="connsiteX49" fmla="*/ 405892 w 557114"/>
              <a:gd name="connsiteY49" fmla="*/ 184774 h 608062"/>
              <a:gd name="connsiteX50" fmla="*/ 377040 w 557114"/>
              <a:gd name="connsiteY50" fmla="*/ 236890 h 608062"/>
              <a:gd name="connsiteX51" fmla="*/ 315731 w 557114"/>
              <a:gd name="connsiteY51" fmla="*/ 311274 h 608062"/>
              <a:gd name="connsiteX52" fmla="*/ 277958 w 557114"/>
              <a:gd name="connsiteY52" fmla="*/ 319707 h 608062"/>
              <a:gd name="connsiteX53" fmla="*/ 277958 w 557114"/>
              <a:gd name="connsiteY53" fmla="*/ 319802 h 608062"/>
              <a:gd name="connsiteX54" fmla="*/ 277863 w 557114"/>
              <a:gd name="connsiteY54" fmla="*/ 319802 h 608062"/>
              <a:gd name="connsiteX55" fmla="*/ 277674 w 557114"/>
              <a:gd name="connsiteY55" fmla="*/ 319802 h 608062"/>
              <a:gd name="connsiteX56" fmla="*/ 277674 w 557114"/>
              <a:gd name="connsiteY56" fmla="*/ 319707 h 608062"/>
              <a:gd name="connsiteX57" fmla="*/ 239901 w 557114"/>
              <a:gd name="connsiteY57" fmla="*/ 311274 h 608062"/>
              <a:gd name="connsiteX58" fmla="*/ 178592 w 557114"/>
              <a:gd name="connsiteY58" fmla="*/ 236890 h 608062"/>
              <a:gd name="connsiteX59" fmla="*/ 149740 w 557114"/>
              <a:gd name="connsiteY59" fmla="*/ 184774 h 608062"/>
              <a:gd name="connsiteX60" fmla="*/ 161034 w 557114"/>
              <a:gd name="connsiteY60" fmla="*/ 159001 h 608062"/>
              <a:gd name="connsiteX61" fmla="*/ 153062 w 557114"/>
              <a:gd name="connsiteY61" fmla="*/ 104895 h 608062"/>
              <a:gd name="connsiteX62" fmla="*/ 276250 w 557114"/>
              <a:gd name="connsiteY62" fmla="*/ 0 h 608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557114" h="608062">
                <a:moveTo>
                  <a:pt x="243589" y="355438"/>
                </a:moveTo>
                <a:lnTo>
                  <a:pt x="277656" y="355438"/>
                </a:lnTo>
                <a:lnTo>
                  <a:pt x="277940" y="355438"/>
                </a:lnTo>
                <a:lnTo>
                  <a:pt x="278604" y="355438"/>
                </a:lnTo>
                <a:lnTo>
                  <a:pt x="279174" y="355438"/>
                </a:lnTo>
                <a:lnTo>
                  <a:pt x="279458" y="355438"/>
                </a:lnTo>
                <a:lnTo>
                  <a:pt x="279553" y="355438"/>
                </a:lnTo>
                <a:lnTo>
                  <a:pt x="313620" y="355438"/>
                </a:lnTo>
                <a:cubicBezTo>
                  <a:pt x="325007" y="355438"/>
                  <a:pt x="330511" y="364630"/>
                  <a:pt x="324438" y="375432"/>
                </a:cubicBezTo>
                <a:cubicBezTo>
                  <a:pt x="321781" y="379980"/>
                  <a:pt x="298152" y="430202"/>
                  <a:pt x="298152" y="430202"/>
                </a:cubicBezTo>
                <a:lnTo>
                  <a:pt x="301948" y="510272"/>
                </a:lnTo>
                <a:cubicBezTo>
                  <a:pt x="317700" y="481655"/>
                  <a:pt x="343131" y="422432"/>
                  <a:pt x="356891" y="389172"/>
                </a:cubicBezTo>
                <a:cubicBezTo>
                  <a:pt x="356891" y="389172"/>
                  <a:pt x="356891" y="389172"/>
                  <a:pt x="356986" y="389172"/>
                </a:cubicBezTo>
                <a:cubicBezTo>
                  <a:pt x="359832" y="381117"/>
                  <a:pt x="367519" y="375337"/>
                  <a:pt x="376628" y="375337"/>
                </a:cubicBezTo>
                <a:cubicBezTo>
                  <a:pt x="379096" y="375337"/>
                  <a:pt x="381373" y="375716"/>
                  <a:pt x="383556" y="376474"/>
                </a:cubicBezTo>
                <a:cubicBezTo>
                  <a:pt x="383650" y="376474"/>
                  <a:pt x="383650" y="376474"/>
                  <a:pt x="383745" y="376569"/>
                </a:cubicBezTo>
                <a:cubicBezTo>
                  <a:pt x="387446" y="377706"/>
                  <a:pt x="464973" y="411724"/>
                  <a:pt x="518588" y="438920"/>
                </a:cubicBezTo>
                <a:cubicBezTo>
                  <a:pt x="542595" y="451049"/>
                  <a:pt x="557114" y="466305"/>
                  <a:pt x="557114" y="482224"/>
                </a:cubicBezTo>
                <a:lnTo>
                  <a:pt x="557114" y="608062"/>
                </a:lnTo>
                <a:lnTo>
                  <a:pt x="279743" y="608062"/>
                </a:lnTo>
                <a:lnTo>
                  <a:pt x="279458" y="608062"/>
                </a:lnTo>
                <a:lnTo>
                  <a:pt x="279364" y="608062"/>
                </a:lnTo>
                <a:lnTo>
                  <a:pt x="279174" y="608062"/>
                </a:lnTo>
                <a:lnTo>
                  <a:pt x="278984" y="608062"/>
                </a:lnTo>
                <a:lnTo>
                  <a:pt x="278604" y="608062"/>
                </a:lnTo>
                <a:lnTo>
                  <a:pt x="278130" y="608062"/>
                </a:lnTo>
                <a:lnTo>
                  <a:pt x="277940" y="608062"/>
                </a:lnTo>
                <a:lnTo>
                  <a:pt x="277845" y="608062"/>
                </a:lnTo>
                <a:lnTo>
                  <a:pt x="277750" y="608062"/>
                </a:lnTo>
                <a:lnTo>
                  <a:pt x="277656" y="608062"/>
                </a:lnTo>
                <a:lnTo>
                  <a:pt x="277371" y="608062"/>
                </a:lnTo>
                <a:lnTo>
                  <a:pt x="0" y="608062"/>
                </a:lnTo>
                <a:lnTo>
                  <a:pt x="0" y="482224"/>
                </a:lnTo>
                <a:cubicBezTo>
                  <a:pt x="0" y="466305"/>
                  <a:pt x="14519" y="451049"/>
                  <a:pt x="38621" y="438920"/>
                </a:cubicBezTo>
                <a:cubicBezTo>
                  <a:pt x="92141" y="411724"/>
                  <a:pt x="169668" y="377706"/>
                  <a:pt x="173464" y="376569"/>
                </a:cubicBezTo>
                <a:cubicBezTo>
                  <a:pt x="173464" y="376474"/>
                  <a:pt x="173464" y="376474"/>
                  <a:pt x="173558" y="376474"/>
                </a:cubicBezTo>
                <a:cubicBezTo>
                  <a:pt x="175741" y="375716"/>
                  <a:pt x="178018" y="375337"/>
                  <a:pt x="180486" y="375337"/>
                </a:cubicBezTo>
                <a:cubicBezTo>
                  <a:pt x="189595" y="375337"/>
                  <a:pt x="197282" y="381117"/>
                  <a:pt x="200223" y="389172"/>
                </a:cubicBezTo>
                <a:cubicBezTo>
                  <a:pt x="214078" y="422432"/>
                  <a:pt x="239414" y="481655"/>
                  <a:pt x="255166" y="510272"/>
                </a:cubicBezTo>
                <a:lnTo>
                  <a:pt x="258962" y="430202"/>
                </a:lnTo>
                <a:cubicBezTo>
                  <a:pt x="258962" y="430202"/>
                  <a:pt x="235333" y="379980"/>
                  <a:pt x="232676" y="375432"/>
                </a:cubicBezTo>
                <a:cubicBezTo>
                  <a:pt x="226603" y="364630"/>
                  <a:pt x="232107" y="355438"/>
                  <a:pt x="243589" y="355438"/>
                </a:cubicBezTo>
                <a:close/>
                <a:moveTo>
                  <a:pt x="276250" y="0"/>
                </a:moveTo>
                <a:cubicBezTo>
                  <a:pt x="276725" y="0"/>
                  <a:pt x="277199" y="0"/>
                  <a:pt x="277674" y="0"/>
                </a:cubicBezTo>
                <a:cubicBezTo>
                  <a:pt x="277769" y="0"/>
                  <a:pt x="277769" y="0"/>
                  <a:pt x="277863" y="0"/>
                </a:cubicBezTo>
                <a:cubicBezTo>
                  <a:pt x="277863" y="0"/>
                  <a:pt x="277863" y="0"/>
                  <a:pt x="277958" y="0"/>
                </a:cubicBezTo>
                <a:cubicBezTo>
                  <a:pt x="278433" y="0"/>
                  <a:pt x="278907" y="0"/>
                  <a:pt x="279382" y="0"/>
                </a:cubicBezTo>
                <a:cubicBezTo>
                  <a:pt x="385487" y="0"/>
                  <a:pt x="405417" y="75615"/>
                  <a:pt x="402570" y="104895"/>
                </a:cubicBezTo>
                <a:cubicBezTo>
                  <a:pt x="400387" y="128395"/>
                  <a:pt x="394693" y="159001"/>
                  <a:pt x="394693" y="159001"/>
                </a:cubicBezTo>
                <a:cubicBezTo>
                  <a:pt x="394693" y="159001"/>
                  <a:pt x="405892" y="164118"/>
                  <a:pt x="405892" y="184774"/>
                </a:cubicBezTo>
                <a:cubicBezTo>
                  <a:pt x="402001" y="236511"/>
                  <a:pt x="381311" y="214149"/>
                  <a:pt x="377040" y="236890"/>
                </a:cubicBezTo>
                <a:cubicBezTo>
                  <a:pt x="370017" y="274603"/>
                  <a:pt x="336610" y="301893"/>
                  <a:pt x="315731" y="311274"/>
                </a:cubicBezTo>
                <a:cubicBezTo>
                  <a:pt x="303583" y="316770"/>
                  <a:pt x="291055" y="319518"/>
                  <a:pt x="277958" y="319707"/>
                </a:cubicBezTo>
                <a:lnTo>
                  <a:pt x="277958" y="319802"/>
                </a:lnTo>
                <a:cubicBezTo>
                  <a:pt x="277863" y="319802"/>
                  <a:pt x="277863" y="319802"/>
                  <a:pt x="277863" y="319802"/>
                </a:cubicBezTo>
                <a:cubicBezTo>
                  <a:pt x="277769" y="319802"/>
                  <a:pt x="277769" y="319802"/>
                  <a:pt x="277674" y="319802"/>
                </a:cubicBezTo>
                <a:lnTo>
                  <a:pt x="277674" y="319707"/>
                </a:lnTo>
                <a:cubicBezTo>
                  <a:pt x="264577" y="319518"/>
                  <a:pt x="252049" y="316770"/>
                  <a:pt x="239901" y="311274"/>
                </a:cubicBezTo>
                <a:cubicBezTo>
                  <a:pt x="219022" y="301893"/>
                  <a:pt x="185615" y="274603"/>
                  <a:pt x="178592" y="236890"/>
                </a:cubicBezTo>
                <a:cubicBezTo>
                  <a:pt x="174321" y="214149"/>
                  <a:pt x="153631" y="236511"/>
                  <a:pt x="149740" y="184774"/>
                </a:cubicBezTo>
                <a:cubicBezTo>
                  <a:pt x="149740" y="164118"/>
                  <a:pt x="161034" y="159001"/>
                  <a:pt x="161034" y="159001"/>
                </a:cubicBezTo>
                <a:cubicBezTo>
                  <a:pt x="161034" y="159001"/>
                  <a:pt x="155245" y="128395"/>
                  <a:pt x="153062" y="104895"/>
                </a:cubicBezTo>
                <a:cubicBezTo>
                  <a:pt x="150215" y="75615"/>
                  <a:pt x="170145" y="0"/>
                  <a:pt x="2762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36" name="内容占位符 35"/>
          <p:cNvSpPr>
            <a:spLocks noGrp="1"/>
          </p:cNvSpPr>
          <p:nvPr>
            <p:ph sz="quarter" idx="15" hasCustomPrompt="1"/>
          </p:nvPr>
        </p:nvSpPr>
        <p:spPr>
          <a:xfrm>
            <a:off x="4752649" y="4038735"/>
            <a:ext cx="1538287" cy="379413"/>
          </a:xfrm>
        </p:spPr>
        <p:txBody>
          <a:bodyPr>
            <a:noAutofit/>
          </a:bodyPr>
          <a:lstStyle>
            <a:lvl1pPr marL="0" indent="0">
              <a:buNone/>
              <a:defRPr kumimoji="0" lang="zh-CN" altLang="en-US" sz="1800" b="0" i="0" u="none" strike="noStrike" kern="1200" cap="none" spc="0" normalizeH="0" baseline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某教师</a:t>
            </a:r>
          </a:p>
        </p:txBody>
      </p:sp>
      <p:sp>
        <p:nvSpPr>
          <p:cNvPr id="24" name="calendar-with-date-number-1_31951"/>
          <p:cNvSpPr>
            <a:spLocks noChangeAspect="1"/>
          </p:cNvSpPr>
          <p:nvPr userDrawn="1"/>
        </p:nvSpPr>
        <p:spPr bwMode="auto">
          <a:xfrm>
            <a:off x="6485784" y="4042539"/>
            <a:ext cx="307607" cy="354578"/>
          </a:xfrm>
          <a:custGeom>
            <a:avLst/>
            <a:gdLst>
              <a:gd name="T0" fmla="*/ 4728 w 5275"/>
              <a:gd name="T1" fmla="*/ 732 h 6090"/>
              <a:gd name="T2" fmla="*/ 4276 w 5275"/>
              <a:gd name="T3" fmla="*/ 0 h 6090"/>
              <a:gd name="T4" fmla="*/ 3825 w 5275"/>
              <a:gd name="T5" fmla="*/ 732 h 6090"/>
              <a:gd name="T6" fmla="*/ 3181 w 5275"/>
              <a:gd name="T7" fmla="*/ 451 h 6090"/>
              <a:gd name="T8" fmla="*/ 2279 w 5275"/>
              <a:gd name="T9" fmla="*/ 451 h 6090"/>
              <a:gd name="T10" fmla="*/ 1572 w 5275"/>
              <a:gd name="T11" fmla="*/ 732 h 6090"/>
              <a:gd name="T12" fmla="*/ 1121 w 5275"/>
              <a:gd name="T13" fmla="*/ 0 h 6090"/>
              <a:gd name="T14" fmla="*/ 670 w 5275"/>
              <a:gd name="T15" fmla="*/ 732 h 6090"/>
              <a:gd name="T16" fmla="*/ 2 w 5275"/>
              <a:gd name="T17" fmla="*/ 883 h 6090"/>
              <a:gd name="T18" fmla="*/ 0 w 5275"/>
              <a:gd name="T19" fmla="*/ 1583 h 6090"/>
              <a:gd name="T20" fmla="*/ 393 w 5275"/>
              <a:gd name="T21" fmla="*/ 6090 h 6090"/>
              <a:gd name="T22" fmla="*/ 5273 w 5275"/>
              <a:gd name="T23" fmla="*/ 5697 h 6090"/>
              <a:gd name="T24" fmla="*/ 5275 w 5275"/>
              <a:gd name="T25" fmla="*/ 2218 h 6090"/>
              <a:gd name="T26" fmla="*/ 5036 w 5275"/>
              <a:gd name="T27" fmla="*/ 732 h 6090"/>
              <a:gd name="T28" fmla="*/ 4276 w 5275"/>
              <a:gd name="T29" fmla="*/ 224 h 6090"/>
              <a:gd name="T30" fmla="*/ 4503 w 5275"/>
              <a:gd name="T31" fmla="*/ 732 h 6090"/>
              <a:gd name="T32" fmla="*/ 4050 w 5275"/>
              <a:gd name="T33" fmla="*/ 451 h 6090"/>
              <a:gd name="T34" fmla="*/ 2730 w 5275"/>
              <a:gd name="T35" fmla="*/ 224 h 6090"/>
              <a:gd name="T36" fmla="*/ 2957 w 5275"/>
              <a:gd name="T37" fmla="*/ 732 h 6090"/>
              <a:gd name="T38" fmla="*/ 2503 w 5275"/>
              <a:gd name="T39" fmla="*/ 451 h 6090"/>
              <a:gd name="T40" fmla="*/ 1121 w 5275"/>
              <a:gd name="T41" fmla="*/ 224 h 6090"/>
              <a:gd name="T42" fmla="*/ 1348 w 5275"/>
              <a:gd name="T43" fmla="*/ 732 h 6090"/>
              <a:gd name="T44" fmla="*/ 894 w 5275"/>
              <a:gd name="T45" fmla="*/ 451 h 6090"/>
              <a:gd name="T46" fmla="*/ 4881 w 5275"/>
              <a:gd name="T47" fmla="*/ 5753 h 6090"/>
              <a:gd name="T48" fmla="*/ 337 w 5275"/>
              <a:gd name="T49" fmla="*/ 5697 h 6090"/>
              <a:gd name="T50" fmla="*/ 4937 w 5275"/>
              <a:gd name="T51" fmla="*/ 2368 h 6090"/>
              <a:gd name="T52" fmla="*/ 1798 w 5275"/>
              <a:gd name="T53" fmla="*/ 3769 h 6090"/>
              <a:gd name="T54" fmla="*/ 1797 w 5275"/>
              <a:gd name="T55" fmla="*/ 3502 h 6090"/>
              <a:gd name="T56" fmla="*/ 2334 w 5275"/>
              <a:gd name="T57" fmla="*/ 3183 h 6090"/>
              <a:gd name="T58" fmla="*/ 2687 w 5275"/>
              <a:gd name="T59" fmla="*/ 2768 h 6090"/>
              <a:gd name="T60" fmla="*/ 2948 w 5275"/>
              <a:gd name="T61" fmla="*/ 2809 h 6090"/>
              <a:gd name="T62" fmla="*/ 3004 w 5275"/>
              <a:gd name="T63" fmla="*/ 5011 h 6090"/>
              <a:gd name="T64" fmla="*/ 2592 w 5275"/>
              <a:gd name="T65" fmla="*/ 5292 h 6090"/>
              <a:gd name="T66" fmla="*/ 2528 w 5275"/>
              <a:gd name="T67" fmla="*/ 3486 h 6090"/>
              <a:gd name="T68" fmla="*/ 1798 w 5275"/>
              <a:gd name="T69" fmla="*/ 3769 h 6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275" h="6090">
                <a:moveTo>
                  <a:pt x="5036" y="732"/>
                </a:moveTo>
                <a:lnTo>
                  <a:pt x="4728" y="732"/>
                </a:lnTo>
                <a:lnTo>
                  <a:pt x="4728" y="451"/>
                </a:lnTo>
                <a:cubicBezTo>
                  <a:pt x="4728" y="202"/>
                  <a:pt x="4525" y="0"/>
                  <a:pt x="4276" y="0"/>
                </a:cubicBezTo>
                <a:cubicBezTo>
                  <a:pt x="4028" y="0"/>
                  <a:pt x="3825" y="202"/>
                  <a:pt x="3825" y="451"/>
                </a:cubicBezTo>
                <a:lnTo>
                  <a:pt x="3825" y="732"/>
                </a:lnTo>
                <a:lnTo>
                  <a:pt x="3181" y="732"/>
                </a:lnTo>
                <a:lnTo>
                  <a:pt x="3181" y="451"/>
                </a:lnTo>
                <a:cubicBezTo>
                  <a:pt x="3181" y="202"/>
                  <a:pt x="2979" y="0"/>
                  <a:pt x="2730" y="0"/>
                </a:cubicBezTo>
                <a:cubicBezTo>
                  <a:pt x="2481" y="0"/>
                  <a:pt x="2279" y="202"/>
                  <a:pt x="2279" y="451"/>
                </a:cubicBezTo>
                <a:lnTo>
                  <a:pt x="2279" y="732"/>
                </a:lnTo>
                <a:lnTo>
                  <a:pt x="1572" y="732"/>
                </a:lnTo>
                <a:lnTo>
                  <a:pt x="1572" y="451"/>
                </a:lnTo>
                <a:cubicBezTo>
                  <a:pt x="1572" y="202"/>
                  <a:pt x="1370" y="0"/>
                  <a:pt x="1121" y="0"/>
                </a:cubicBezTo>
                <a:cubicBezTo>
                  <a:pt x="872" y="0"/>
                  <a:pt x="670" y="202"/>
                  <a:pt x="670" y="451"/>
                </a:cubicBezTo>
                <a:lnTo>
                  <a:pt x="670" y="732"/>
                </a:lnTo>
                <a:lnTo>
                  <a:pt x="242" y="732"/>
                </a:lnTo>
                <a:cubicBezTo>
                  <a:pt x="109" y="732"/>
                  <a:pt x="2" y="800"/>
                  <a:pt x="2" y="883"/>
                </a:cubicBezTo>
                <a:lnTo>
                  <a:pt x="2" y="1565"/>
                </a:lnTo>
                <a:cubicBezTo>
                  <a:pt x="2" y="1571"/>
                  <a:pt x="0" y="1577"/>
                  <a:pt x="0" y="1583"/>
                </a:cubicBezTo>
                <a:lnTo>
                  <a:pt x="0" y="5697"/>
                </a:lnTo>
                <a:cubicBezTo>
                  <a:pt x="0" y="5913"/>
                  <a:pt x="176" y="6090"/>
                  <a:pt x="393" y="6090"/>
                </a:cubicBezTo>
                <a:lnTo>
                  <a:pt x="4881" y="6090"/>
                </a:lnTo>
                <a:cubicBezTo>
                  <a:pt x="5097" y="6090"/>
                  <a:pt x="5273" y="5914"/>
                  <a:pt x="5273" y="5697"/>
                </a:cubicBezTo>
                <a:lnTo>
                  <a:pt x="5273" y="2229"/>
                </a:lnTo>
                <a:cubicBezTo>
                  <a:pt x="5274" y="2225"/>
                  <a:pt x="5275" y="2222"/>
                  <a:pt x="5275" y="2218"/>
                </a:cubicBezTo>
                <a:lnTo>
                  <a:pt x="5275" y="883"/>
                </a:lnTo>
                <a:cubicBezTo>
                  <a:pt x="5275" y="800"/>
                  <a:pt x="5168" y="732"/>
                  <a:pt x="5036" y="732"/>
                </a:cubicBezTo>
                <a:close/>
                <a:moveTo>
                  <a:pt x="4050" y="451"/>
                </a:moveTo>
                <a:cubicBezTo>
                  <a:pt x="4050" y="326"/>
                  <a:pt x="4151" y="224"/>
                  <a:pt x="4276" y="224"/>
                </a:cubicBezTo>
                <a:cubicBezTo>
                  <a:pt x="4401" y="224"/>
                  <a:pt x="4503" y="326"/>
                  <a:pt x="4503" y="451"/>
                </a:cubicBezTo>
                <a:lnTo>
                  <a:pt x="4503" y="732"/>
                </a:lnTo>
                <a:lnTo>
                  <a:pt x="4050" y="732"/>
                </a:lnTo>
                <a:lnTo>
                  <a:pt x="4050" y="451"/>
                </a:lnTo>
                <a:close/>
                <a:moveTo>
                  <a:pt x="2503" y="451"/>
                </a:moveTo>
                <a:cubicBezTo>
                  <a:pt x="2503" y="326"/>
                  <a:pt x="2605" y="224"/>
                  <a:pt x="2730" y="224"/>
                </a:cubicBezTo>
                <a:cubicBezTo>
                  <a:pt x="2855" y="224"/>
                  <a:pt x="2957" y="326"/>
                  <a:pt x="2957" y="451"/>
                </a:cubicBezTo>
                <a:lnTo>
                  <a:pt x="2957" y="732"/>
                </a:lnTo>
                <a:lnTo>
                  <a:pt x="2503" y="732"/>
                </a:lnTo>
                <a:lnTo>
                  <a:pt x="2503" y="451"/>
                </a:lnTo>
                <a:close/>
                <a:moveTo>
                  <a:pt x="894" y="451"/>
                </a:moveTo>
                <a:cubicBezTo>
                  <a:pt x="894" y="326"/>
                  <a:pt x="996" y="224"/>
                  <a:pt x="1121" y="224"/>
                </a:cubicBezTo>
                <a:cubicBezTo>
                  <a:pt x="1246" y="224"/>
                  <a:pt x="1348" y="326"/>
                  <a:pt x="1348" y="451"/>
                </a:cubicBezTo>
                <a:lnTo>
                  <a:pt x="1348" y="732"/>
                </a:lnTo>
                <a:lnTo>
                  <a:pt x="894" y="732"/>
                </a:lnTo>
                <a:lnTo>
                  <a:pt x="894" y="451"/>
                </a:lnTo>
                <a:close/>
                <a:moveTo>
                  <a:pt x="4937" y="5697"/>
                </a:moveTo>
                <a:cubicBezTo>
                  <a:pt x="4937" y="5728"/>
                  <a:pt x="4912" y="5753"/>
                  <a:pt x="4881" y="5753"/>
                </a:cubicBezTo>
                <a:lnTo>
                  <a:pt x="393" y="5753"/>
                </a:lnTo>
                <a:cubicBezTo>
                  <a:pt x="362" y="5753"/>
                  <a:pt x="337" y="5728"/>
                  <a:pt x="337" y="5697"/>
                </a:cubicBezTo>
                <a:lnTo>
                  <a:pt x="337" y="2368"/>
                </a:lnTo>
                <a:lnTo>
                  <a:pt x="4937" y="2368"/>
                </a:lnTo>
                <a:lnTo>
                  <a:pt x="4937" y="5697"/>
                </a:lnTo>
                <a:close/>
                <a:moveTo>
                  <a:pt x="1798" y="3769"/>
                </a:moveTo>
                <a:cubicBezTo>
                  <a:pt x="1760" y="3730"/>
                  <a:pt x="1741" y="3685"/>
                  <a:pt x="1741" y="3633"/>
                </a:cubicBezTo>
                <a:cubicBezTo>
                  <a:pt x="1741" y="3574"/>
                  <a:pt x="1760" y="3530"/>
                  <a:pt x="1797" y="3502"/>
                </a:cubicBezTo>
                <a:cubicBezTo>
                  <a:pt x="1835" y="3474"/>
                  <a:pt x="1901" y="3438"/>
                  <a:pt x="1995" y="3394"/>
                </a:cubicBezTo>
                <a:cubicBezTo>
                  <a:pt x="2137" y="3327"/>
                  <a:pt x="2249" y="3257"/>
                  <a:pt x="2334" y="3183"/>
                </a:cubicBezTo>
                <a:cubicBezTo>
                  <a:pt x="2419" y="3110"/>
                  <a:pt x="2494" y="3028"/>
                  <a:pt x="2559" y="2936"/>
                </a:cubicBezTo>
                <a:cubicBezTo>
                  <a:pt x="2624" y="2845"/>
                  <a:pt x="2667" y="2789"/>
                  <a:pt x="2687" y="2768"/>
                </a:cubicBezTo>
                <a:cubicBezTo>
                  <a:pt x="2707" y="2747"/>
                  <a:pt x="2744" y="2737"/>
                  <a:pt x="2799" y="2737"/>
                </a:cubicBezTo>
                <a:cubicBezTo>
                  <a:pt x="2861" y="2737"/>
                  <a:pt x="2910" y="2761"/>
                  <a:pt x="2948" y="2809"/>
                </a:cubicBezTo>
                <a:cubicBezTo>
                  <a:pt x="2985" y="2857"/>
                  <a:pt x="3004" y="2922"/>
                  <a:pt x="3004" y="3006"/>
                </a:cubicBezTo>
                <a:lnTo>
                  <a:pt x="3004" y="5011"/>
                </a:lnTo>
                <a:cubicBezTo>
                  <a:pt x="3004" y="5246"/>
                  <a:pt x="2924" y="5363"/>
                  <a:pt x="2764" y="5363"/>
                </a:cubicBezTo>
                <a:cubicBezTo>
                  <a:pt x="2693" y="5363"/>
                  <a:pt x="2636" y="5339"/>
                  <a:pt x="2592" y="5292"/>
                </a:cubicBezTo>
                <a:cubicBezTo>
                  <a:pt x="2549" y="5244"/>
                  <a:pt x="2528" y="5173"/>
                  <a:pt x="2528" y="5080"/>
                </a:cubicBezTo>
                <a:lnTo>
                  <a:pt x="2528" y="3486"/>
                </a:lnTo>
                <a:cubicBezTo>
                  <a:pt x="2231" y="3714"/>
                  <a:pt x="2031" y="3828"/>
                  <a:pt x="1929" y="3828"/>
                </a:cubicBezTo>
                <a:cubicBezTo>
                  <a:pt x="1880" y="3828"/>
                  <a:pt x="1836" y="3808"/>
                  <a:pt x="1798" y="37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2" name="文本占位符 31"/>
          <p:cNvSpPr>
            <a:spLocks noGrp="1"/>
          </p:cNvSpPr>
          <p:nvPr>
            <p:ph type="body" sz="quarter" idx="13" hasCustomPrompt="1"/>
          </p:nvPr>
        </p:nvSpPr>
        <p:spPr>
          <a:xfrm>
            <a:off x="2443163" y="2395175"/>
            <a:ext cx="7305674" cy="606425"/>
          </a:xfrm>
        </p:spPr>
        <p:txBody>
          <a:bodyPr>
            <a:noAutofit/>
          </a:bodyPr>
          <a:lstStyle>
            <a:lvl1pPr marL="0" indent="0" algn="ctr">
              <a:buNone/>
              <a:defRPr lang="zh-CN" altLang="en-US" sz="4400" b="1" kern="1200" dirty="0" smtClean="0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此处编辑课程名称</a:t>
            </a:r>
          </a:p>
        </p:txBody>
      </p:sp>
      <p:sp>
        <p:nvSpPr>
          <p:cNvPr id="47" name="内容占位符 46"/>
          <p:cNvSpPr>
            <a:spLocks noGrp="1"/>
          </p:cNvSpPr>
          <p:nvPr>
            <p:ph sz="quarter" idx="16" hasCustomPrompt="1"/>
          </p:nvPr>
        </p:nvSpPr>
        <p:spPr>
          <a:xfrm>
            <a:off x="6792913" y="4038600"/>
            <a:ext cx="1608137" cy="379413"/>
          </a:xfrm>
        </p:spPr>
        <p:txBody>
          <a:bodyPr>
            <a:noAutofit/>
          </a:bodyPr>
          <a:lstStyle>
            <a:lvl1pPr marL="0" indent="0">
              <a:buNone/>
              <a:defRPr kumimoji="0" lang="zh-CN" altLang="en-US" sz="1800" b="0" i="0" u="none" strike="noStrike" kern="1200" cap="none" spc="0" normalizeH="0" baseline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2018/10/01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rotWithShape="1">
          <a:blip r:embed="rId2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3669A-AB02-42B8-A90D-44EE2FCC7777}" type="datetimeFigureOut">
              <a:rPr lang="zh-CN" altLang="en-US" smtClean="0"/>
              <a:pPr/>
              <a:t>2019-6-24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E1A27-AEE2-486D-A9AC-2B2E6A2A69E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9" name="PA-文本框 18"/>
          <p:cNvSpPr txBox="1"/>
          <p:nvPr userDrawn="1">
            <p:custDataLst>
              <p:tags r:id="rId1"/>
            </p:custDataLst>
          </p:nvPr>
        </p:nvSpPr>
        <p:spPr>
          <a:xfrm>
            <a:off x="1385366" y="892241"/>
            <a:ext cx="1828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600" dirty="0">
                <a:solidFill>
                  <a:srgbClr val="203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20" name="PA-文本框 19"/>
          <p:cNvSpPr txBox="1"/>
          <p:nvPr userDrawn="1">
            <p:custDataLst>
              <p:tags r:id="rId2"/>
            </p:custDataLst>
          </p:nvPr>
        </p:nvSpPr>
        <p:spPr>
          <a:xfrm>
            <a:off x="3261791" y="1595037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300" dirty="0">
                <a:solidFill>
                  <a:srgbClr val="6F6F6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Content</a:t>
            </a:r>
            <a:endParaRPr lang="zh-CN" altLang="en-US" sz="2800" spc="300" dirty="0">
              <a:solidFill>
                <a:srgbClr val="6F6F6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PA-文本框 21" descr="章节序号2"/>
          <p:cNvSpPr txBox="1"/>
          <p:nvPr userDrawn="1">
            <p:custDataLst>
              <p:tags r:id="rId3"/>
            </p:custDataLst>
          </p:nvPr>
        </p:nvSpPr>
        <p:spPr>
          <a:xfrm>
            <a:off x="1156767" y="3973429"/>
            <a:ext cx="8020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i="1" spc="-500">
                <a:solidFill>
                  <a:srgbClr val="A5A5A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1" u="none" strike="noStrike" kern="1200" cap="none" spc="-500" normalizeH="0" baseline="0" noProof="0" dirty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</a:t>
            </a:r>
            <a:endParaRPr kumimoji="0" lang="zh-CN" altLang="en-US" sz="4400" b="0" i="1" u="none" strike="noStrike" kern="1200" cap="none" spc="-500" normalizeH="0" baseline="0" noProof="0" dirty="0">
              <a:ln>
                <a:noFill/>
              </a:ln>
              <a:solidFill>
                <a:srgbClr val="A5A5A5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" name="PA-文本框 22" descr="章节标题2"/>
          <p:cNvSpPr txBox="1"/>
          <p:nvPr userDrawn="1">
            <p:custDataLst>
              <p:tags r:id="rId4"/>
            </p:custDataLst>
          </p:nvPr>
        </p:nvSpPr>
        <p:spPr>
          <a:xfrm>
            <a:off x="2001717" y="4028417"/>
            <a:ext cx="3189141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2400" b="1" spc="300">
                <a:solidFill>
                  <a:srgbClr val="646464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srgbClr val="203864"/>
                </a:solidFill>
              </a:rPr>
              <a:t>章节标题</a:t>
            </a:r>
          </a:p>
        </p:txBody>
      </p:sp>
      <p:sp>
        <p:nvSpPr>
          <p:cNvPr id="24" name="PA-文本框 23" descr="章节概要2"/>
          <p:cNvSpPr txBox="1"/>
          <p:nvPr userDrawn="1">
            <p:custDataLst>
              <p:tags r:id="rId5"/>
            </p:custDataLst>
          </p:nvPr>
        </p:nvSpPr>
        <p:spPr>
          <a:xfrm>
            <a:off x="2001717" y="4563230"/>
            <a:ext cx="3317475" cy="378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 spc="2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TW" altLang="en-US" sz="1400" b="0" i="0" u="none" strike="noStrike" kern="1200" cap="none" spc="2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请在这里输入章节概要</a:t>
            </a:r>
            <a:r>
              <a:rPr kumimoji="0" lang="zh-CN" altLang="en-US" sz="1400" b="0" i="0" u="none" strike="noStrike" kern="1200" cap="none" spc="2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和简要说明</a:t>
            </a:r>
            <a:r>
              <a:rPr kumimoji="0" lang="zh-TW" altLang="en-US" sz="1400" b="0" i="0" u="none" strike="noStrike" kern="1200" cap="none" spc="2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。</a:t>
            </a:r>
          </a:p>
        </p:txBody>
      </p:sp>
      <p:sp>
        <p:nvSpPr>
          <p:cNvPr id="26" name="PA-文本框 25" descr="章节序号1"/>
          <p:cNvSpPr txBox="1"/>
          <p:nvPr userDrawn="1">
            <p:custDataLst>
              <p:tags r:id="rId6"/>
            </p:custDataLst>
          </p:nvPr>
        </p:nvSpPr>
        <p:spPr>
          <a:xfrm>
            <a:off x="1156767" y="2829505"/>
            <a:ext cx="8020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1" u="none" strike="noStrike" kern="1200" cap="none" spc="-500" normalizeH="0" baseline="0" noProof="0" dirty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4400" b="0" i="1" u="none" strike="noStrike" kern="1200" cap="none" spc="-500" normalizeH="0" baseline="0" noProof="0" dirty="0">
              <a:ln>
                <a:noFill/>
              </a:ln>
              <a:solidFill>
                <a:srgbClr val="A5A5A5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PA-文本框 26" descr="章节标题1"/>
          <p:cNvSpPr txBox="1"/>
          <p:nvPr userDrawn="1">
            <p:custDataLst>
              <p:tags r:id="rId7"/>
            </p:custDataLst>
          </p:nvPr>
        </p:nvSpPr>
        <p:spPr>
          <a:xfrm>
            <a:off x="2001717" y="2880638"/>
            <a:ext cx="3189141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defRPr sz="2400" b="1" spc="300">
                <a:solidFill>
                  <a:srgbClr val="646464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>
              <a:defRPr/>
            </a:pPr>
            <a:r>
              <a:rPr lang="zh-CN" altLang="en-US" sz="2800" dirty="0">
                <a:solidFill>
                  <a:srgbClr val="203864"/>
                </a:solidFill>
              </a:rPr>
              <a:t>章节</a:t>
            </a:r>
            <a:r>
              <a:rPr kumimoji="0" lang="zh-CN" altLang="en-US" sz="2800" b="1" i="0" u="none" strike="noStrike" kern="1200" cap="none" spc="30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</a:t>
            </a:r>
          </a:p>
        </p:txBody>
      </p:sp>
      <p:sp>
        <p:nvSpPr>
          <p:cNvPr id="28" name="PA-文本框 27" descr="章节概要1"/>
          <p:cNvSpPr txBox="1"/>
          <p:nvPr userDrawn="1">
            <p:custDataLst>
              <p:tags r:id="rId8"/>
            </p:custDataLst>
          </p:nvPr>
        </p:nvSpPr>
        <p:spPr>
          <a:xfrm>
            <a:off x="2001717" y="3407141"/>
            <a:ext cx="3317475" cy="378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 spc="2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TW" altLang="en-US" sz="1400" b="0" i="0" u="none" strike="noStrike" kern="1200" cap="none" spc="2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请在这里输入章节概要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和简要说明</a:t>
            </a:r>
            <a:r>
              <a:rPr kumimoji="0" lang="zh-TW" altLang="en-US" sz="1400" b="0" i="0" u="none" strike="noStrike" kern="1200" cap="none" spc="2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。</a:t>
            </a:r>
          </a:p>
        </p:txBody>
      </p:sp>
      <p:sp>
        <p:nvSpPr>
          <p:cNvPr id="30" name="PA-文本框 29" descr="章节序号2"/>
          <p:cNvSpPr txBox="1"/>
          <p:nvPr userDrawn="1">
            <p:custDataLst>
              <p:tags r:id="rId9"/>
            </p:custDataLst>
          </p:nvPr>
        </p:nvSpPr>
        <p:spPr>
          <a:xfrm>
            <a:off x="1156767" y="5075669"/>
            <a:ext cx="8020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i="1" spc="-500">
                <a:solidFill>
                  <a:srgbClr val="A5A5A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1" u="none" strike="noStrike" kern="1200" cap="none" spc="-500" normalizeH="0" baseline="0" noProof="0" dirty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03</a:t>
            </a:r>
            <a:endParaRPr kumimoji="0" lang="zh-CN" altLang="en-US" sz="4400" b="0" i="1" u="none" strike="noStrike" kern="1200" cap="none" spc="-500" normalizeH="0" baseline="0" noProof="0" dirty="0">
              <a:ln>
                <a:noFill/>
              </a:ln>
              <a:solidFill>
                <a:srgbClr val="A5A5A5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" name="PA-文本框 30" descr="章节标题2"/>
          <p:cNvSpPr txBox="1"/>
          <p:nvPr userDrawn="1">
            <p:custDataLst>
              <p:tags r:id="rId10"/>
            </p:custDataLst>
          </p:nvPr>
        </p:nvSpPr>
        <p:spPr>
          <a:xfrm>
            <a:off x="2001717" y="5130657"/>
            <a:ext cx="3189141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2400" b="1" spc="300">
                <a:solidFill>
                  <a:srgbClr val="646464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srgbClr val="203864"/>
                </a:solidFill>
              </a:rPr>
              <a:t>章节标题</a:t>
            </a:r>
          </a:p>
        </p:txBody>
      </p:sp>
      <p:sp>
        <p:nvSpPr>
          <p:cNvPr id="32" name="PA-文本框 31" descr="章节概要2"/>
          <p:cNvSpPr txBox="1"/>
          <p:nvPr userDrawn="1">
            <p:custDataLst>
              <p:tags r:id="rId11"/>
            </p:custDataLst>
          </p:nvPr>
        </p:nvSpPr>
        <p:spPr>
          <a:xfrm>
            <a:off x="2001717" y="5665470"/>
            <a:ext cx="3317475" cy="378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 spc="2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TW" altLang="en-US" sz="1400" b="0" i="0" u="none" strike="noStrike" kern="1200" cap="none" spc="2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请在这里输入章节概要</a:t>
            </a:r>
            <a:r>
              <a:rPr kumimoji="0" lang="zh-CN" altLang="en-US" sz="1400" b="0" i="0" u="none" strike="noStrike" kern="1200" cap="none" spc="2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和简要说明</a:t>
            </a:r>
            <a:r>
              <a:rPr kumimoji="0" lang="zh-TW" altLang="en-US" sz="1400" b="0" i="0" u="none" strike="noStrike" kern="1200" cap="none" spc="2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。</a:t>
            </a:r>
          </a:p>
        </p:txBody>
      </p:sp>
      <p:cxnSp>
        <p:nvCxnSpPr>
          <p:cNvPr id="2" name="直接连接符 1"/>
          <p:cNvCxnSpPr/>
          <p:nvPr userDrawn="1"/>
        </p:nvCxnSpPr>
        <p:spPr>
          <a:xfrm flipH="1">
            <a:off x="2848334" y="1188792"/>
            <a:ext cx="823478" cy="791578"/>
          </a:xfrm>
          <a:prstGeom prst="line">
            <a:avLst/>
          </a:prstGeom>
          <a:ln w="158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A-文本框 21" descr="章节序号2"/>
          <p:cNvSpPr txBox="1"/>
          <p:nvPr userDrawn="1">
            <p:custDataLst>
              <p:tags r:id="rId12"/>
            </p:custDataLst>
          </p:nvPr>
        </p:nvSpPr>
        <p:spPr>
          <a:xfrm>
            <a:off x="5665902" y="3973429"/>
            <a:ext cx="802051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i="1" spc="-500">
                <a:solidFill>
                  <a:srgbClr val="A5A5A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1" u="none" strike="noStrike" kern="1200" cap="none" spc="-500" normalizeH="0" baseline="0" noProof="0" dirty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05</a:t>
            </a:r>
          </a:p>
        </p:txBody>
      </p:sp>
      <p:sp>
        <p:nvSpPr>
          <p:cNvPr id="25" name="PA-文本框 22" descr="章节标题2"/>
          <p:cNvSpPr txBox="1"/>
          <p:nvPr userDrawn="1">
            <p:custDataLst>
              <p:tags r:id="rId13"/>
            </p:custDataLst>
          </p:nvPr>
        </p:nvSpPr>
        <p:spPr>
          <a:xfrm>
            <a:off x="6510852" y="4028417"/>
            <a:ext cx="3189141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2400" b="1" spc="300">
                <a:solidFill>
                  <a:srgbClr val="646464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srgbClr val="203864"/>
                </a:solidFill>
              </a:rPr>
              <a:t>章节标题</a:t>
            </a:r>
          </a:p>
        </p:txBody>
      </p:sp>
      <p:sp>
        <p:nvSpPr>
          <p:cNvPr id="29" name="PA-文本框 23" descr="章节概要2"/>
          <p:cNvSpPr txBox="1"/>
          <p:nvPr userDrawn="1">
            <p:custDataLst>
              <p:tags r:id="rId14"/>
            </p:custDataLst>
          </p:nvPr>
        </p:nvSpPr>
        <p:spPr>
          <a:xfrm>
            <a:off x="6510852" y="4563230"/>
            <a:ext cx="3317475" cy="378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 spc="2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TW" altLang="en-US" sz="1400" b="0" i="0" u="none" strike="noStrike" kern="1200" cap="none" spc="2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请在这里输入章节概要</a:t>
            </a:r>
            <a:r>
              <a:rPr kumimoji="0" lang="zh-CN" altLang="en-US" sz="1400" b="0" i="0" u="none" strike="noStrike" kern="1200" cap="none" spc="2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和简要说明</a:t>
            </a:r>
            <a:r>
              <a:rPr kumimoji="0" lang="zh-TW" altLang="en-US" sz="1400" b="0" i="0" u="none" strike="noStrike" kern="1200" cap="none" spc="2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。</a:t>
            </a:r>
          </a:p>
        </p:txBody>
      </p:sp>
      <p:sp>
        <p:nvSpPr>
          <p:cNvPr id="33" name="PA-文本框 25" descr="章节序号1"/>
          <p:cNvSpPr txBox="1"/>
          <p:nvPr userDrawn="1">
            <p:custDataLst>
              <p:tags r:id="rId15"/>
            </p:custDataLst>
          </p:nvPr>
        </p:nvSpPr>
        <p:spPr>
          <a:xfrm>
            <a:off x="5665902" y="2829505"/>
            <a:ext cx="802051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1" u="none" strike="noStrike" kern="1200" cap="none" spc="-500" normalizeH="0" baseline="0" noProof="0" dirty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</a:t>
            </a:r>
            <a:r>
              <a:rPr kumimoji="0" lang="en-US" sz="4400" b="0" i="1" u="none" strike="noStrike" kern="1200" cap="none" spc="-500" normalizeH="0" baseline="0" noProof="0" dirty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</a:p>
        </p:txBody>
      </p:sp>
      <p:sp>
        <p:nvSpPr>
          <p:cNvPr id="34" name="PA-文本框 26" descr="章节标题1"/>
          <p:cNvSpPr txBox="1"/>
          <p:nvPr userDrawn="1">
            <p:custDataLst>
              <p:tags r:id="rId16"/>
            </p:custDataLst>
          </p:nvPr>
        </p:nvSpPr>
        <p:spPr>
          <a:xfrm>
            <a:off x="6510852" y="2880638"/>
            <a:ext cx="3189141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defRPr sz="2400" b="1" spc="300">
                <a:solidFill>
                  <a:srgbClr val="646464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>
              <a:defRPr/>
            </a:pPr>
            <a:r>
              <a:rPr lang="zh-CN" altLang="en-US" sz="2800" dirty="0">
                <a:solidFill>
                  <a:srgbClr val="203864"/>
                </a:solidFill>
              </a:rPr>
              <a:t>章节</a:t>
            </a:r>
            <a:r>
              <a:rPr kumimoji="0" lang="zh-CN" altLang="en-US" sz="2800" b="1" i="0" u="none" strike="noStrike" kern="1200" cap="none" spc="30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</a:t>
            </a:r>
          </a:p>
        </p:txBody>
      </p:sp>
      <p:sp>
        <p:nvSpPr>
          <p:cNvPr id="35" name="PA-文本框 27" descr="章节概要1"/>
          <p:cNvSpPr txBox="1"/>
          <p:nvPr userDrawn="1">
            <p:custDataLst>
              <p:tags r:id="rId17"/>
            </p:custDataLst>
          </p:nvPr>
        </p:nvSpPr>
        <p:spPr>
          <a:xfrm>
            <a:off x="6510852" y="3407141"/>
            <a:ext cx="3317475" cy="378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 spc="2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TW" altLang="en-US" sz="1400" b="0" i="0" u="none" strike="noStrike" kern="1200" cap="none" spc="2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请在这里输入章节概要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和简要说明</a:t>
            </a:r>
            <a:r>
              <a:rPr kumimoji="0" lang="zh-TW" altLang="en-US" sz="1400" b="0" i="0" u="none" strike="noStrike" kern="1200" cap="none" spc="2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。</a:t>
            </a:r>
          </a:p>
        </p:txBody>
      </p:sp>
      <p:sp>
        <p:nvSpPr>
          <p:cNvPr id="36" name="PA-文本框 29" descr="章节序号2"/>
          <p:cNvSpPr txBox="1"/>
          <p:nvPr userDrawn="1">
            <p:custDataLst>
              <p:tags r:id="rId18"/>
            </p:custDataLst>
          </p:nvPr>
        </p:nvSpPr>
        <p:spPr>
          <a:xfrm>
            <a:off x="5665902" y="5075669"/>
            <a:ext cx="802051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i="1" spc="-500">
                <a:solidFill>
                  <a:srgbClr val="A5A5A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1" u="none" strike="noStrike" kern="1200" cap="none" spc="-500" normalizeH="0" baseline="0" noProof="0" dirty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06</a:t>
            </a:r>
            <a:endParaRPr kumimoji="0" lang="zh-CN" altLang="en-US" sz="4400" b="0" i="1" u="none" strike="noStrike" kern="1200" cap="none" spc="-500" normalizeH="0" baseline="0" noProof="0" dirty="0">
              <a:ln>
                <a:noFill/>
              </a:ln>
              <a:solidFill>
                <a:srgbClr val="A5A5A5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7" name="PA-文本框 30" descr="章节标题2"/>
          <p:cNvSpPr txBox="1"/>
          <p:nvPr userDrawn="1">
            <p:custDataLst>
              <p:tags r:id="rId19"/>
            </p:custDataLst>
          </p:nvPr>
        </p:nvSpPr>
        <p:spPr>
          <a:xfrm>
            <a:off x="6510852" y="5130657"/>
            <a:ext cx="3189141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2400" b="1" spc="300">
                <a:solidFill>
                  <a:srgbClr val="646464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srgbClr val="203864"/>
                </a:solidFill>
              </a:rPr>
              <a:t>章节标题</a:t>
            </a:r>
          </a:p>
        </p:txBody>
      </p:sp>
      <p:sp>
        <p:nvSpPr>
          <p:cNvPr id="38" name="PA-文本框 31" descr="章节概要2"/>
          <p:cNvSpPr txBox="1"/>
          <p:nvPr userDrawn="1">
            <p:custDataLst>
              <p:tags r:id="rId20"/>
            </p:custDataLst>
          </p:nvPr>
        </p:nvSpPr>
        <p:spPr>
          <a:xfrm>
            <a:off x="6510852" y="5665470"/>
            <a:ext cx="3317475" cy="378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 spc="2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TW" altLang="en-US" sz="1400" b="0" i="0" u="none" strike="noStrike" kern="1200" cap="none" spc="2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请在这里输入章节概要</a:t>
            </a:r>
            <a:r>
              <a:rPr kumimoji="0" lang="zh-CN" altLang="en-US" sz="1400" b="0" i="0" u="none" strike="noStrike" kern="1200" cap="none" spc="2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和简要说明</a:t>
            </a:r>
            <a:r>
              <a:rPr kumimoji="0" lang="zh-TW" altLang="en-US" sz="1400" b="0" i="0" u="none" strike="noStrike" kern="1200" cap="none" spc="2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00"/>
                            </p:stCondLst>
                            <p:childTnLst>
                              <p:par>
                                <p:cTn id="7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2" grpId="0"/>
      <p:bldP spid="23" grpId="0"/>
      <p:bldP spid="24" grpId="0"/>
      <p:bldP spid="26" grpId="0"/>
      <p:bldP spid="27" grpId="0"/>
      <p:bldP spid="28" grpId="0"/>
      <p:bldP spid="30" grpId="0"/>
      <p:bldP spid="31" grpId="0"/>
      <p:bldP spid="32" grpId="0"/>
      <p:bldP spid="21" grpId="0"/>
      <p:bldP spid="25" grpId="0"/>
      <p:bldP spid="29" grpId="0"/>
      <p:bldP spid="33" grpId="0"/>
      <p:bldP spid="34" grpId="0"/>
      <p:bldP spid="35" grpId="0"/>
      <p:bldP spid="36" grpId="0"/>
      <p:bldP spid="37" grpId="0"/>
      <p:bldP spid="38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内容占位符 29"/>
          <p:cNvSpPr>
            <a:spLocks noGrp="1"/>
          </p:cNvSpPr>
          <p:nvPr>
            <p:ph sz="quarter" idx="16" hasCustomPrompt="1"/>
          </p:nvPr>
        </p:nvSpPr>
        <p:spPr>
          <a:xfrm>
            <a:off x="5904706" y="558800"/>
            <a:ext cx="6786563" cy="6492875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buNone/>
              <a:defRPr lang="zh-CN" altLang="en-US" sz="41300" kern="1200" dirty="0" smtClean="0">
                <a:solidFill>
                  <a:srgbClr val="F9F9F9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壹</a:t>
            </a:r>
          </a:p>
        </p:txBody>
      </p:sp>
      <p:sp>
        <p:nvSpPr>
          <p:cNvPr id="18" name="内容占位符 17"/>
          <p:cNvSpPr>
            <a:spLocks noGrp="1"/>
          </p:cNvSpPr>
          <p:nvPr>
            <p:ph sz="quarter" idx="15" hasCustomPrompt="1"/>
          </p:nvPr>
        </p:nvSpPr>
        <p:spPr>
          <a:xfrm>
            <a:off x="5627688" y="3389313"/>
            <a:ext cx="5507037" cy="831850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buNone/>
              <a:defRPr lang="zh-CN" altLang="en-US" sz="1600" kern="1200" dirty="0" smtClean="0">
                <a:solidFill>
                  <a:srgbClr val="203864"/>
                </a:solidFill>
                <a:latin typeface="+mn-ea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/>
              <a:t>请输入本章节简介并在此处输入备注内容（占位符）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quarter" idx="14" hasCustomPrompt="1"/>
          </p:nvPr>
        </p:nvSpPr>
        <p:spPr>
          <a:xfrm>
            <a:off x="5507038" y="2416175"/>
            <a:ext cx="4629150" cy="860425"/>
          </a:xfrm>
        </p:spPr>
        <p:txBody>
          <a:bodyPr>
            <a:noAutofit/>
          </a:bodyPr>
          <a:lstStyle>
            <a:lvl1pPr marL="0" indent="0" algn="l" defTabSz="914400" rtl="0" eaLnBrk="1" latinLnBrk="0" hangingPunct="1">
              <a:buNone/>
              <a:defRPr lang="zh-CN" altLang="en-US" sz="5000" kern="1200" dirty="0" smtClean="0">
                <a:solidFill>
                  <a:srgbClr val="203864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章节标题</a:t>
            </a:r>
          </a:p>
        </p:txBody>
      </p:sp>
      <p:sp>
        <p:nvSpPr>
          <p:cNvPr id="8" name="内容占位符 7"/>
          <p:cNvSpPr>
            <a:spLocks noGrp="1"/>
          </p:cNvSpPr>
          <p:nvPr>
            <p:ph sz="quarter" idx="13" hasCustomPrompt="1"/>
          </p:nvPr>
        </p:nvSpPr>
        <p:spPr>
          <a:xfrm>
            <a:off x="4362450" y="1314450"/>
            <a:ext cx="1657350" cy="2552700"/>
          </a:xfrm>
        </p:spPr>
        <p:txBody>
          <a:bodyPr>
            <a:noAutofit/>
          </a:bodyPr>
          <a:lstStyle>
            <a:lvl1pPr marL="0" indent="0" algn="l" defTabSz="914400" rtl="0" eaLnBrk="1" latinLnBrk="0" hangingPunct="1">
              <a:buNone/>
              <a:defRPr lang="zh-CN" altLang="en-US" sz="16000" kern="1200" dirty="0" smtClean="0">
                <a:solidFill>
                  <a:schemeClr val="accent1">
                    <a:lumMod val="50000"/>
                  </a:schemeClr>
                </a:solidFill>
                <a:latin typeface="Adobe Garamond Pro" panose="02020502060506020403" pitchFamily="18" charset="0"/>
                <a:ea typeface="Adobe Gothic Std B" panose="020B0800000000000000" pitchFamily="34" charset="-128"/>
                <a:cs typeface="+mn-cs"/>
              </a:defRPr>
            </a:lvl1pPr>
          </a:lstStyle>
          <a:p>
            <a:pPr lvl="0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3669A-AB02-42B8-A90D-44EE2FCC7777}" type="datetimeFigureOut">
              <a:rPr lang="zh-CN" altLang="en-US" smtClean="0"/>
              <a:pPr/>
              <a:t>2019-6-24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E1A27-AEE2-486D-A9AC-2B2E6A2A69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3669A-AB02-42B8-A90D-44EE2FCC7777}" type="datetimeFigureOut">
              <a:rPr lang="zh-CN" altLang="en-US" smtClean="0"/>
              <a:pPr/>
              <a:t>2019-6-24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E1A27-AEE2-486D-A9AC-2B2E6A2A69E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 cstate="print">
            <a:alphaModFix amt="35000"/>
          </a:blip>
          <a:stretch>
            <a:fillRect/>
          </a:stretch>
        </p:blipFill>
        <p:spPr>
          <a:xfrm>
            <a:off x="10622280" y="514350"/>
            <a:ext cx="1112520" cy="1109345"/>
          </a:xfrm>
          <a:prstGeom prst="rect">
            <a:avLst/>
          </a:prstGeom>
        </p:spPr>
      </p:pic>
      <p:sp>
        <p:nvSpPr>
          <p:cNvPr id="5122" name="文本框 10"/>
          <p:cNvSpPr txBox="1">
            <a:spLocks noChangeArrowheads="1"/>
          </p:cNvSpPr>
          <p:nvPr userDrawn="1"/>
        </p:nvSpPr>
        <p:spPr bwMode="auto">
          <a:xfrm>
            <a:off x="485775" y="51403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5123" name="矩形 1"/>
          <p:cNvSpPr>
            <a:spLocks noChangeArrowheads="1"/>
          </p:cNvSpPr>
          <p:nvPr userDrawn="1"/>
        </p:nvSpPr>
        <p:spPr bwMode="auto">
          <a:xfrm>
            <a:off x="0" y="482600"/>
            <a:ext cx="334010" cy="463550"/>
          </a:xfrm>
          <a:prstGeom prst="rect">
            <a:avLst/>
          </a:prstGeom>
          <a:solidFill>
            <a:srgbClr val="5B6E9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bldLvl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3669A-AB02-42B8-A90D-44EE2FCC7777}" type="datetimeFigureOut">
              <a:rPr lang="zh-CN" altLang="en-US" smtClean="0"/>
              <a:pPr/>
              <a:t>2019-6-24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E1A27-AEE2-486D-A9AC-2B2E6A2A69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3669A-AB02-42B8-A90D-44EE2FCC7777}" type="datetimeFigureOut">
              <a:rPr lang="zh-CN" altLang="en-US" smtClean="0"/>
              <a:pPr/>
              <a:t>2019-6-24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E1A27-AEE2-486D-A9AC-2B2E6A2A69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内容占位符 39"/>
          <p:cNvSpPr>
            <a:spLocks noGrp="1"/>
          </p:cNvSpPr>
          <p:nvPr>
            <p:ph sz="quarter" idx="18"/>
          </p:nvPr>
        </p:nvSpPr>
        <p:spPr>
          <a:xfrm>
            <a:off x="1274763" y="4289425"/>
            <a:ext cx="2719387" cy="509588"/>
          </a:xfrm>
        </p:spPr>
        <p:txBody>
          <a:bodyPr>
            <a:normAutofit/>
          </a:bodyPr>
          <a:lstStyle>
            <a:lvl1pPr marL="0" indent="0">
              <a:buNone/>
              <a:defRPr lang="zh-CN" altLang="en-US" sz="1050" kern="1200" dirty="0" smtClean="0">
                <a:solidFill>
                  <a:schemeClr val="tx1"/>
                </a:solidFill>
                <a:latin typeface="AdobeFangsongStd-Regular" panose="02020400000000000000" pitchFamily="18" charset="-122"/>
                <a:ea typeface="华文细黑" panose="02010600040101010101" pitchFamily="2" charset="-122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38" name="内容占位符 37"/>
          <p:cNvSpPr>
            <a:spLocks noGrp="1"/>
          </p:cNvSpPr>
          <p:nvPr>
            <p:ph sz="quarter" idx="17"/>
          </p:nvPr>
        </p:nvSpPr>
        <p:spPr>
          <a:xfrm>
            <a:off x="1635125" y="3616325"/>
            <a:ext cx="1849438" cy="554038"/>
          </a:xfrm>
        </p:spPr>
        <p:txBody>
          <a:bodyPr>
            <a:normAutofit/>
          </a:bodyPr>
          <a:lstStyle>
            <a:lvl1pPr marL="0" indent="0">
              <a:buNone/>
              <a:defRPr lang="zh-CN" altLang="en-US" sz="1500" kern="1200" spc="75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+mn-ea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36" name="矩形: 圆角 35"/>
          <p:cNvSpPr/>
          <p:nvPr userDrawn="1"/>
        </p:nvSpPr>
        <p:spPr>
          <a:xfrm>
            <a:off x="1275516" y="2593710"/>
            <a:ext cx="2718891" cy="3179018"/>
          </a:xfrm>
          <a:prstGeom prst="roundRect">
            <a:avLst>
              <a:gd name="adj" fmla="val 0"/>
            </a:avLst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2512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5024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97536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0048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62560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5072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27584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601595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dobeFangsongStd-Regular" panose="02020400000000000000" pitchFamily="18" charset="-122"/>
              <a:ea typeface="华文细黑" panose="02010600040101010101" pitchFamily="2" charset="-122"/>
            </a:endParaRPr>
          </a:p>
        </p:txBody>
      </p:sp>
      <p:sp>
        <p:nvSpPr>
          <p:cNvPr id="35" name="图片占位符 34"/>
          <p:cNvSpPr>
            <a:spLocks noGrp="1"/>
          </p:cNvSpPr>
          <p:nvPr>
            <p:ph type="pic" sz="quarter" idx="16" hasCustomPrompt="1"/>
          </p:nvPr>
        </p:nvSpPr>
        <p:spPr>
          <a:xfrm>
            <a:off x="2014538" y="2008188"/>
            <a:ext cx="1289050" cy="12192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插入图片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3669A-AB02-42B8-A90D-44EE2FCC7777}" type="datetimeFigureOut">
              <a:rPr lang="zh-CN" altLang="en-US" smtClean="0"/>
              <a:pPr/>
              <a:t>2019-6-24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E1A27-AEE2-486D-A9AC-2B2E6A2A69E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>
            <a:off x="1275516" y="2593711"/>
            <a:ext cx="2718891" cy="3179019"/>
          </a:xfrm>
          <a:prstGeom prst="roundRect">
            <a:avLst>
              <a:gd name="adj" fmla="val 0"/>
            </a:avLst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2512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5024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97536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0048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62560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5072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27584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601595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dobeFangsongStd-Regular" panose="02020400000000000000" pitchFamily="18" charset="-122"/>
              <a:ea typeface="华文细黑" panose="02010600040101010101" pitchFamily="2" charset="-122"/>
            </a:endParaRPr>
          </a:p>
        </p:txBody>
      </p:sp>
      <p:sp>
        <p:nvSpPr>
          <p:cNvPr id="41" name="内容占位符 39"/>
          <p:cNvSpPr>
            <a:spLocks noGrp="1"/>
          </p:cNvSpPr>
          <p:nvPr>
            <p:ph sz="quarter" idx="19"/>
          </p:nvPr>
        </p:nvSpPr>
        <p:spPr>
          <a:xfrm>
            <a:off x="4757666" y="4276567"/>
            <a:ext cx="2719387" cy="509588"/>
          </a:xfrm>
        </p:spPr>
        <p:txBody>
          <a:bodyPr>
            <a:normAutofit/>
          </a:bodyPr>
          <a:lstStyle>
            <a:lvl1pPr marL="0" indent="0">
              <a:buNone/>
              <a:defRPr lang="zh-CN" altLang="en-US" sz="1050" kern="1200" dirty="0" smtClean="0">
                <a:solidFill>
                  <a:schemeClr val="tx1"/>
                </a:solidFill>
                <a:latin typeface="AdobeFangsongStd-Regular" panose="02020400000000000000" pitchFamily="18" charset="-122"/>
                <a:ea typeface="华文细黑" panose="02010600040101010101" pitchFamily="2" charset="-122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2" name="内容占位符 37"/>
          <p:cNvSpPr>
            <a:spLocks noGrp="1"/>
          </p:cNvSpPr>
          <p:nvPr>
            <p:ph sz="quarter" idx="20"/>
          </p:nvPr>
        </p:nvSpPr>
        <p:spPr>
          <a:xfrm>
            <a:off x="5118028" y="3603467"/>
            <a:ext cx="1849438" cy="554038"/>
          </a:xfrm>
        </p:spPr>
        <p:txBody>
          <a:bodyPr>
            <a:normAutofit/>
          </a:bodyPr>
          <a:lstStyle>
            <a:lvl1pPr marL="0" indent="0">
              <a:buNone/>
              <a:defRPr lang="zh-CN" altLang="en-US" sz="1500" kern="1200" spc="75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+mn-ea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3" name="矩形: 圆角 42"/>
          <p:cNvSpPr/>
          <p:nvPr userDrawn="1"/>
        </p:nvSpPr>
        <p:spPr>
          <a:xfrm>
            <a:off x="4758419" y="2580852"/>
            <a:ext cx="2718891" cy="3179018"/>
          </a:xfrm>
          <a:prstGeom prst="roundRect">
            <a:avLst>
              <a:gd name="adj" fmla="val 0"/>
            </a:avLst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2512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5024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97536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0048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62560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5072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27584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601595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dobeFangsongStd-Regular" panose="02020400000000000000" pitchFamily="18" charset="-122"/>
              <a:ea typeface="华文细黑" panose="02010600040101010101" pitchFamily="2" charset="-122"/>
            </a:endParaRPr>
          </a:p>
        </p:txBody>
      </p:sp>
      <p:sp>
        <p:nvSpPr>
          <p:cNvPr id="44" name="图片占位符 34"/>
          <p:cNvSpPr>
            <a:spLocks noGrp="1"/>
          </p:cNvSpPr>
          <p:nvPr>
            <p:ph type="pic" sz="quarter" idx="21" hasCustomPrompt="1"/>
          </p:nvPr>
        </p:nvSpPr>
        <p:spPr>
          <a:xfrm>
            <a:off x="5497441" y="1995330"/>
            <a:ext cx="1289050" cy="12192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插入图片</a:t>
            </a:r>
          </a:p>
        </p:txBody>
      </p:sp>
      <p:sp>
        <p:nvSpPr>
          <p:cNvPr id="45" name="矩形: 圆角 44"/>
          <p:cNvSpPr/>
          <p:nvPr userDrawn="1"/>
        </p:nvSpPr>
        <p:spPr>
          <a:xfrm>
            <a:off x="4758419" y="2580853"/>
            <a:ext cx="2718891" cy="3179019"/>
          </a:xfrm>
          <a:prstGeom prst="roundRect">
            <a:avLst>
              <a:gd name="adj" fmla="val 0"/>
            </a:avLst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2512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5024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97536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0048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62560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5072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27584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601595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dobeFangsongStd-Regular" panose="02020400000000000000" pitchFamily="18" charset="-122"/>
              <a:ea typeface="华文细黑" panose="02010600040101010101" pitchFamily="2" charset="-122"/>
            </a:endParaRPr>
          </a:p>
        </p:txBody>
      </p:sp>
      <p:sp>
        <p:nvSpPr>
          <p:cNvPr id="46" name="内容占位符 39"/>
          <p:cNvSpPr>
            <a:spLocks noGrp="1"/>
          </p:cNvSpPr>
          <p:nvPr>
            <p:ph sz="quarter" idx="22"/>
          </p:nvPr>
        </p:nvSpPr>
        <p:spPr>
          <a:xfrm>
            <a:off x="8196840" y="4263709"/>
            <a:ext cx="2719387" cy="509588"/>
          </a:xfrm>
        </p:spPr>
        <p:txBody>
          <a:bodyPr>
            <a:normAutofit/>
          </a:bodyPr>
          <a:lstStyle>
            <a:lvl1pPr marL="0" indent="0">
              <a:buNone/>
              <a:defRPr lang="zh-CN" altLang="en-US" sz="1050" kern="1200" dirty="0" smtClean="0">
                <a:solidFill>
                  <a:schemeClr val="tx1"/>
                </a:solidFill>
                <a:latin typeface="AdobeFangsongStd-Regular" panose="02020400000000000000" pitchFamily="18" charset="-122"/>
                <a:ea typeface="华文细黑" panose="02010600040101010101" pitchFamily="2" charset="-122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7" name="内容占位符 37"/>
          <p:cNvSpPr>
            <a:spLocks noGrp="1"/>
          </p:cNvSpPr>
          <p:nvPr>
            <p:ph sz="quarter" idx="23"/>
          </p:nvPr>
        </p:nvSpPr>
        <p:spPr>
          <a:xfrm>
            <a:off x="8557202" y="3590609"/>
            <a:ext cx="1849438" cy="554038"/>
          </a:xfrm>
        </p:spPr>
        <p:txBody>
          <a:bodyPr>
            <a:normAutofit/>
          </a:bodyPr>
          <a:lstStyle>
            <a:lvl1pPr marL="0" indent="0">
              <a:buNone/>
              <a:defRPr lang="zh-CN" altLang="en-US" sz="1500" kern="1200" spc="75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+mn-ea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8" name="矩形: 圆角 47"/>
          <p:cNvSpPr/>
          <p:nvPr userDrawn="1"/>
        </p:nvSpPr>
        <p:spPr>
          <a:xfrm>
            <a:off x="8197593" y="2567994"/>
            <a:ext cx="2718891" cy="3179018"/>
          </a:xfrm>
          <a:prstGeom prst="roundRect">
            <a:avLst>
              <a:gd name="adj" fmla="val 0"/>
            </a:avLst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2512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5024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97536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0048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62560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5072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27584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601595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dobeFangsongStd-Regular" panose="02020400000000000000" pitchFamily="18" charset="-122"/>
              <a:ea typeface="华文细黑" panose="02010600040101010101" pitchFamily="2" charset="-122"/>
            </a:endParaRPr>
          </a:p>
        </p:txBody>
      </p:sp>
      <p:sp>
        <p:nvSpPr>
          <p:cNvPr id="49" name="图片占位符 34"/>
          <p:cNvSpPr>
            <a:spLocks noGrp="1"/>
          </p:cNvSpPr>
          <p:nvPr>
            <p:ph type="pic" sz="quarter" idx="24" hasCustomPrompt="1"/>
          </p:nvPr>
        </p:nvSpPr>
        <p:spPr>
          <a:xfrm>
            <a:off x="8936615" y="1982472"/>
            <a:ext cx="1289050" cy="12192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插入图片</a:t>
            </a:r>
          </a:p>
        </p:txBody>
      </p:sp>
      <p:sp>
        <p:nvSpPr>
          <p:cNvPr id="50" name="矩形: 圆角 49"/>
          <p:cNvSpPr/>
          <p:nvPr userDrawn="1"/>
        </p:nvSpPr>
        <p:spPr>
          <a:xfrm>
            <a:off x="8197593" y="2567995"/>
            <a:ext cx="2718891" cy="3179019"/>
          </a:xfrm>
          <a:prstGeom prst="roundRect">
            <a:avLst>
              <a:gd name="adj" fmla="val 0"/>
            </a:avLst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2512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5024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97536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0048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62560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5072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27584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601595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dobeFangsongStd-Regular" panose="02020400000000000000" pitchFamily="18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3669A-AB02-42B8-A90D-44EE2FCC7777}" type="datetimeFigureOut">
              <a:rPr lang="zh-CN" altLang="en-US" smtClean="0"/>
              <a:pPr/>
              <a:t>2019-6-24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E1A27-AEE2-486D-A9AC-2B2E6A2A69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B3669A-AB02-42B8-A90D-44EE2FCC7777}" type="datetimeFigureOut">
              <a:rPr lang="zh-CN" altLang="en-US" smtClean="0"/>
              <a:pPr/>
              <a:t>2019-6-24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EE1A27-AEE2-486D-A9AC-2B2E6A2A69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13" Type="http://schemas.openxmlformats.org/officeDocument/2006/relationships/tags" Target="../tags/tag33.xml"/><Relationship Id="rId18" Type="http://schemas.openxmlformats.org/officeDocument/2006/relationships/tags" Target="../tags/tag38.xml"/><Relationship Id="rId3" Type="http://schemas.openxmlformats.org/officeDocument/2006/relationships/tags" Target="../tags/tag23.xml"/><Relationship Id="rId21" Type="http://schemas.openxmlformats.org/officeDocument/2006/relationships/slideLayout" Target="../slideLayouts/slideLayout6.xml"/><Relationship Id="rId7" Type="http://schemas.openxmlformats.org/officeDocument/2006/relationships/tags" Target="../tags/tag27.xml"/><Relationship Id="rId12" Type="http://schemas.openxmlformats.org/officeDocument/2006/relationships/tags" Target="../tags/tag32.xml"/><Relationship Id="rId17" Type="http://schemas.openxmlformats.org/officeDocument/2006/relationships/tags" Target="../tags/tag37.xml"/><Relationship Id="rId2" Type="http://schemas.openxmlformats.org/officeDocument/2006/relationships/tags" Target="../tags/tag22.xml"/><Relationship Id="rId16" Type="http://schemas.openxmlformats.org/officeDocument/2006/relationships/tags" Target="../tags/tag36.xml"/><Relationship Id="rId20" Type="http://schemas.openxmlformats.org/officeDocument/2006/relationships/tags" Target="../tags/tag40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tags" Target="../tags/tag31.xml"/><Relationship Id="rId5" Type="http://schemas.openxmlformats.org/officeDocument/2006/relationships/tags" Target="../tags/tag25.xml"/><Relationship Id="rId15" Type="http://schemas.openxmlformats.org/officeDocument/2006/relationships/tags" Target="../tags/tag35.xml"/><Relationship Id="rId10" Type="http://schemas.openxmlformats.org/officeDocument/2006/relationships/tags" Target="../tags/tag30.xml"/><Relationship Id="rId19" Type="http://schemas.openxmlformats.org/officeDocument/2006/relationships/tags" Target="../tags/tag39.xml"/><Relationship Id="rId4" Type="http://schemas.openxmlformats.org/officeDocument/2006/relationships/tags" Target="../tags/tag24.xml"/><Relationship Id="rId9" Type="http://schemas.openxmlformats.org/officeDocument/2006/relationships/tags" Target="../tags/tag29.xml"/><Relationship Id="rId14" Type="http://schemas.openxmlformats.org/officeDocument/2006/relationships/tags" Target="../tags/tag34.xml"/><Relationship Id="rId2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演讲标题"/>
          <p:cNvSpPr txBox="1"/>
          <p:nvPr/>
        </p:nvSpPr>
        <p:spPr>
          <a:xfrm>
            <a:off x="3171372" y="2382792"/>
            <a:ext cx="5849257" cy="76944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rPr>
              <a:t>宏观经济学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 </a:t>
            </a:r>
          </a:p>
        </p:txBody>
      </p:sp>
      <p:sp>
        <p:nvSpPr>
          <p:cNvPr id="4" name="文本框 3" descr="公司名称"/>
          <p:cNvSpPr txBox="1"/>
          <p:nvPr/>
        </p:nvSpPr>
        <p:spPr>
          <a:xfrm>
            <a:off x="4284062" y="3241435"/>
            <a:ext cx="3623878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江西财经大学 金融学院</a:t>
            </a:r>
          </a:p>
        </p:txBody>
      </p:sp>
      <p:sp>
        <p:nvSpPr>
          <p:cNvPr id="5" name="文本框 4" descr="演讲人"/>
          <p:cNvSpPr txBox="1"/>
          <p:nvPr/>
        </p:nvSpPr>
        <p:spPr>
          <a:xfrm>
            <a:off x="4495800" y="4049272"/>
            <a:ext cx="160020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rPr>
              <a:t>某教师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" name="文本框 5" descr="演讲时间"/>
          <p:cNvSpPr txBox="1"/>
          <p:nvPr/>
        </p:nvSpPr>
        <p:spPr>
          <a:xfrm>
            <a:off x="6793391" y="4037576"/>
            <a:ext cx="160020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2019/10/01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3952672" y="3429000"/>
            <a:ext cx="903248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334725" y="3432810"/>
            <a:ext cx="903248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businessman_57134"/>
          <p:cNvSpPr>
            <a:spLocks noChangeAspect="1"/>
          </p:cNvSpPr>
          <p:nvPr/>
        </p:nvSpPr>
        <p:spPr bwMode="auto">
          <a:xfrm>
            <a:off x="4404296" y="4016907"/>
            <a:ext cx="348353" cy="380210"/>
          </a:xfrm>
          <a:custGeom>
            <a:avLst/>
            <a:gdLst>
              <a:gd name="connsiteX0" fmla="*/ 243589 w 557114"/>
              <a:gd name="connsiteY0" fmla="*/ 355438 h 608062"/>
              <a:gd name="connsiteX1" fmla="*/ 277656 w 557114"/>
              <a:gd name="connsiteY1" fmla="*/ 355438 h 608062"/>
              <a:gd name="connsiteX2" fmla="*/ 277940 w 557114"/>
              <a:gd name="connsiteY2" fmla="*/ 355438 h 608062"/>
              <a:gd name="connsiteX3" fmla="*/ 278604 w 557114"/>
              <a:gd name="connsiteY3" fmla="*/ 355438 h 608062"/>
              <a:gd name="connsiteX4" fmla="*/ 279174 w 557114"/>
              <a:gd name="connsiteY4" fmla="*/ 355438 h 608062"/>
              <a:gd name="connsiteX5" fmla="*/ 279458 w 557114"/>
              <a:gd name="connsiteY5" fmla="*/ 355438 h 608062"/>
              <a:gd name="connsiteX6" fmla="*/ 279553 w 557114"/>
              <a:gd name="connsiteY6" fmla="*/ 355438 h 608062"/>
              <a:gd name="connsiteX7" fmla="*/ 313620 w 557114"/>
              <a:gd name="connsiteY7" fmla="*/ 355438 h 608062"/>
              <a:gd name="connsiteX8" fmla="*/ 324438 w 557114"/>
              <a:gd name="connsiteY8" fmla="*/ 375432 h 608062"/>
              <a:gd name="connsiteX9" fmla="*/ 298152 w 557114"/>
              <a:gd name="connsiteY9" fmla="*/ 430202 h 608062"/>
              <a:gd name="connsiteX10" fmla="*/ 301948 w 557114"/>
              <a:gd name="connsiteY10" fmla="*/ 510272 h 608062"/>
              <a:gd name="connsiteX11" fmla="*/ 356891 w 557114"/>
              <a:gd name="connsiteY11" fmla="*/ 389172 h 608062"/>
              <a:gd name="connsiteX12" fmla="*/ 356986 w 557114"/>
              <a:gd name="connsiteY12" fmla="*/ 389172 h 608062"/>
              <a:gd name="connsiteX13" fmla="*/ 376628 w 557114"/>
              <a:gd name="connsiteY13" fmla="*/ 375337 h 608062"/>
              <a:gd name="connsiteX14" fmla="*/ 383556 w 557114"/>
              <a:gd name="connsiteY14" fmla="*/ 376474 h 608062"/>
              <a:gd name="connsiteX15" fmla="*/ 383745 w 557114"/>
              <a:gd name="connsiteY15" fmla="*/ 376569 h 608062"/>
              <a:gd name="connsiteX16" fmla="*/ 518588 w 557114"/>
              <a:gd name="connsiteY16" fmla="*/ 438920 h 608062"/>
              <a:gd name="connsiteX17" fmla="*/ 557114 w 557114"/>
              <a:gd name="connsiteY17" fmla="*/ 482224 h 608062"/>
              <a:gd name="connsiteX18" fmla="*/ 557114 w 557114"/>
              <a:gd name="connsiteY18" fmla="*/ 608062 h 608062"/>
              <a:gd name="connsiteX19" fmla="*/ 279743 w 557114"/>
              <a:gd name="connsiteY19" fmla="*/ 608062 h 608062"/>
              <a:gd name="connsiteX20" fmla="*/ 279458 w 557114"/>
              <a:gd name="connsiteY20" fmla="*/ 608062 h 608062"/>
              <a:gd name="connsiteX21" fmla="*/ 279364 w 557114"/>
              <a:gd name="connsiteY21" fmla="*/ 608062 h 608062"/>
              <a:gd name="connsiteX22" fmla="*/ 279174 w 557114"/>
              <a:gd name="connsiteY22" fmla="*/ 608062 h 608062"/>
              <a:gd name="connsiteX23" fmla="*/ 278984 w 557114"/>
              <a:gd name="connsiteY23" fmla="*/ 608062 h 608062"/>
              <a:gd name="connsiteX24" fmla="*/ 278604 w 557114"/>
              <a:gd name="connsiteY24" fmla="*/ 608062 h 608062"/>
              <a:gd name="connsiteX25" fmla="*/ 278130 w 557114"/>
              <a:gd name="connsiteY25" fmla="*/ 608062 h 608062"/>
              <a:gd name="connsiteX26" fmla="*/ 277940 w 557114"/>
              <a:gd name="connsiteY26" fmla="*/ 608062 h 608062"/>
              <a:gd name="connsiteX27" fmla="*/ 277845 w 557114"/>
              <a:gd name="connsiteY27" fmla="*/ 608062 h 608062"/>
              <a:gd name="connsiteX28" fmla="*/ 277750 w 557114"/>
              <a:gd name="connsiteY28" fmla="*/ 608062 h 608062"/>
              <a:gd name="connsiteX29" fmla="*/ 277656 w 557114"/>
              <a:gd name="connsiteY29" fmla="*/ 608062 h 608062"/>
              <a:gd name="connsiteX30" fmla="*/ 277371 w 557114"/>
              <a:gd name="connsiteY30" fmla="*/ 608062 h 608062"/>
              <a:gd name="connsiteX31" fmla="*/ 0 w 557114"/>
              <a:gd name="connsiteY31" fmla="*/ 608062 h 608062"/>
              <a:gd name="connsiteX32" fmla="*/ 0 w 557114"/>
              <a:gd name="connsiteY32" fmla="*/ 482224 h 608062"/>
              <a:gd name="connsiteX33" fmla="*/ 38621 w 557114"/>
              <a:gd name="connsiteY33" fmla="*/ 438920 h 608062"/>
              <a:gd name="connsiteX34" fmla="*/ 173464 w 557114"/>
              <a:gd name="connsiteY34" fmla="*/ 376569 h 608062"/>
              <a:gd name="connsiteX35" fmla="*/ 173558 w 557114"/>
              <a:gd name="connsiteY35" fmla="*/ 376474 h 608062"/>
              <a:gd name="connsiteX36" fmla="*/ 180486 w 557114"/>
              <a:gd name="connsiteY36" fmla="*/ 375337 h 608062"/>
              <a:gd name="connsiteX37" fmla="*/ 200223 w 557114"/>
              <a:gd name="connsiteY37" fmla="*/ 389172 h 608062"/>
              <a:gd name="connsiteX38" fmla="*/ 255166 w 557114"/>
              <a:gd name="connsiteY38" fmla="*/ 510272 h 608062"/>
              <a:gd name="connsiteX39" fmla="*/ 258962 w 557114"/>
              <a:gd name="connsiteY39" fmla="*/ 430202 h 608062"/>
              <a:gd name="connsiteX40" fmla="*/ 232676 w 557114"/>
              <a:gd name="connsiteY40" fmla="*/ 375432 h 608062"/>
              <a:gd name="connsiteX41" fmla="*/ 243589 w 557114"/>
              <a:gd name="connsiteY41" fmla="*/ 355438 h 608062"/>
              <a:gd name="connsiteX42" fmla="*/ 276250 w 557114"/>
              <a:gd name="connsiteY42" fmla="*/ 0 h 608062"/>
              <a:gd name="connsiteX43" fmla="*/ 277674 w 557114"/>
              <a:gd name="connsiteY43" fmla="*/ 0 h 608062"/>
              <a:gd name="connsiteX44" fmla="*/ 277863 w 557114"/>
              <a:gd name="connsiteY44" fmla="*/ 0 h 608062"/>
              <a:gd name="connsiteX45" fmla="*/ 277958 w 557114"/>
              <a:gd name="connsiteY45" fmla="*/ 0 h 608062"/>
              <a:gd name="connsiteX46" fmla="*/ 279382 w 557114"/>
              <a:gd name="connsiteY46" fmla="*/ 0 h 608062"/>
              <a:gd name="connsiteX47" fmla="*/ 402570 w 557114"/>
              <a:gd name="connsiteY47" fmla="*/ 104895 h 608062"/>
              <a:gd name="connsiteX48" fmla="*/ 394693 w 557114"/>
              <a:gd name="connsiteY48" fmla="*/ 159001 h 608062"/>
              <a:gd name="connsiteX49" fmla="*/ 405892 w 557114"/>
              <a:gd name="connsiteY49" fmla="*/ 184774 h 608062"/>
              <a:gd name="connsiteX50" fmla="*/ 377040 w 557114"/>
              <a:gd name="connsiteY50" fmla="*/ 236890 h 608062"/>
              <a:gd name="connsiteX51" fmla="*/ 315731 w 557114"/>
              <a:gd name="connsiteY51" fmla="*/ 311274 h 608062"/>
              <a:gd name="connsiteX52" fmla="*/ 277958 w 557114"/>
              <a:gd name="connsiteY52" fmla="*/ 319707 h 608062"/>
              <a:gd name="connsiteX53" fmla="*/ 277958 w 557114"/>
              <a:gd name="connsiteY53" fmla="*/ 319802 h 608062"/>
              <a:gd name="connsiteX54" fmla="*/ 277863 w 557114"/>
              <a:gd name="connsiteY54" fmla="*/ 319802 h 608062"/>
              <a:gd name="connsiteX55" fmla="*/ 277674 w 557114"/>
              <a:gd name="connsiteY55" fmla="*/ 319802 h 608062"/>
              <a:gd name="connsiteX56" fmla="*/ 277674 w 557114"/>
              <a:gd name="connsiteY56" fmla="*/ 319707 h 608062"/>
              <a:gd name="connsiteX57" fmla="*/ 239901 w 557114"/>
              <a:gd name="connsiteY57" fmla="*/ 311274 h 608062"/>
              <a:gd name="connsiteX58" fmla="*/ 178592 w 557114"/>
              <a:gd name="connsiteY58" fmla="*/ 236890 h 608062"/>
              <a:gd name="connsiteX59" fmla="*/ 149740 w 557114"/>
              <a:gd name="connsiteY59" fmla="*/ 184774 h 608062"/>
              <a:gd name="connsiteX60" fmla="*/ 161034 w 557114"/>
              <a:gd name="connsiteY60" fmla="*/ 159001 h 608062"/>
              <a:gd name="connsiteX61" fmla="*/ 153062 w 557114"/>
              <a:gd name="connsiteY61" fmla="*/ 104895 h 608062"/>
              <a:gd name="connsiteX62" fmla="*/ 276250 w 557114"/>
              <a:gd name="connsiteY62" fmla="*/ 0 h 608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557114" h="608062">
                <a:moveTo>
                  <a:pt x="243589" y="355438"/>
                </a:moveTo>
                <a:lnTo>
                  <a:pt x="277656" y="355438"/>
                </a:lnTo>
                <a:lnTo>
                  <a:pt x="277940" y="355438"/>
                </a:lnTo>
                <a:lnTo>
                  <a:pt x="278604" y="355438"/>
                </a:lnTo>
                <a:lnTo>
                  <a:pt x="279174" y="355438"/>
                </a:lnTo>
                <a:lnTo>
                  <a:pt x="279458" y="355438"/>
                </a:lnTo>
                <a:lnTo>
                  <a:pt x="279553" y="355438"/>
                </a:lnTo>
                <a:lnTo>
                  <a:pt x="313620" y="355438"/>
                </a:lnTo>
                <a:cubicBezTo>
                  <a:pt x="325007" y="355438"/>
                  <a:pt x="330511" y="364630"/>
                  <a:pt x="324438" y="375432"/>
                </a:cubicBezTo>
                <a:cubicBezTo>
                  <a:pt x="321781" y="379980"/>
                  <a:pt x="298152" y="430202"/>
                  <a:pt x="298152" y="430202"/>
                </a:cubicBezTo>
                <a:lnTo>
                  <a:pt x="301948" y="510272"/>
                </a:lnTo>
                <a:cubicBezTo>
                  <a:pt x="317700" y="481655"/>
                  <a:pt x="343131" y="422432"/>
                  <a:pt x="356891" y="389172"/>
                </a:cubicBezTo>
                <a:cubicBezTo>
                  <a:pt x="356891" y="389172"/>
                  <a:pt x="356891" y="389172"/>
                  <a:pt x="356986" y="389172"/>
                </a:cubicBezTo>
                <a:cubicBezTo>
                  <a:pt x="359832" y="381117"/>
                  <a:pt x="367519" y="375337"/>
                  <a:pt x="376628" y="375337"/>
                </a:cubicBezTo>
                <a:cubicBezTo>
                  <a:pt x="379096" y="375337"/>
                  <a:pt x="381373" y="375716"/>
                  <a:pt x="383556" y="376474"/>
                </a:cubicBezTo>
                <a:cubicBezTo>
                  <a:pt x="383650" y="376474"/>
                  <a:pt x="383650" y="376474"/>
                  <a:pt x="383745" y="376569"/>
                </a:cubicBezTo>
                <a:cubicBezTo>
                  <a:pt x="387446" y="377706"/>
                  <a:pt x="464973" y="411724"/>
                  <a:pt x="518588" y="438920"/>
                </a:cubicBezTo>
                <a:cubicBezTo>
                  <a:pt x="542595" y="451049"/>
                  <a:pt x="557114" y="466305"/>
                  <a:pt x="557114" y="482224"/>
                </a:cubicBezTo>
                <a:lnTo>
                  <a:pt x="557114" y="608062"/>
                </a:lnTo>
                <a:lnTo>
                  <a:pt x="279743" y="608062"/>
                </a:lnTo>
                <a:lnTo>
                  <a:pt x="279458" y="608062"/>
                </a:lnTo>
                <a:lnTo>
                  <a:pt x="279364" y="608062"/>
                </a:lnTo>
                <a:lnTo>
                  <a:pt x="279174" y="608062"/>
                </a:lnTo>
                <a:lnTo>
                  <a:pt x="278984" y="608062"/>
                </a:lnTo>
                <a:lnTo>
                  <a:pt x="278604" y="608062"/>
                </a:lnTo>
                <a:lnTo>
                  <a:pt x="278130" y="608062"/>
                </a:lnTo>
                <a:lnTo>
                  <a:pt x="277940" y="608062"/>
                </a:lnTo>
                <a:lnTo>
                  <a:pt x="277845" y="608062"/>
                </a:lnTo>
                <a:lnTo>
                  <a:pt x="277750" y="608062"/>
                </a:lnTo>
                <a:lnTo>
                  <a:pt x="277656" y="608062"/>
                </a:lnTo>
                <a:lnTo>
                  <a:pt x="277371" y="608062"/>
                </a:lnTo>
                <a:lnTo>
                  <a:pt x="0" y="608062"/>
                </a:lnTo>
                <a:lnTo>
                  <a:pt x="0" y="482224"/>
                </a:lnTo>
                <a:cubicBezTo>
                  <a:pt x="0" y="466305"/>
                  <a:pt x="14519" y="451049"/>
                  <a:pt x="38621" y="438920"/>
                </a:cubicBezTo>
                <a:cubicBezTo>
                  <a:pt x="92141" y="411724"/>
                  <a:pt x="169668" y="377706"/>
                  <a:pt x="173464" y="376569"/>
                </a:cubicBezTo>
                <a:cubicBezTo>
                  <a:pt x="173464" y="376474"/>
                  <a:pt x="173464" y="376474"/>
                  <a:pt x="173558" y="376474"/>
                </a:cubicBezTo>
                <a:cubicBezTo>
                  <a:pt x="175741" y="375716"/>
                  <a:pt x="178018" y="375337"/>
                  <a:pt x="180486" y="375337"/>
                </a:cubicBezTo>
                <a:cubicBezTo>
                  <a:pt x="189595" y="375337"/>
                  <a:pt x="197282" y="381117"/>
                  <a:pt x="200223" y="389172"/>
                </a:cubicBezTo>
                <a:cubicBezTo>
                  <a:pt x="214078" y="422432"/>
                  <a:pt x="239414" y="481655"/>
                  <a:pt x="255166" y="510272"/>
                </a:cubicBezTo>
                <a:lnTo>
                  <a:pt x="258962" y="430202"/>
                </a:lnTo>
                <a:cubicBezTo>
                  <a:pt x="258962" y="430202"/>
                  <a:pt x="235333" y="379980"/>
                  <a:pt x="232676" y="375432"/>
                </a:cubicBezTo>
                <a:cubicBezTo>
                  <a:pt x="226603" y="364630"/>
                  <a:pt x="232107" y="355438"/>
                  <a:pt x="243589" y="355438"/>
                </a:cubicBezTo>
                <a:close/>
                <a:moveTo>
                  <a:pt x="276250" y="0"/>
                </a:moveTo>
                <a:cubicBezTo>
                  <a:pt x="276725" y="0"/>
                  <a:pt x="277199" y="0"/>
                  <a:pt x="277674" y="0"/>
                </a:cubicBezTo>
                <a:cubicBezTo>
                  <a:pt x="277769" y="0"/>
                  <a:pt x="277769" y="0"/>
                  <a:pt x="277863" y="0"/>
                </a:cubicBezTo>
                <a:cubicBezTo>
                  <a:pt x="277863" y="0"/>
                  <a:pt x="277863" y="0"/>
                  <a:pt x="277958" y="0"/>
                </a:cubicBezTo>
                <a:cubicBezTo>
                  <a:pt x="278433" y="0"/>
                  <a:pt x="278907" y="0"/>
                  <a:pt x="279382" y="0"/>
                </a:cubicBezTo>
                <a:cubicBezTo>
                  <a:pt x="385487" y="0"/>
                  <a:pt x="405417" y="75615"/>
                  <a:pt x="402570" y="104895"/>
                </a:cubicBezTo>
                <a:cubicBezTo>
                  <a:pt x="400387" y="128395"/>
                  <a:pt x="394693" y="159001"/>
                  <a:pt x="394693" y="159001"/>
                </a:cubicBezTo>
                <a:cubicBezTo>
                  <a:pt x="394693" y="159001"/>
                  <a:pt x="405892" y="164118"/>
                  <a:pt x="405892" y="184774"/>
                </a:cubicBezTo>
                <a:cubicBezTo>
                  <a:pt x="402001" y="236511"/>
                  <a:pt x="381311" y="214149"/>
                  <a:pt x="377040" y="236890"/>
                </a:cubicBezTo>
                <a:cubicBezTo>
                  <a:pt x="370017" y="274603"/>
                  <a:pt x="336610" y="301893"/>
                  <a:pt x="315731" y="311274"/>
                </a:cubicBezTo>
                <a:cubicBezTo>
                  <a:pt x="303583" y="316770"/>
                  <a:pt x="291055" y="319518"/>
                  <a:pt x="277958" y="319707"/>
                </a:cubicBezTo>
                <a:lnTo>
                  <a:pt x="277958" y="319802"/>
                </a:lnTo>
                <a:cubicBezTo>
                  <a:pt x="277863" y="319802"/>
                  <a:pt x="277863" y="319802"/>
                  <a:pt x="277863" y="319802"/>
                </a:cubicBezTo>
                <a:cubicBezTo>
                  <a:pt x="277769" y="319802"/>
                  <a:pt x="277769" y="319802"/>
                  <a:pt x="277674" y="319802"/>
                </a:cubicBezTo>
                <a:lnTo>
                  <a:pt x="277674" y="319707"/>
                </a:lnTo>
                <a:cubicBezTo>
                  <a:pt x="264577" y="319518"/>
                  <a:pt x="252049" y="316770"/>
                  <a:pt x="239901" y="311274"/>
                </a:cubicBezTo>
                <a:cubicBezTo>
                  <a:pt x="219022" y="301893"/>
                  <a:pt x="185615" y="274603"/>
                  <a:pt x="178592" y="236890"/>
                </a:cubicBezTo>
                <a:cubicBezTo>
                  <a:pt x="174321" y="214149"/>
                  <a:pt x="153631" y="236511"/>
                  <a:pt x="149740" y="184774"/>
                </a:cubicBezTo>
                <a:cubicBezTo>
                  <a:pt x="149740" y="164118"/>
                  <a:pt x="161034" y="159001"/>
                  <a:pt x="161034" y="159001"/>
                </a:cubicBezTo>
                <a:cubicBezTo>
                  <a:pt x="161034" y="159001"/>
                  <a:pt x="155245" y="128395"/>
                  <a:pt x="153062" y="104895"/>
                </a:cubicBezTo>
                <a:cubicBezTo>
                  <a:pt x="150215" y="75615"/>
                  <a:pt x="170145" y="0"/>
                  <a:pt x="2762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12" name="calendar-with-date-number-1_31951"/>
          <p:cNvSpPr>
            <a:spLocks noChangeAspect="1"/>
          </p:cNvSpPr>
          <p:nvPr/>
        </p:nvSpPr>
        <p:spPr bwMode="auto">
          <a:xfrm>
            <a:off x="6485784" y="4042539"/>
            <a:ext cx="307607" cy="354578"/>
          </a:xfrm>
          <a:custGeom>
            <a:avLst/>
            <a:gdLst>
              <a:gd name="T0" fmla="*/ 4728 w 5275"/>
              <a:gd name="T1" fmla="*/ 732 h 6090"/>
              <a:gd name="T2" fmla="*/ 4276 w 5275"/>
              <a:gd name="T3" fmla="*/ 0 h 6090"/>
              <a:gd name="T4" fmla="*/ 3825 w 5275"/>
              <a:gd name="T5" fmla="*/ 732 h 6090"/>
              <a:gd name="T6" fmla="*/ 3181 w 5275"/>
              <a:gd name="T7" fmla="*/ 451 h 6090"/>
              <a:gd name="T8" fmla="*/ 2279 w 5275"/>
              <a:gd name="T9" fmla="*/ 451 h 6090"/>
              <a:gd name="T10" fmla="*/ 1572 w 5275"/>
              <a:gd name="T11" fmla="*/ 732 h 6090"/>
              <a:gd name="T12" fmla="*/ 1121 w 5275"/>
              <a:gd name="T13" fmla="*/ 0 h 6090"/>
              <a:gd name="T14" fmla="*/ 670 w 5275"/>
              <a:gd name="T15" fmla="*/ 732 h 6090"/>
              <a:gd name="T16" fmla="*/ 2 w 5275"/>
              <a:gd name="T17" fmla="*/ 883 h 6090"/>
              <a:gd name="T18" fmla="*/ 0 w 5275"/>
              <a:gd name="T19" fmla="*/ 1583 h 6090"/>
              <a:gd name="T20" fmla="*/ 393 w 5275"/>
              <a:gd name="T21" fmla="*/ 6090 h 6090"/>
              <a:gd name="T22" fmla="*/ 5273 w 5275"/>
              <a:gd name="T23" fmla="*/ 5697 h 6090"/>
              <a:gd name="T24" fmla="*/ 5275 w 5275"/>
              <a:gd name="T25" fmla="*/ 2218 h 6090"/>
              <a:gd name="T26" fmla="*/ 5036 w 5275"/>
              <a:gd name="T27" fmla="*/ 732 h 6090"/>
              <a:gd name="T28" fmla="*/ 4276 w 5275"/>
              <a:gd name="T29" fmla="*/ 224 h 6090"/>
              <a:gd name="T30" fmla="*/ 4503 w 5275"/>
              <a:gd name="T31" fmla="*/ 732 h 6090"/>
              <a:gd name="T32" fmla="*/ 4050 w 5275"/>
              <a:gd name="T33" fmla="*/ 451 h 6090"/>
              <a:gd name="T34" fmla="*/ 2730 w 5275"/>
              <a:gd name="T35" fmla="*/ 224 h 6090"/>
              <a:gd name="T36" fmla="*/ 2957 w 5275"/>
              <a:gd name="T37" fmla="*/ 732 h 6090"/>
              <a:gd name="T38" fmla="*/ 2503 w 5275"/>
              <a:gd name="T39" fmla="*/ 451 h 6090"/>
              <a:gd name="T40" fmla="*/ 1121 w 5275"/>
              <a:gd name="T41" fmla="*/ 224 h 6090"/>
              <a:gd name="T42" fmla="*/ 1348 w 5275"/>
              <a:gd name="T43" fmla="*/ 732 h 6090"/>
              <a:gd name="T44" fmla="*/ 894 w 5275"/>
              <a:gd name="T45" fmla="*/ 451 h 6090"/>
              <a:gd name="T46" fmla="*/ 4881 w 5275"/>
              <a:gd name="T47" fmla="*/ 5753 h 6090"/>
              <a:gd name="T48" fmla="*/ 337 w 5275"/>
              <a:gd name="T49" fmla="*/ 5697 h 6090"/>
              <a:gd name="T50" fmla="*/ 4937 w 5275"/>
              <a:gd name="T51" fmla="*/ 2368 h 6090"/>
              <a:gd name="T52" fmla="*/ 1798 w 5275"/>
              <a:gd name="T53" fmla="*/ 3769 h 6090"/>
              <a:gd name="T54" fmla="*/ 1797 w 5275"/>
              <a:gd name="T55" fmla="*/ 3502 h 6090"/>
              <a:gd name="T56" fmla="*/ 2334 w 5275"/>
              <a:gd name="T57" fmla="*/ 3183 h 6090"/>
              <a:gd name="T58" fmla="*/ 2687 w 5275"/>
              <a:gd name="T59" fmla="*/ 2768 h 6090"/>
              <a:gd name="T60" fmla="*/ 2948 w 5275"/>
              <a:gd name="T61" fmla="*/ 2809 h 6090"/>
              <a:gd name="T62" fmla="*/ 3004 w 5275"/>
              <a:gd name="T63" fmla="*/ 5011 h 6090"/>
              <a:gd name="T64" fmla="*/ 2592 w 5275"/>
              <a:gd name="T65" fmla="*/ 5292 h 6090"/>
              <a:gd name="T66" fmla="*/ 2528 w 5275"/>
              <a:gd name="T67" fmla="*/ 3486 h 6090"/>
              <a:gd name="T68" fmla="*/ 1798 w 5275"/>
              <a:gd name="T69" fmla="*/ 3769 h 6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275" h="6090">
                <a:moveTo>
                  <a:pt x="5036" y="732"/>
                </a:moveTo>
                <a:lnTo>
                  <a:pt x="4728" y="732"/>
                </a:lnTo>
                <a:lnTo>
                  <a:pt x="4728" y="451"/>
                </a:lnTo>
                <a:cubicBezTo>
                  <a:pt x="4728" y="202"/>
                  <a:pt x="4525" y="0"/>
                  <a:pt x="4276" y="0"/>
                </a:cubicBezTo>
                <a:cubicBezTo>
                  <a:pt x="4028" y="0"/>
                  <a:pt x="3825" y="202"/>
                  <a:pt x="3825" y="451"/>
                </a:cubicBezTo>
                <a:lnTo>
                  <a:pt x="3825" y="732"/>
                </a:lnTo>
                <a:lnTo>
                  <a:pt x="3181" y="732"/>
                </a:lnTo>
                <a:lnTo>
                  <a:pt x="3181" y="451"/>
                </a:lnTo>
                <a:cubicBezTo>
                  <a:pt x="3181" y="202"/>
                  <a:pt x="2979" y="0"/>
                  <a:pt x="2730" y="0"/>
                </a:cubicBezTo>
                <a:cubicBezTo>
                  <a:pt x="2481" y="0"/>
                  <a:pt x="2279" y="202"/>
                  <a:pt x="2279" y="451"/>
                </a:cubicBezTo>
                <a:lnTo>
                  <a:pt x="2279" y="732"/>
                </a:lnTo>
                <a:lnTo>
                  <a:pt x="1572" y="732"/>
                </a:lnTo>
                <a:lnTo>
                  <a:pt x="1572" y="451"/>
                </a:lnTo>
                <a:cubicBezTo>
                  <a:pt x="1572" y="202"/>
                  <a:pt x="1370" y="0"/>
                  <a:pt x="1121" y="0"/>
                </a:cubicBezTo>
                <a:cubicBezTo>
                  <a:pt x="872" y="0"/>
                  <a:pt x="670" y="202"/>
                  <a:pt x="670" y="451"/>
                </a:cubicBezTo>
                <a:lnTo>
                  <a:pt x="670" y="732"/>
                </a:lnTo>
                <a:lnTo>
                  <a:pt x="242" y="732"/>
                </a:lnTo>
                <a:cubicBezTo>
                  <a:pt x="109" y="732"/>
                  <a:pt x="2" y="800"/>
                  <a:pt x="2" y="883"/>
                </a:cubicBezTo>
                <a:lnTo>
                  <a:pt x="2" y="1565"/>
                </a:lnTo>
                <a:cubicBezTo>
                  <a:pt x="2" y="1571"/>
                  <a:pt x="0" y="1577"/>
                  <a:pt x="0" y="1583"/>
                </a:cubicBezTo>
                <a:lnTo>
                  <a:pt x="0" y="5697"/>
                </a:lnTo>
                <a:cubicBezTo>
                  <a:pt x="0" y="5913"/>
                  <a:pt x="176" y="6090"/>
                  <a:pt x="393" y="6090"/>
                </a:cubicBezTo>
                <a:lnTo>
                  <a:pt x="4881" y="6090"/>
                </a:lnTo>
                <a:cubicBezTo>
                  <a:pt x="5097" y="6090"/>
                  <a:pt x="5273" y="5914"/>
                  <a:pt x="5273" y="5697"/>
                </a:cubicBezTo>
                <a:lnTo>
                  <a:pt x="5273" y="2229"/>
                </a:lnTo>
                <a:cubicBezTo>
                  <a:pt x="5274" y="2225"/>
                  <a:pt x="5275" y="2222"/>
                  <a:pt x="5275" y="2218"/>
                </a:cubicBezTo>
                <a:lnTo>
                  <a:pt x="5275" y="883"/>
                </a:lnTo>
                <a:cubicBezTo>
                  <a:pt x="5275" y="800"/>
                  <a:pt x="5168" y="732"/>
                  <a:pt x="5036" y="732"/>
                </a:cubicBezTo>
                <a:close/>
                <a:moveTo>
                  <a:pt x="4050" y="451"/>
                </a:moveTo>
                <a:cubicBezTo>
                  <a:pt x="4050" y="326"/>
                  <a:pt x="4151" y="224"/>
                  <a:pt x="4276" y="224"/>
                </a:cubicBezTo>
                <a:cubicBezTo>
                  <a:pt x="4401" y="224"/>
                  <a:pt x="4503" y="326"/>
                  <a:pt x="4503" y="451"/>
                </a:cubicBezTo>
                <a:lnTo>
                  <a:pt x="4503" y="732"/>
                </a:lnTo>
                <a:lnTo>
                  <a:pt x="4050" y="732"/>
                </a:lnTo>
                <a:lnTo>
                  <a:pt x="4050" y="451"/>
                </a:lnTo>
                <a:close/>
                <a:moveTo>
                  <a:pt x="2503" y="451"/>
                </a:moveTo>
                <a:cubicBezTo>
                  <a:pt x="2503" y="326"/>
                  <a:pt x="2605" y="224"/>
                  <a:pt x="2730" y="224"/>
                </a:cubicBezTo>
                <a:cubicBezTo>
                  <a:pt x="2855" y="224"/>
                  <a:pt x="2957" y="326"/>
                  <a:pt x="2957" y="451"/>
                </a:cubicBezTo>
                <a:lnTo>
                  <a:pt x="2957" y="732"/>
                </a:lnTo>
                <a:lnTo>
                  <a:pt x="2503" y="732"/>
                </a:lnTo>
                <a:lnTo>
                  <a:pt x="2503" y="451"/>
                </a:lnTo>
                <a:close/>
                <a:moveTo>
                  <a:pt x="894" y="451"/>
                </a:moveTo>
                <a:cubicBezTo>
                  <a:pt x="894" y="326"/>
                  <a:pt x="996" y="224"/>
                  <a:pt x="1121" y="224"/>
                </a:cubicBezTo>
                <a:cubicBezTo>
                  <a:pt x="1246" y="224"/>
                  <a:pt x="1348" y="326"/>
                  <a:pt x="1348" y="451"/>
                </a:cubicBezTo>
                <a:lnTo>
                  <a:pt x="1348" y="732"/>
                </a:lnTo>
                <a:lnTo>
                  <a:pt x="894" y="732"/>
                </a:lnTo>
                <a:lnTo>
                  <a:pt x="894" y="451"/>
                </a:lnTo>
                <a:close/>
                <a:moveTo>
                  <a:pt x="4937" y="5697"/>
                </a:moveTo>
                <a:cubicBezTo>
                  <a:pt x="4937" y="5728"/>
                  <a:pt x="4912" y="5753"/>
                  <a:pt x="4881" y="5753"/>
                </a:cubicBezTo>
                <a:lnTo>
                  <a:pt x="393" y="5753"/>
                </a:lnTo>
                <a:cubicBezTo>
                  <a:pt x="362" y="5753"/>
                  <a:pt x="337" y="5728"/>
                  <a:pt x="337" y="5697"/>
                </a:cubicBezTo>
                <a:lnTo>
                  <a:pt x="337" y="2368"/>
                </a:lnTo>
                <a:lnTo>
                  <a:pt x="4937" y="2368"/>
                </a:lnTo>
                <a:lnTo>
                  <a:pt x="4937" y="5697"/>
                </a:lnTo>
                <a:close/>
                <a:moveTo>
                  <a:pt x="1798" y="3769"/>
                </a:moveTo>
                <a:cubicBezTo>
                  <a:pt x="1760" y="3730"/>
                  <a:pt x="1741" y="3685"/>
                  <a:pt x="1741" y="3633"/>
                </a:cubicBezTo>
                <a:cubicBezTo>
                  <a:pt x="1741" y="3574"/>
                  <a:pt x="1760" y="3530"/>
                  <a:pt x="1797" y="3502"/>
                </a:cubicBezTo>
                <a:cubicBezTo>
                  <a:pt x="1835" y="3474"/>
                  <a:pt x="1901" y="3438"/>
                  <a:pt x="1995" y="3394"/>
                </a:cubicBezTo>
                <a:cubicBezTo>
                  <a:pt x="2137" y="3327"/>
                  <a:pt x="2249" y="3257"/>
                  <a:pt x="2334" y="3183"/>
                </a:cubicBezTo>
                <a:cubicBezTo>
                  <a:pt x="2419" y="3110"/>
                  <a:pt x="2494" y="3028"/>
                  <a:pt x="2559" y="2936"/>
                </a:cubicBezTo>
                <a:cubicBezTo>
                  <a:pt x="2624" y="2845"/>
                  <a:pt x="2667" y="2789"/>
                  <a:pt x="2687" y="2768"/>
                </a:cubicBezTo>
                <a:cubicBezTo>
                  <a:pt x="2707" y="2747"/>
                  <a:pt x="2744" y="2737"/>
                  <a:pt x="2799" y="2737"/>
                </a:cubicBezTo>
                <a:cubicBezTo>
                  <a:pt x="2861" y="2737"/>
                  <a:pt x="2910" y="2761"/>
                  <a:pt x="2948" y="2809"/>
                </a:cubicBezTo>
                <a:cubicBezTo>
                  <a:pt x="2985" y="2857"/>
                  <a:pt x="3004" y="2922"/>
                  <a:pt x="3004" y="3006"/>
                </a:cubicBezTo>
                <a:lnTo>
                  <a:pt x="3004" y="5011"/>
                </a:lnTo>
                <a:cubicBezTo>
                  <a:pt x="3004" y="5246"/>
                  <a:pt x="2924" y="5363"/>
                  <a:pt x="2764" y="5363"/>
                </a:cubicBezTo>
                <a:cubicBezTo>
                  <a:pt x="2693" y="5363"/>
                  <a:pt x="2636" y="5339"/>
                  <a:pt x="2592" y="5292"/>
                </a:cubicBezTo>
                <a:cubicBezTo>
                  <a:pt x="2549" y="5244"/>
                  <a:pt x="2528" y="5173"/>
                  <a:pt x="2528" y="5080"/>
                </a:cubicBezTo>
                <a:lnTo>
                  <a:pt x="2528" y="3486"/>
                </a:lnTo>
                <a:cubicBezTo>
                  <a:pt x="2231" y="3714"/>
                  <a:pt x="2031" y="3828"/>
                  <a:pt x="1929" y="3828"/>
                </a:cubicBezTo>
                <a:cubicBezTo>
                  <a:pt x="1880" y="3828"/>
                  <a:pt x="1836" y="3808"/>
                  <a:pt x="1798" y="37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1" name="日期占位符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ACAF7-793D-4614-BA51-25B25B8DDF2C}" type="datetime8">
              <a:rPr lang="zh-CN" altLang="en-US" smtClean="0"/>
              <a:pPr/>
              <a:t>2019年6月24日2时42分</a:t>
            </a:fld>
            <a:endParaRPr lang="zh-CN" altLang="en-US"/>
          </a:p>
        </p:txBody>
      </p:sp>
      <p:sp>
        <p:nvSpPr>
          <p:cNvPr id="13" name="灯片编号占位符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FA0CE-A9D8-4293-9860-65B75FFB5C2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/>
          <p:cNvGraphicFramePr/>
          <p:nvPr/>
        </p:nvGraphicFramePr>
        <p:xfrm>
          <a:off x="5982868" y="1686073"/>
          <a:ext cx="5309546" cy="37615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209964" y="5403273"/>
            <a:ext cx="4702671" cy="1093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2" name="椭圆 11"/>
          <p:cNvSpPr/>
          <p:nvPr/>
        </p:nvSpPr>
        <p:spPr>
          <a:xfrm>
            <a:off x="4922326" y="1900268"/>
            <a:ext cx="619646" cy="597451"/>
          </a:xfrm>
          <a:prstGeom prst="ellipse">
            <a:avLst/>
          </a:prstGeom>
          <a:solidFill>
            <a:srgbClr val="203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3" tIns="34291" rIns="68583" bIns="34291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2512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5024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97536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0048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62560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5072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27584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601595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1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922326" y="2783567"/>
            <a:ext cx="619646" cy="597451"/>
          </a:xfrm>
          <a:prstGeom prst="ellipse">
            <a:avLst/>
          </a:prstGeom>
          <a:solidFill>
            <a:srgbClr val="546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3" tIns="34291" rIns="68583" bIns="34291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2512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5024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97536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0048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62560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5072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27584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601595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2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922326" y="3666866"/>
            <a:ext cx="619646" cy="597451"/>
          </a:xfrm>
          <a:prstGeom prst="ellipse">
            <a:avLst/>
          </a:prstGeom>
          <a:solidFill>
            <a:srgbClr val="203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3" tIns="34291" rIns="68583" bIns="34291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2512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5024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97536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0048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62560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5072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27584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601595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3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922326" y="4550165"/>
            <a:ext cx="619646" cy="597451"/>
          </a:xfrm>
          <a:prstGeom prst="ellipse">
            <a:avLst/>
          </a:prstGeom>
          <a:solidFill>
            <a:srgbClr val="546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3" tIns="34291" rIns="68583" bIns="34291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2512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5024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97536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0048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62560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5072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27584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601595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4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 flipV="1">
            <a:off x="4166817" y="2198993"/>
            <a:ext cx="75550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 flipV="1">
            <a:off x="4166817" y="3082292"/>
            <a:ext cx="75550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 flipV="1">
            <a:off x="4163738" y="3965591"/>
            <a:ext cx="75550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 flipV="1">
            <a:off x="4163737" y="4848890"/>
            <a:ext cx="75550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标题 11"/>
          <p:cNvSpPr txBox="1"/>
          <p:nvPr/>
        </p:nvSpPr>
        <p:spPr>
          <a:xfrm>
            <a:off x="979055" y="1843497"/>
            <a:ext cx="3184682" cy="808290"/>
          </a:xfrm>
          <a:prstGeom prst="rect">
            <a:avLst/>
          </a:prstGeom>
        </p:spPr>
        <p:txBody>
          <a:bodyPr lIns="68583" tIns="34291" rIns="68583" bIns="34291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标题 11"/>
          <p:cNvSpPr txBox="1"/>
          <p:nvPr/>
        </p:nvSpPr>
        <p:spPr>
          <a:xfrm>
            <a:off x="979055" y="2788142"/>
            <a:ext cx="3184682" cy="808290"/>
          </a:xfrm>
          <a:prstGeom prst="rect">
            <a:avLst/>
          </a:prstGeom>
        </p:spPr>
        <p:txBody>
          <a:bodyPr lIns="68583" tIns="34291" rIns="68583" bIns="34291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标题 11"/>
          <p:cNvSpPr txBox="1"/>
          <p:nvPr/>
        </p:nvSpPr>
        <p:spPr>
          <a:xfrm>
            <a:off x="975977" y="3648391"/>
            <a:ext cx="3184682" cy="808290"/>
          </a:xfrm>
          <a:prstGeom prst="rect">
            <a:avLst/>
          </a:prstGeom>
        </p:spPr>
        <p:txBody>
          <a:bodyPr lIns="68583" tIns="34291" rIns="68583" bIns="34291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标题 11"/>
          <p:cNvSpPr txBox="1"/>
          <p:nvPr/>
        </p:nvSpPr>
        <p:spPr>
          <a:xfrm>
            <a:off x="985397" y="4593036"/>
            <a:ext cx="3184682" cy="808290"/>
          </a:xfrm>
          <a:prstGeom prst="rect">
            <a:avLst/>
          </a:prstGeom>
        </p:spPr>
        <p:txBody>
          <a:bodyPr lIns="68583" tIns="34291" rIns="68583" bIns="34291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59EE-B621-4D56-AF36-A3642A96A77D}" type="datetime8">
              <a:rPr lang="zh-CN" altLang="en-US" smtClean="0"/>
              <a:pPr/>
              <a:t>2019年6月24日2时43分</a:t>
            </a:fld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8991600" y="6356350"/>
            <a:ext cx="2743200" cy="365125"/>
          </a:xfrm>
        </p:spPr>
        <p:txBody>
          <a:bodyPr/>
          <a:lstStyle/>
          <a:p>
            <a:fld id="{6180EDE0-E817-4CB7-B222-2AD7926C108F}" type="slidenum">
              <a:rPr lang="zh-CN" altLang="en-US" smtClean="0"/>
              <a:pPr/>
              <a:t>10</a:t>
            </a:fld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 cstate="print">
            <a:alphaModFix amt="35000"/>
          </a:blip>
          <a:stretch>
            <a:fillRect/>
          </a:stretch>
        </p:blipFill>
        <p:spPr>
          <a:xfrm>
            <a:off x="10622280" y="514350"/>
            <a:ext cx="1112520" cy="1109345"/>
          </a:xfrm>
          <a:prstGeom prst="rect">
            <a:avLst/>
          </a:prstGeom>
        </p:spPr>
      </p:pic>
      <p:sp>
        <p:nvSpPr>
          <p:cNvPr id="5122" name="文本框 10"/>
          <p:cNvSpPr txBox="1">
            <a:spLocks noChangeArrowheads="1"/>
          </p:cNvSpPr>
          <p:nvPr/>
        </p:nvSpPr>
        <p:spPr bwMode="auto">
          <a:xfrm>
            <a:off x="485775" y="51403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5123" name="矩形 1"/>
          <p:cNvSpPr>
            <a:spLocks noChangeArrowheads="1"/>
          </p:cNvSpPr>
          <p:nvPr/>
        </p:nvSpPr>
        <p:spPr bwMode="auto">
          <a:xfrm>
            <a:off x="0" y="482600"/>
            <a:ext cx="334010" cy="463550"/>
          </a:xfrm>
          <a:prstGeom prst="rect">
            <a:avLst/>
          </a:prstGeom>
          <a:solidFill>
            <a:srgbClr val="5B6E9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86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36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2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720"/>
                            </p:stCondLst>
                            <p:childTnLst>
                              <p:par>
                                <p:cTn id="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580"/>
                            </p:stCondLst>
                            <p:childTnLst>
                              <p:par>
                                <p:cTn id="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80"/>
                            </p:stCondLst>
                            <p:childTnLst>
                              <p:par>
                                <p:cTn id="5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12" grpId="0" animBg="1"/>
      <p:bldP spid="13" grpId="0" animBg="1"/>
      <p:bldP spid="14" grpId="0" animBg="1"/>
      <p:bldP spid="15" grpId="0" animBg="1"/>
      <p:bldP spid="24" grpId="0"/>
      <p:bldP spid="49" grpId="0"/>
      <p:bldP spid="50" grpId="0"/>
      <p:bldP spid="51" grpId="0"/>
      <p:bldP spid="5122" grpId="0"/>
      <p:bldP spid="51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/>
          <p:cNvGraphicFramePr/>
          <p:nvPr/>
        </p:nvGraphicFramePr>
        <p:xfrm>
          <a:off x="450376" y="1715484"/>
          <a:ext cx="5309546" cy="36856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2" name="直接连接符 11"/>
          <p:cNvCxnSpPr/>
          <p:nvPr/>
        </p:nvCxnSpPr>
        <p:spPr>
          <a:xfrm flipV="1">
            <a:off x="6789260" y="2150669"/>
            <a:ext cx="75550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6789260" y="3033968"/>
            <a:ext cx="75550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6786181" y="3917267"/>
            <a:ext cx="75550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6786180" y="4800566"/>
            <a:ext cx="75550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标题 11"/>
          <p:cNvSpPr txBox="1"/>
          <p:nvPr/>
        </p:nvSpPr>
        <p:spPr>
          <a:xfrm>
            <a:off x="7544767" y="1929096"/>
            <a:ext cx="3184682" cy="808290"/>
          </a:xfrm>
          <a:prstGeom prst="rect">
            <a:avLst/>
          </a:prstGeom>
        </p:spPr>
        <p:txBody>
          <a:bodyPr lIns="68583" tIns="34291" rIns="68583" bIns="34291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标题 11"/>
          <p:cNvSpPr txBox="1"/>
          <p:nvPr/>
        </p:nvSpPr>
        <p:spPr>
          <a:xfrm>
            <a:off x="7544767" y="2873741"/>
            <a:ext cx="3184682" cy="808290"/>
          </a:xfrm>
          <a:prstGeom prst="rect">
            <a:avLst/>
          </a:prstGeom>
        </p:spPr>
        <p:txBody>
          <a:bodyPr lIns="68583" tIns="34291" rIns="68583" bIns="34291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标题 11"/>
          <p:cNvSpPr txBox="1"/>
          <p:nvPr/>
        </p:nvSpPr>
        <p:spPr>
          <a:xfrm>
            <a:off x="7541689" y="3733990"/>
            <a:ext cx="3184682" cy="808290"/>
          </a:xfrm>
          <a:prstGeom prst="rect">
            <a:avLst/>
          </a:prstGeom>
        </p:spPr>
        <p:txBody>
          <a:bodyPr lIns="68583" tIns="34291" rIns="68583" bIns="34291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11"/>
          <p:cNvSpPr txBox="1"/>
          <p:nvPr/>
        </p:nvSpPr>
        <p:spPr>
          <a:xfrm>
            <a:off x="7551109" y="4678635"/>
            <a:ext cx="3184682" cy="808290"/>
          </a:xfrm>
          <a:prstGeom prst="rect">
            <a:avLst/>
          </a:prstGeom>
        </p:spPr>
        <p:txBody>
          <a:bodyPr lIns="68583" tIns="34291" rIns="68583" bIns="34291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169614" y="1854087"/>
            <a:ext cx="619646" cy="597451"/>
          </a:xfrm>
          <a:prstGeom prst="ellipse">
            <a:avLst/>
          </a:prstGeom>
          <a:solidFill>
            <a:srgbClr val="203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3" tIns="34291" rIns="68583" bIns="34291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2512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5024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97536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0048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62560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5072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27584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601595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1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169614" y="2737386"/>
            <a:ext cx="619646" cy="597451"/>
          </a:xfrm>
          <a:prstGeom prst="ellipse">
            <a:avLst/>
          </a:prstGeom>
          <a:solidFill>
            <a:srgbClr val="546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3" tIns="34291" rIns="68583" bIns="34291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2512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5024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97536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0048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62560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5072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27584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601595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2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169614" y="3620685"/>
            <a:ext cx="619646" cy="597451"/>
          </a:xfrm>
          <a:prstGeom prst="ellipse">
            <a:avLst/>
          </a:prstGeom>
          <a:solidFill>
            <a:srgbClr val="203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3" tIns="34291" rIns="68583" bIns="34291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2512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5024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97536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0048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62560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5072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27584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601595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3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6169614" y="4503984"/>
            <a:ext cx="619646" cy="597451"/>
          </a:xfrm>
          <a:prstGeom prst="ellipse">
            <a:avLst/>
          </a:prstGeom>
          <a:solidFill>
            <a:srgbClr val="546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3" tIns="34291" rIns="68583" bIns="34291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2512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5024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97536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0048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62560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5072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275840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601595" algn="l" defTabSz="650240" rtl="0" eaLnBrk="1" latinLnBrk="0" hangingPunct="1"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4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69F91-2231-49E0-B8A2-11891DEB406B}" type="datetime8">
              <a:rPr lang="zh-CN" altLang="en-US" smtClean="0"/>
              <a:pPr/>
              <a:t>2019年6月24日2时44分</a:t>
            </a:fld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8991600" y="6356350"/>
            <a:ext cx="2743200" cy="365125"/>
          </a:xfrm>
        </p:spPr>
        <p:txBody>
          <a:bodyPr/>
          <a:lstStyle/>
          <a:p>
            <a:fld id="{6180EDE0-E817-4CB7-B222-2AD7926C108F}" type="slidenum">
              <a:rPr lang="zh-CN" altLang="en-US" smtClean="0"/>
              <a:pPr/>
              <a:t>11</a:t>
            </a:fld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 cstate="print">
            <a:alphaModFix amt="35000"/>
          </a:blip>
          <a:stretch>
            <a:fillRect/>
          </a:stretch>
        </p:blipFill>
        <p:spPr>
          <a:xfrm>
            <a:off x="10622280" y="514350"/>
            <a:ext cx="1112520" cy="1109345"/>
          </a:xfrm>
          <a:prstGeom prst="rect">
            <a:avLst/>
          </a:prstGeom>
        </p:spPr>
      </p:pic>
      <p:sp>
        <p:nvSpPr>
          <p:cNvPr id="5122" name="文本框 10"/>
          <p:cNvSpPr txBox="1">
            <a:spLocks noChangeArrowheads="1"/>
          </p:cNvSpPr>
          <p:nvPr/>
        </p:nvSpPr>
        <p:spPr bwMode="auto">
          <a:xfrm>
            <a:off x="485775" y="51403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5123" name="矩形 1"/>
          <p:cNvSpPr>
            <a:spLocks noChangeArrowheads="1"/>
          </p:cNvSpPr>
          <p:nvPr/>
        </p:nvSpPr>
        <p:spPr bwMode="auto">
          <a:xfrm>
            <a:off x="0" y="482600"/>
            <a:ext cx="334010" cy="463550"/>
          </a:xfrm>
          <a:prstGeom prst="rect">
            <a:avLst/>
          </a:prstGeom>
          <a:solidFill>
            <a:srgbClr val="5B6E9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6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36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22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2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8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80"/>
                            </p:stCondLst>
                            <p:childTnLst>
                              <p:par>
                                <p:cTn id="6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16" grpId="0"/>
      <p:bldP spid="17" grpId="0"/>
      <p:bldP spid="18" grpId="0"/>
      <p:bldP spid="19" grpId="0"/>
      <p:bldP spid="21" grpId="0" animBg="1"/>
      <p:bldP spid="22" grpId="0" animBg="1"/>
      <p:bldP spid="23" grpId="0" animBg="1"/>
      <p:bldP spid="24" grpId="0" animBg="1"/>
      <p:bldP spid="5122" grpId="0"/>
      <p:bldP spid="512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2"/>
          <p:cNvSpPr/>
          <p:nvPr/>
        </p:nvSpPr>
        <p:spPr>
          <a:xfrm>
            <a:off x="1480491" y="2403597"/>
            <a:ext cx="1864111" cy="1864111"/>
          </a:xfrm>
          <a:prstGeom prst="ellipse">
            <a:avLst/>
          </a:prstGeom>
          <a:noFill/>
          <a:ln w="2540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000" spc="300">
              <a:latin typeface="linea-basic-10" charset="0"/>
              <a:ea typeface="linea-basic-10" charset="0"/>
              <a:cs typeface="linea-basic-10" charset="0"/>
            </a:endParaRPr>
          </a:p>
        </p:txBody>
      </p:sp>
      <p:sp>
        <p:nvSpPr>
          <p:cNvPr id="7" name="Arc 3"/>
          <p:cNvSpPr/>
          <p:nvPr/>
        </p:nvSpPr>
        <p:spPr>
          <a:xfrm>
            <a:off x="1480491" y="2403597"/>
            <a:ext cx="1864111" cy="1864111"/>
          </a:xfrm>
          <a:prstGeom prst="arc">
            <a:avLst>
              <a:gd name="adj1" fmla="val 16200000"/>
              <a:gd name="adj2" fmla="val 13501374"/>
            </a:avLst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TextBox 4"/>
          <p:cNvSpPr txBox="1"/>
          <p:nvPr/>
        </p:nvSpPr>
        <p:spPr>
          <a:xfrm>
            <a:off x="1820038" y="3037461"/>
            <a:ext cx="950859" cy="58477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4000" dirty="0">
                <a:latin typeface="HelveticaNeue LT 43 LightEx" panose="02000400000000000000" pitchFamily="2" charset="0"/>
                <a:ea typeface="Roboto Light" charset="0"/>
                <a:cs typeface="Roboto Light" charset="0"/>
              </a:rPr>
              <a:t>87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1828729" y="3479651"/>
            <a:ext cx="736070" cy="242823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alpha val="70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percent</a:t>
            </a:r>
            <a:endParaRPr lang="en-US" sz="1200" dirty="0">
              <a:solidFill>
                <a:schemeClr val="tx1">
                  <a:alpha val="70000"/>
                </a:schemeClr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10" name="Oval 10"/>
          <p:cNvSpPr/>
          <p:nvPr/>
        </p:nvSpPr>
        <p:spPr>
          <a:xfrm>
            <a:off x="3996753" y="2385125"/>
            <a:ext cx="1864111" cy="1864111"/>
          </a:xfrm>
          <a:prstGeom prst="ellipse">
            <a:avLst/>
          </a:prstGeom>
          <a:noFill/>
          <a:ln w="2540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000" spc="300">
              <a:latin typeface="linea-basic-10" charset="0"/>
              <a:ea typeface="linea-basic-10" charset="0"/>
              <a:cs typeface="linea-basic-10" charset="0"/>
            </a:endParaRPr>
          </a:p>
        </p:txBody>
      </p:sp>
      <p:sp>
        <p:nvSpPr>
          <p:cNvPr id="11" name="Arc 11"/>
          <p:cNvSpPr/>
          <p:nvPr/>
        </p:nvSpPr>
        <p:spPr>
          <a:xfrm>
            <a:off x="3996753" y="2385125"/>
            <a:ext cx="1864111" cy="1864111"/>
          </a:xfrm>
          <a:prstGeom prst="arc">
            <a:avLst>
              <a:gd name="adj1" fmla="val 16200000"/>
              <a:gd name="adj2" fmla="val 10964435"/>
            </a:avLst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4" name="Oval 16"/>
          <p:cNvSpPr/>
          <p:nvPr/>
        </p:nvSpPr>
        <p:spPr>
          <a:xfrm>
            <a:off x="6322230" y="2385125"/>
            <a:ext cx="1864111" cy="1864111"/>
          </a:xfrm>
          <a:prstGeom prst="ellipse">
            <a:avLst/>
          </a:prstGeom>
          <a:noFill/>
          <a:ln w="2540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000" spc="300">
              <a:latin typeface="linea-basic-10" charset="0"/>
              <a:ea typeface="linea-basic-10" charset="0"/>
              <a:cs typeface="linea-basic-10" charset="0"/>
            </a:endParaRPr>
          </a:p>
        </p:txBody>
      </p:sp>
      <p:sp>
        <p:nvSpPr>
          <p:cNvPr id="15" name="Arc 17"/>
          <p:cNvSpPr/>
          <p:nvPr/>
        </p:nvSpPr>
        <p:spPr>
          <a:xfrm>
            <a:off x="6322230" y="2385125"/>
            <a:ext cx="1864111" cy="1864111"/>
          </a:xfrm>
          <a:prstGeom prst="arc">
            <a:avLst>
              <a:gd name="adj1" fmla="val 16200000"/>
              <a:gd name="adj2" fmla="val 5424004"/>
            </a:avLst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18" name="Oval 22"/>
          <p:cNvSpPr/>
          <p:nvPr/>
        </p:nvSpPr>
        <p:spPr>
          <a:xfrm>
            <a:off x="8754562" y="2403597"/>
            <a:ext cx="1864111" cy="1864111"/>
          </a:xfrm>
          <a:prstGeom prst="ellipse">
            <a:avLst/>
          </a:prstGeom>
          <a:noFill/>
          <a:ln w="2540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000" spc="300">
              <a:latin typeface="linea-basic-10" charset="0"/>
              <a:ea typeface="linea-basic-10" charset="0"/>
              <a:cs typeface="linea-basic-10" charset="0"/>
            </a:endParaRPr>
          </a:p>
        </p:txBody>
      </p:sp>
      <p:sp>
        <p:nvSpPr>
          <p:cNvPr id="19" name="Arc 23"/>
          <p:cNvSpPr/>
          <p:nvPr/>
        </p:nvSpPr>
        <p:spPr>
          <a:xfrm>
            <a:off x="8754562" y="2403597"/>
            <a:ext cx="1864111" cy="1864111"/>
          </a:xfrm>
          <a:prstGeom prst="arc">
            <a:avLst>
              <a:gd name="adj1" fmla="val 16200000"/>
              <a:gd name="adj2" fmla="val 242282"/>
            </a:avLst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23" name="Straight Connector 24"/>
          <p:cNvCxnSpPr/>
          <p:nvPr/>
        </p:nvCxnSpPr>
        <p:spPr>
          <a:xfrm>
            <a:off x="6422330" y="5180636"/>
            <a:ext cx="343990" cy="0"/>
          </a:xfrm>
          <a:prstGeom prst="line">
            <a:avLst/>
          </a:prstGeom>
          <a:ln w="25400">
            <a:solidFill>
              <a:srgbClr val="0064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49"/>
          <p:cNvSpPr txBox="1"/>
          <p:nvPr/>
        </p:nvSpPr>
        <p:spPr>
          <a:xfrm>
            <a:off x="6308028" y="4723969"/>
            <a:ext cx="20778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  <a:cs typeface="Bebas Neue" charset="0"/>
              </a:rPr>
              <a:t>点击输入文本</a:t>
            </a:r>
            <a:endParaRPr lang="en-US" altLang="zh-CN" sz="2200" dirty="0">
              <a:solidFill>
                <a:schemeClr val="tx1">
                  <a:lumMod val="85000"/>
                  <a:lumOff val="15000"/>
                </a:schemeClr>
              </a:solidFill>
              <a:latin typeface="方正大黑简体" panose="03000509000000000000" pitchFamily="65" charset="-122"/>
              <a:ea typeface="方正大黑简体" panose="03000509000000000000" pitchFamily="65" charset="-122"/>
              <a:cs typeface="Bebas Neue" charset="0"/>
            </a:endParaRPr>
          </a:p>
        </p:txBody>
      </p:sp>
      <p:sp>
        <p:nvSpPr>
          <p:cNvPr id="25" name="TextBox 23"/>
          <p:cNvSpPr txBox="1"/>
          <p:nvPr/>
        </p:nvSpPr>
        <p:spPr>
          <a:xfrm>
            <a:off x="4088473" y="5292922"/>
            <a:ext cx="1410475" cy="437043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zh-CN" altLang="en-US" sz="1400" dirty="0">
                <a:solidFill>
                  <a:schemeClr val="tx1">
                    <a:alpha val="60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可在此处输入文本</a:t>
            </a:r>
            <a:endParaRPr lang="en-US" sz="1400" dirty="0">
              <a:solidFill>
                <a:schemeClr val="tx1">
                  <a:alpha val="60000"/>
                </a:schemeClr>
              </a:solidFill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26" name="Straight Connector 24"/>
          <p:cNvCxnSpPr/>
          <p:nvPr/>
        </p:nvCxnSpPr>
        <p:spPr>
          <a:xfrm>
            <a:off x="4088473" y="5180636"/>
            <a:ext cx="343990" cy="0"/>
          </a:xfrm>
          <a:prstGeom prst="line">
            <a:avLst/>
          </a:prstGeom>
          <a:ln w="25400">
            <a:solidFill>
              <a:srgbClr val="0064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52"/>
          <p:cNvSpPr txBox="1"/>
          <p:nvPr/>
        </p:nvSpPr>
        <p:spPr>
          <a:xfrm>
            <a:off x="3998621" y="4711565"/>
            <a:ext cx="20494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  <a:cs typeface="Bebas Neue" charset="0"/>
              </a:rPr>
              <a:t>点击输入文本</a:t>
            </a:r>
            <a:endParaRPr lang="en-US" altLang="zh-CN" sz="2200" dirty="0">
              <a:solidFill>
                <a:schemeClr val="tx1">
                  <a:lumMod val="85000"/>
                  <a:lumOff val="15000"/>
                </a:schemeClr>
              </a:solidFill>
              <a:latin typeface="方正大黑简体" panose="03000509000000000000" pitchFamily="65" charset="-122"/>
              <a:ea typeface="方正大黑简体" panose="03000509000000000000" pitchFamily="65" charset="-122"/>
              <a:cs typeface="Bebas Neue" charset="0"/>
            </a:endParaRPr>
          </a:p>
        </p:txBody>
      </p:sp>
      <p:sp>
        <p:nvSpPr>
          <p:cNvPr id="28" name="TextBox 23"/>
          <p:cNvSpPr txBox="1"/>
          <p:nvPr/>
        </p:nvSpPr>
        <p:spPr>
          <a:xfrm>
            <a:off x="1578601" y="5292923"/>
            <a:ext cx="1410474" cy="437043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zh-CN" altLang="en-US" sz="1400" dirty="0">
                <a:solidFill>
                  <a:schemeClr val="tx1">
                    <a:alpha val="60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可在此处输入文本</a:t>
            </a:r>
            <a:endParaRPr lang="en-US" sz="1400" dirty="0">
              <a:solidFill>
                <a:schemeClr val="tx1">
                  <a:alpha val="60000"/>
                </a:schemeClr>
              </a:solidFill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29" name="Straight Connector 24"/>
          <p:cNvCxnSpPr/>
          <p:nvPr/>
        </p:nvCxnSpPr>
        <p:spPr>
          <a:xfrm>
            <a:off x="1581757" y="5186813"/>
            <a:ext cx="343990" cy="0"/>
          </a:xfrm>
          <a:prstGeom prst="line">
            <a:avLst/>
          </a:prstGeom>
          <a:ln w="25400">
            <a:solidFill>
              <a:srgbClr val="0064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55"/>
          <p:cNvSpPr txBox="1"/>
          <p:nvPr/>
        </p:nvSpPr>
        <p:spPr>
          <a:xfrm>
            <a:off x="1480491" y="4730038"/>
            <a:ext cx="20494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  <a:cs typeface="Bebas Neue" charset="0"/>
              </a:rPr>
              <a:t>点击输入文本</a:t>
            </a:r>
            <a:endParaRPr lang="en-US" altLang="zh-CN" sz="2200" dirty="0">
              <a:solidFill>
                <a:schemeClr val="tx1">
                  <a:lumMod val="85000"/>
                  <a:lumOff val="15000"/>
                </a:schemeClr>
              </a:solidFill>
              <a:latin typeface="方正大黑简体" panose="03000509000000000000" pitchFamily="65" charset="-122"/>
              <a:ea typeface="方正大黑简体" panose="03000509000000000000" pitchFamily="65" charset="-122"/>
              <a:cs typeface="Bebas Neue" charset="0"/>
            </a:endParaRPr>
          </a:p>
        </p:txBody>
      </p:sp>
      <p:cxnSp>
        <p:nvCxnSpPr>
          <p:cNvPr id="32" name="Straight Connector 24"/>
          <p:cNvCxnSpPr/>
          <p:nvPr/>
        </p:nvCxnSpPr>
        <p:spPr>
          <a:xfrm>
            <a:off x="8865781" y="5177574"/>
            <a:ext cx="343990" cy="0"/>
          </a:xfrm>
          <a:prstGeom prst="line">
            <a:avLst/>
          </a:prstGeom>
          <a:ln w="25400">
            <a:solidFill>
              <a:srgbClr val="0064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58"/>
          <p:cNvSpPr txBox="1"/>
          <p:nvPr/>
        </p:nvSpPr>
        <p:spPr>
          <a:xfrm>
            <a:off x="8740360" y="4725039"/>
            <a:ext cx="20778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  <a:cs typeface="Bebas Neue" charset="0"/>
              </a:rPr>
              <a:t>点击输入文本</a:t>
            </a:r>
            <a:endParaRPr lang="en-US" altLang="zh-CN" sz="2200" dirty="0">
              <a:solidFill>
                <a:schemeClr val="tx1">
                  <a:lumMod val="85000"/>
                  <a:lumOff val="15000"/>
                </a:schemeClr>
              </a:solidFill>
              <a:latin typeface="方正大黑简体" panose="03000509000000000000" pitchFamily="65" charset="-122"/>
              <a:ea typeface="方正大黑简体" panose="03000509000000000000" pitchFamily="65" charset="-122"/>
              <a:cs typeface="Bebas Neue" charset="0"/>
            </a:endParaRPr>
          </a:p>
        </p:txBody>
      </p:sp>
      <p:sp>
        <p:nvSpPr>
          <p:cNvPr id="39" name="TextBox 4"/>
          <p:cNvSpPr txBox="1"/>
          <p:nvPr/>
        </p:nvSpPr>
        <p:spPr>
          <a:xfrm>
            <a:off x="4436242" y="3018989"/>
            <a:ext cx="950859" cy="58477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4000" dirty="0">
                <a:latin typeface="HelveticaNeue LT 43 LightEx" panose="02000400000000000000" pitchFamily="2" charset="0"/>
              </a:rPr>
              <a:t>75</a:t>
            </a:r>
          </a:p>
        </p:txBody>
      </p:sp>
      <p:sp>
        <p:nvSpPr>
          <p:cNvPr id="40" name="TextBox 6"/>
          <p:cNvSpPr txBox="1"/>
          <p:nvPr/>
        </p:nvSpPr>
        <p:spPr>
          <a:xfrm>
            <a:off x="4444933" y="3461179"/>
            <a:ext cx="736070" cy="242823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alpha val="70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percent</a:t>
            </a:r>
            <a:endParaRPr lang="en-US" sz="1200" dirty="0">
              <a:solidFill>
                <a:schemeClr val="tx1">
                  <a:alpha val="70000"/>
                </a:schemeClr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43" name="TextBox 4"/>
          <p:cNvSpPr txBox="1"/>
          <p:nvPr/>
        </p:nvSpPr>
        <p:spPr>
          <a:xfrm>
            <a:off x="6766320" y="3036390"/>
            <a:ext cx="950859" cy="58477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4000" dirty="0">
                <a:latin typeface="HelveticaNeue LT 43 LightEx" panose="02000400000000000000" pitchFamily="2" charset="0"/>
              </a:rPr>
              <a:t>50</a:t>
            </a:r>
          </a:p>
        </p:txBody>
      </p:sp>
      <p:sp>
        <p:nvSpPr>
          <p:cNvPr id="44" name="TextBox 6"/>
          <p:cNvSpPr txBox="1"/>
          <p:nvPr/>
        </p:nvSpPr>
        <p:spPr>
          <a:xfrm>
            <a:off x="6775011" y="3478580"/>
            <a:ext cx="736070" cy="242823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alpha val="70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percent</a:t>
            </a:r>
            <a:endParaRPr lang="en-US" sz="1200" dirty="0">
              <a:solidFill>
                <a:schemeClr val="tx1">
                  <a:alpha val="70000"/>
                </a:schemeClr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45" name="TextBox 4"/>
          <p:cNvSpPr txBox="1"/>
          <p:nvPr/>
        </p:nvSpPr>
        <p:spPr>
          <a:xfrm>
            <a:off x="9201080" y="3037461"/>
            <a:ext cx="950859" cy="58477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4000" dirty="0">
                <a:latin typeface="HelveticaNeue LT 43 LightEx" panose="02000400000000000000" pitchFamily="2" charset="0"/>
              </a:rPr>
              <a:t>25</a:t>
            </a:r>
          </a:p>
        </p:txBody>
      </p:sp>
      <p:sp>
        <p:nvSpPr>
          <p:cNvPr id="46" name="TextBox 6"/>
          <p:cNvSpPr txBox="1"/>
          <p:nvPr/>
        </p:nvSpPr>
        <p:spPr>
          <a:xfrm>
            <a:off x="9209771" y="3479651"/>
            <a:ext cx="736070" cy="242823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alpha val="70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percent</a:t>
            </a:r>
            <a:endParaRPr lang="en-US" sz="1200" dirty="0">
              <a:solidFill>
                <a:schemeClr val="tx1">
                  <a:alpha val="70000"/>
                </a:schemeClr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274312" y="1550210"/>
            <a:ext cx="1643376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86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860" dirty="0">
                <a:solidFill>
                  <a:prstClr val="black">
                    <a:lumMod val="65000"/>
                    <a:lumOff val="35000"/>
                  </a:prstClr>
                </a:solidFill>
              </a:rPr>
              <a:t>百分比占比图</a:t>
            </a:r>
          </a:p>
        </p:txBody>
      </p:sp>
      <p:sp>
        <p:nvSpPr>
          <p:cNvPr id="48" name="TextBox 23"/>
          <p:cNvSpPr txBox="1"/>
          <p:nvPr/>
        </p:nvSpPr>
        <p:spPr>
          <a:xfrm>
            <a:off x="6422330" y="5292922"/>
            <a:ext cx="1410475" cy="437043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zh-CN" altLang="en-US" sz="1400" dirty="0">
                <a:solidFill>
                  <a:schemeClr val="tx1">
                    <a:alpha val="60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可在此处输入文本</a:t>
            </a:r>
            <a:endParaRPr lang="en-US" sz="1400" dirty="0">
              <a:solidFill>
                <a:schemeClr val="tx1">
                  <a:alpha val="60000"/>
                </a:schemeClr>
              </a:solidFill>
              <a:latin typeface="Roboto Light" charset="0"/>
              <a:ea typeface="Roboto Light" charset="0"/>
              <a:cs typeface="Roboto Light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8865781" y="5292921"/>
            <a:ext cx="1410475" cy="437043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zh-CN" altLang="en-US" sz="1400" dirty="0">
                <a:solidFill>
                  <a:schemeClr val="tx1">
                    <a:alpha val="60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可在此处输入文本</a:t>
            </a:r>
            <a:endParaRPr lang="en-US" sz="1400" dirty="0">
              <a:solidFill>
                <a:schemeClr val="tx1">
                  <a:alpha val="60000"/>
                </a:schemeClr>
              </a:solidFill>
              <a:latin typeface="Roboto Light" charset="0"/>
              <a:ea typeface="Roboto Light" charset="0"/>
              <a:cs typeface="Roboto Light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68072-25A4-408D-99A7-30933F66A726}" type="datetime8">
              <a:rPr lang="zh-CN" altLang="en-US" smtClean="0"/>
              <a:pPr/>
              <a:t>2019年6月24日2时44分</a:t>
            </a:fld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8991600" y="6356350"/>
            <a:ext cx="2743200" cy="365125"/>
          </a:xfrm>
        </p:spPr>
        <p:txBody>
          <a:bodyPr/>
          <a:lstStyle/>
          <a:p>
            <a:fld id="{6180EDE0-E817-4CB7-B222-2AD7926C108F}" type="slidenum">
              <a:rPr lang="zh-CN" altLang="en-US" smtClean="0"/>
              <a:pPr/>
              <a:t>12</a:t>
            </a:fld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alphaModFix amt="35000"/>
          </a:blip>
          <a:stretch>
            <a:fillRect/>
          </a:stretch>
        </p:blipFill>
        <p:spPr>
          <a:xfrm>
            <a:off x="10622280" y="514350"/>
            <a:ext cx="1112520" cy="1109345"/>
          </a:xfrm>
          <a:prstGeom prst="rect">
            <a:avLst/>
          </a:prstGeom>
        </p:spPr>
      </p:pic>
      <p:sp>
        <p:nvSpPr>
          <p:cNvPr id="5122" name="文本框 10"/>
          <p:cNvSpPr txBox="1">
            <a:spLocks noChangeArrowheads="1"/>
          </p:cNvSpPr>
          <p:nvPr/>
        </p:nvSpPr>
        <p:spPr bwMode="auto">
          <a:xfrm>
            <a:off x="485775" y="51403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5123" name="矩形 1"/>
          <p:cNvSpPr>
            <a:spLocks noChangeArrowheads="1"/>
          </p:cNvSpPr>
          <p:nvPr/>
        </p:nvSpPr>
        <p:spPr bwMode="auto">
          <a:xfrm>
            <a:off x="0" y="482600"/>
            <a:ext cx="334010" cy="463550"/>
          </a:xfrm>
          <a:prstGeom prst="rect">
            <a:avLst/>
          </a:prstGeom>
          <a:solidFill>
            <a:srgbClr val="5B6E9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000"/>
                            </p:stCondLst>
                            <p:childTnLst>
                              <p:par>
                                <p:cTn id="6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1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5" grpId="0" animBg="1"/>
      <p:bldP spid="19" grpId="0" animBg="1"/>
      <p:bldP spid="24" grpId="0"/>
      <p:bldP spid="25" grpId="0"/>
      <p:bldP spid="27" grpId="0"/>
      <p:bldP spid="28" grpId="0"/>
      <p:bldP spid="30" grpId="0"/>
      <p:bldP spid="33" grpId="0"/>
      <p:bldP spid="48" grpId="0"/>
      <p:bldP spid="5122" grpId="0"/>
      <p:bldP spid="51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5839239" y="0"/>
            <a:ext cx="5764732" cy="644791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1300" dirty="0">
                <a:solidFill>
                  <a:srgbClr val="F9F9F9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叁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4370666" y="1316044"/>
            <a:ext cx="165210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0" dirty="0">
                <a:solidFill>
                  <a:schemeClr val="accent1">
                    <a:lumMod val="50000"/>
                  </a:schemeClr>
                </a:solidFill>
                <a:latin typeface="Adobe Garamond Pro" panose="02020502060506020403" pitchFamily="18" charset="0"/>
                <a:ea typeface="Adobe Gothic Std B" panose="020B0800000000000000" pitchFamily="34" charset="-128"/>
              </a:rPr>
              <a:t>3</a:t>
            </a:r>
            <a:endParaRPr lang="zh-CN" altLang="en-US" sz="16000" dirty="0">
              <a:solidFill>
                <a:schemeClr val="accent1">
                  <a:lumMod val="50000"/>
                </a:schemeClr>
              </a:solidFill>
              <a:latin typeface="Adobe Garamond Pro" panose="02020502060506020403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506248" y="2415571"/>
            <a:ext cx="46291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dirty="0">
                <a:solidFill>
                  <a:srgbClr val="203864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章节标题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5627369" y="3389799"/>
            <a:ext cx="55078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203864"/>
                </a:solidFill>
                <a:latin typeface="+mn-ea"/>
              </a:rPr>
              <a:t>请输入章节简介请输入章节简介请输入章节简介等</a:t>
            </a:r>
            <a:endParaRPr lang="en-US" altLang="zh-CN" sz="1600" dirty="0">
              <a:solidFill>
                <a:srgbClr val="203864"/>
              </a:solidFill>
              <a:latin typeface="+mn-ea"/>
            </a:endParaRPr>
          </a:p>
          <a:p>
            <a:r>
              <a:rPr lang="zh-CN" altLang="en-US" sz="1600" dirty="0">
                <a:solidFill>
                  <a:srgbClr val="203864"/>
                </a:solidFill>
                <a:latin typeface="+mn-ea"/>
              </a:rPr>
              <a:t>请输入章节简介请输入章节简介请输入章节简介等</a:t>
            </a:r>
          </a:p>
          <a:p>
            <a:r>
              <a:rPr lang="zh-CN" altLang="en-US" sz="1600" dirty="0">
                <a:solidFill>
                  <a:srgbClr val="203864"/>
                </a:solidFill>
                <a:latin typeface="+mn-ea"/>
              </a:rPr>
              <a:t>请输入章节简介请输入章节简介请输入章节简介等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B6DBC-0194-4052-92D9-30A9CF1886E7}" type="datetime8">
              <a:rPr lang="zh-CN" altLang="en-US" smtClean="0"/>
              <a:pPr/>
              <a:t>2019年6月24日2时45分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0EDE0-E817-4CB7-B222-2AD7926C108F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75516" y="2007944"/>
            <a:ext cx="2718892" cy="3764784"/>
            <a:chOff x="1298906" y="2061336"/>
            <a:chExt cx="2630882" cy="3850581"/>
          </a:xfrm>
        </p:grpSpPr>
        <p:grpSp>
          <p:nvGrpSpPr>
            <p:cNvPr id="20" name="组合 19"/>
            <p:cNvGrpSpPr/>
            <p:nvPr/>
          </p:nvGrpSpPr>
          <p:grpSpPr>
            <a:xfrm>
              <a:off x="1298906" y="2061336"/>
              <a:ext cx="2630882" cy="3850581"/>
              <a:chOff x="967819" y="1754749"/>
              <a:chExt cx="2927080" cy="4284101"/>
            </a:xfrm>
          </p:grpSpPr>
          <p:sp>
            <p:nvSpPr>
              <p:cNvPr id="22" name="矩形: 圆角 21"/>
              <p:cNvSpPr/>
              <p:nvPr/>
            </p:nvSpPr>
            <p:spPr>
              <a:xfrm>
                <a:off x="967819" y="2421316"/>
                <a:ext cx="2927079" cy="3617534"/>
              </a:xfrm>
              <a:prstGeom prst="roundRect">
                <a:avLst>
                  <a:gd name="adj" fmla="val 0"/>
                </a:avLst>
              </a:prstGeom>
              <a:noFill/>
              <a:ln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65024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25120" algn="l" defTabSz="65024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50240" algn="l" defTabSz="65024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975360" algn="l" defTabSz="65024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00480" algn="l" defTabSz="65024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625600" algn="l" defTabSz="65024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1950720" algn="l" defTabSz="65024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275840" algn="l" defTabSz="65024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601595" algn="l" defTabSz="65024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AdobeFangsongStd-Regular" panose="02020400000000000000" pitchFamily="18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764156" y="1754749"/>
                <a:ext cx="1386854" cy="1386853"/>
              </a:xfrm>
              <a:prstGeom prst="ellipse">
                <a:avLst/>
              </a:prstGeom>
              <a:solidFill>
                <a:srgbClr val="8FAADC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65024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25120" algn="l" defTabSz="65024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50240" algn="l" defTabSz="65024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975360" algn="l" defTabSz="65024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00480" algn="l" defTabSz="65024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625600" algn="l" defTabSz="65024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1950720" algn="l" defTabSz="65024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275840" algn="l" defTabSz="65024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601595" algn="l" defTabSz="65024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AdobeFangsongStd-Regular" panose="02020400000000000000" pitchFamily="18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4" name="文本框 7"/>
              <p:cNvSpPr txBox="1"/>
              <p:nvPr/>
            </p:nvSpPr>
            <p:spPr>
              <a:xfrm>
                <a:off x="1363707" y="3585591"/>
                <a:ext cx="1995938" cy="6304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251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502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97536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0048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62560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507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2758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601595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500" spc="75" dirty="0">
                    <a:solidFill>
                      <a:schemeClr val="accent3">
                        <a:lumMod val="60000"/>
                        <a:lumOff val="40000"/>
                      </a:schemeClr>
                    </a:solidFill>
                    <a:latin typeface="+mn-ea"/>
                  </a:rPr>
                  <a:t>点击输入文本添加内容简介</a:t>
                </a:r>
              </a:p>
            </p:txBody>
          </p:sp>
          <p:sp>
            <p:nvSpPr>
              <p:cNvPr id="25" name="文本框 9"/>
              <p:cNvSpPr txBox="1"/>
              <p:nvPr/>
            </p:nvSpPr>
            <p:spPr>
              <a:xfrm>
                <a:off x="967819" y="4351087"/>
                <a:ext cx="2927080" cy="579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251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502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97536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0048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62560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507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2758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601595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050" dirty="0">
                    <a:latin typeface="AdobeFangsongStd-Regular" panose="02020400000000000000" pitchFamily="18" charset="-122"/>
                    <a:ea typeface="华文细黑" panose="02010600040101010101" pitchFamily="2" charset="-122"/>
                    <a:sym typeface="News Gothic MT" panose="020B0504020203020204" pitchFamily="34" charset="0"/>
                  </a:rPr>
                  <a:t>Click on the input text to add a content profile.</a:t>
                </a:r>
                <a:endParaRPr lang="zh-CN" altLang="en-US" sz="1050" dirty="0">
                  <a:latin typeface="AdobeFangsongStd-Regular" panose="02020400000000000000" pitchFamily="18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21" name="稻壳儿小白白(http://dwz.cn/Wu2UP)"/>
            <p:cNvSpPr>
              <a:spLocks noEditPoints="1"/>
            </p:cNvSpPr>
            <p:nvPr/>
          </p:nvSpPr>
          <p:spPr bwMode="auto">
            <a:xfrm>
              <a:off x="2277020" y="2320770"/>
              <a:ext cx="707480" cy="714698"/>
            </a:xfrm>
            <a:custGeom>
              <a:avLst/>
              <a:gdLst>
                <a:gd name="T0" fmla="*/ 48 w 48"/>
                <a:gd name="T1" fmla="*/ 31 h 48"/>
                <a:gd name="T2" fmla="*/ 48 w 48"/>
                <a:gd name="T3" fmla="*/ 33 h 48"/>
                <a:gd name="T4" fmla="*/ 26 w 48"/>
                <a:gd name="T5" fmla="*/ 48 h 48"/>
                <a:gd name="T6" fmla="*/ 24 w 48"/>
                <a:gd name="T7" fmla="*/ 48 h 48"/>
                <a:gd name="T8" fmla="*/ 23 w 48"/>
                <a:gd name="T9" fmla="*/ 48 h 48"/>
                <a:gd name="T10" fmla="*/ 1 w 48"/>
                <a:gd name="T11" fmla="*/ 33 h 48"/>
                <a:gd name="T12" fmla="*/ 0 w 48"/>
                <a:gd name="T13" fmla="*/ 31 h 48"/>
                <a:gd name="T14" fmla="*/ 0 w 48"/>
                <a:gd name="T15" fmla="*/ 17 h 48"/>
                <a:gd name="T16" fmla="*/ 1 w 48"/>
                <a:gd name="T17" fmla="*/ 15 h 48"/>
                <a:gd name="T18" fmla="*/ 23 w 48"/>
                <a:gd name="T19" fmla="*/ 0 h 48"/>
                <a:gd name="T20" fmla="*/ 24 w 48"/>
                <a:gd name="T21" fmla="*/ 0 h 48"/>
                <a:gd name="T22" fmla="*/ 26 w 48"/>
                <a:gd name="T23" fmla="*/ 0 h 48"/>
                <a:gd name="T24" fmla="*/ 48 w 48"/>
                <a:gd name="T25" fmla="*/ 15 h 48"/>
                <a:gd name="T26" fmla="*/ 48 w 48"/>
                <a:gd name="T27" fmla="*/ 17 h 48"/>
                <a:gd name="T28" fmla="*/ 48 w 48"/>
                <a:gd name="T29" fmla="*/ 31 h 48"/>
                <a:gd name="T30" fmla="*/ 10 w 48"/>
                <a:gd name="T31" fmla="*/ 24 h 48"/>
                <a:gd name="T32" fmla="*/ 5 w 48"/>
                <a:gd name="T33" fmla="*/ 21 h 48"/>
                <a:gd name="T34" fmla="*/ 5 w 48"/>
                <a:gd name="T35" fmla="*/ 28 h 48"/>
                <a:gd name="T36" fmla="*/ 10 w 48"/>
                <a:gd name="T37" fmla="*/ 24 h 48"/>
                <a:gd name="T38" fmla="*/ 22 w 48"/>
                <a:gd name="T39" fmla="*/ 16 h 48"/>
                <a:gd name="T40" fmla="*/ 22 w 48"/>
                <a:gd name="T41" fmla="*/ 6 h 48"/>
                <a:gd name="T42" fmla="*/ 6 w 48"/>
                <a:gd name="T43" fmla="*/ 17 h 48"/>
                <a:gd name="T44" fmla="*/ 13 w 48"/>
                <a:gd name="T45" fmla="*/ 22 h 48"/>
                <a:gd name="T46" fmla="*/ 22 w 48"/>
                <a:gd name="T47" fmla="*/ 16 h 48"/>
                <a:gd name="T48" fmla="*/ 22 w 48"/>
                <a:gd name="T49" fmla="*/ 42 h 48"/>
                <a:gd name="T50" fmla="*/ 22 w 48"/>
                <a:gd name="T51" fmla="*/ 33 h 48"/>
                <a:gd name="T52" fmla="*/ 13 w 48"/>
                <a:gd name="T53" fmla="*/ 27 h 48"/>
                <a:gd name="T54" fmla="*/ 6 w 48"/>
                <a:gd name="T55" fmla="*/ 31 h 48"/>
                <a:gd name="T56" fmla="*/ 22 w 48"/>
                <a:gd name="T57" fmla="*/ 42 h 48"/>
                <a:gd name="T58" fmla="*/ 32 w 48"/>
                <a:gd name="T59" fmla="*/ 24 h 48"/>
                <a:gd name="T60" fmla="*/ 24 w 48"/>
                <a:gd name="T61" fmla="*/ 19 h 48"/>
                <a:gd name="T62" fmla="*/ 17 w 48"/>
                <a:gd name="T63" fmla="*/ 24 h 48"/>
                <a:gd name="T64" fmla="*/ 24 w 48"/>
                <a:gd name="T65" fmla="*/ 29 h 48"/>
                <a:gd name="T66" fmla="*/ 32 w 48"/>
                <a:gd name="T67" fmla="*/ 24 h 48"/>
                <a:gd name="T68" fmla="*/ 43 w 48"/>
                <a:gd name="T69" fmla="*/ 17 h 48"/>
                <a:gd name="T70" fmla="*/ 27 w 48"/>
                <a:gd name="T71" fmla="*/ 6 h 48"/>
                <a:gd name="T72" fmla="*/ 27 w 48"/>
                <a:gd name="T73" fmla="*/ 16 h 48"/>
                <a:gd name="T74" fmla="*/ 35 w 48"/>
                <a:gd name="T75" fmla="*/ 22 h 48"/>
                <a:gd name="T76" fmla="*/ 43 w 48"/>
                <a:gd name="T77" fmla="*/ 17 h 48"/>
                <a:gd name="T78" fmla="*/ 43 w 48"/>
                <a:gd name="T79" fmla="*/ 31 h 48"/>
                <a:gd name="T80" fmla="*/ 35 w 48"/>
                <a:gd name="T81" fmla="*/ 27 h 48"/>
                <a:gd name="T82" fmla="*/ 27 w 48"/>
                <a:gd name="T83" fmla="*/ 33 h 48"/>
                <a:gd name="T84" fmla="*/ 27 w 48"/>
                <a:gd name="T85" fmla="*/ 42 h 48"/>
                <a:gd name="T86" fmla="*/ 43 w 48"/>
                <a:gd name="T87" fmla="*/ 31 h 48"/>
                <a:gd name="T88" fmla="*/ 44 w 48"/>
                <a:gd name="T89" fmla="*/ 28 h 48"/>
                <a:gd name="T90" fmla="*/ 44 w 48"/>
                <a:gd name="T91" fmla="*/ 21 h 48"/>
                <a:gd name="T92" fmla="*/ 39 w 48"/>
                <a:gd name="T93" fmla="*/ 24 h 48"/>
                <a:gd name="T94" fmla="*/ 44 w 48"/>
                <a:gd name="T95" fmla="*/ 2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" h="48">
                  <a:moveTo>
                    <a:pt x="48" y="31"/>
                  </a:moveTo>
                  <a:cubicBezTo>
                    <a:pt x="48" y="32"/>
                    <a:pt x="48" y="33"/>
                    <a:pt x="48" y="33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5" y="48"/>
                    <a:pt x="25" y="48"/>
                    <a:pt x="24" y="48"/>
                  </a:cubicBezTo>
                  <a:cubicBezTo>
                    <a:pt x="24" y="48"/>
                    <a:pt x="24" y="48"/>
                    <a:pt x="23" y="48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33"/>
                    <a:pt x="0" y="32"/>
                    <a:pt x="0" y="3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1" y="15"/>
                    <a:pt x="1" y="15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0"/>
                    <a:pt x="26" y="0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5"/>
                    <a:pt x="48" y="16"/>
                    <a:pt x="48" y="17"/>
                  </a:cubicBezTo>
                  <a:lnTo>
                    <a:pt x="48" y="31"/>
                  </a:lnTo>
                  <a:close/>
                  <a:moveTo>
                    <a:pt x="10" y="24"/>
                  </a:moveTo>
                  <a:cubicBezTo>
                    <a:pt x="5" y="21"/>
                    <a:pt x="5" y="21"/>
                    <a:pt x="5" y="21"/>
                  </a:cubicBezTo>
                  <a:cubicBezTo>
                    <a:pt x="5" y="28"/>
                    <a:pt x="5" y="28"/>
                    <a:pt x="5" y="28"/>
                  </a:cubicBezTo>
                  <a:lnTo>
                    <a:pt x="10" y="24"/>
                  </a:lnTo>
                  <a:close/>
                  <a:moveTo>
                    <a:pt x="22" y="16"/>
                  </a:moveTo>
                  <a:cubicBezTo>
                    <a:pt x="22" y="6"/>
                    <a:pt x="22" y="6"/>
                    <a:pt x="22" y="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13" y="22"/>
                    <a:pt x="13" y="22"/>
                    <a:pt x="13" y="22"/>
                  </a:cubicBezTo>
                  <a:lnTo>
                    <a:pt x="22" y="16"/>
                  </a:lnTo>
                  <a:close/>
                  <a:moveTo>
                    <a:pt x="22" y="42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6" y="31"/>
                    <a:pt x="6" y="31"/>
                    <a:pt x="6" y="31"/>
                  </a:cubicBezTo>
                  <a:lnTo>
                    <a:pt x="22" y="42"/>
                  </a:lnTo>
                  <a:close/>
                  <a:moveTo>
                    <a:pt x="32" y="24"/>
                  </a:moveTo>
                  <a:cubicBezTo>
                    <a:pt x="24" y="19"/>
                    <a:pt x="24" y="19"/>
                    <a:pt x="24" y="19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4" y="29"/>
                    <a:pt x="24" y="29"/>
                    <a:pt x="24" y="29"/>
                  </a:cubicBezTo>
                  <a:lnTo>
                    <a:pt x="32" y="24"/>
                  </a:lnTo>
                  <a:close/>
                  <a:moveTo>
                    <a:pt x="43" y="17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35" y="22"/>
                    <a:pt x="35" y="22"/>
                    <a:pt x="35" y="22"/>
                  </a:cubicBezTo>
                  <a:lnTo>
                    <a:pt x="43" y="17"/>
                  </a:lnTo>
                  <a:close/>
                  <a:moveTo>
                    <a:pt x="43" y="31"/>
                  </a:moveTo>
                  <a:cubicBezTo>
                    <a:pt x="35" y="27"/>
                    <a:pt x="35" y="27"/>
                    <a:pt x="35" y="27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42"/>
                    <a:pt x="27" y="42"/>
                    <a:pt x="27" y="42"/>
                  </a:cubicBezTo>
                  <a:lnTo>
                    <a:pt x="43" y="31"/>
                  </a:lnTo>
                  <a:close/>
                  <a:moveTo>
                    <a:pt x="44" y="28"/>
                  </a:moveTo>
                  <a:cubicBezTo>
                    <a:pt x="44" y="21"/>
                    <a:pt x="44" y="21"/>
                    <a:pt x="44" y="21"/>
                  </a:cubicBezTo>
                  <a:cubicBezTo>
                    <a:pt x="39" y="24"/>
                    <a:pt x="39" y="24"/>
                    <a:pt x="39" y="24"/>
                  </a:cubicBezTo>
                  <a:lnTo>
                    <a:pt x="44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56" tIns="45728" rIns="91456" bIns="45728"/>
            <a:lstStyle>
              <a:defPPr>
                <a:defRPr lang="zh-CN"/>
              </a:defPPr>
              <a:lvl1pPr marL="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2512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5024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7536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0048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62560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95072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27584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601595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AdobeFangsongStd-Regular" panose="02020400000000000000" pitchFamily="18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2" name="Group 5"/>
          <p:cNvGrpSpPr/>
          <p:nvPr/>
        </p:nvGrpSpPr>
        <p:grpSpPr>
          <a:xfrm>
            <a:off x="4736553" y="2007944"/>
            <a:ext cx="2718893" cy="3764784"/>
            <a:chOff x="4688651" y="2061335"/>
            <a:chExt cx="2630882" cy="3850582"/>
          </a:xfrm>
        </p:grpSpPr>
        <p:grpSp>
          <p:nvGrpSpPr>
            <p:cNvPr id="33" name="组合 32"/>
            <p:cNvGrpSpPr/>
            <p:nvPr/>
          </p:nvGrpSpPr>
          <p:grpSpPr>
            <a:xfrm>
              <a:off x="4688651" y="2061335"/>
              <a:ext cx="2630882" cy="3850582"/>
              <a:chOff x="967819" y="1754748"/>
              <a:chExt cx="2927080" cy="4284102"/>
            </a:xfrm>
          </p:grpSpPr>
          <p:sp>
            <p:nvSpPr>
              <p:cNvPr id="35" name="矩形: 圆角 34"/>
              <p:cNvSpPr/>
              <p:nvPr/>
            </p:nvSpPr>
            <p:spPr>
              <a:xfrm>
                <a:off x="967819" y="2421316"/>
                <a:ext cx="2927079" cy="3617534"/>
              </a:xfrm>
              <a:prstGeom prst="roundRect">
                <a:avLst>
                  <a:gd name="adj" fmla="val 0"/>
                </a:avLst>
              </a:prstGeom>
              <a:noFill/>
              <a:ln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AdobeFangsongStd-Regular" panose="02020400000000000000" pitchFamily="18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1764156" y="1754748"/>
                <a:ext cx="1386854" cy="1386853"/>
              </a:xfrm>
              <a:prstGeom prst="ellipse">
                <a:avLst/>
              </a:prstGeom>
              <a:solidFill>
                <a:srgbClr val="546688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AdobeFangsongStd-Regular" panose="02020400000000000000" pitchFamily="18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37" name="文本框 15"/>
              <p:cNvSpPr txBox="1"/>
              <p:nvPr/>
            </p:nvSpPr>
            <p:spPr>
              <a:xfrm>
                <a:off x="1363707" y="3585591"/>
                <a:ext cx="1995938" cy="6304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500" spc="75" dirty="0">
                    <a:solidFill>
                      <a:schemeClr val="accent3">
                        <a:lumMod val="60000"/>
                        <a:lumOff val="40000"/>
                      </a:schemeClr>
                    </a:solidFill>
                    <a:latin typeface="+mn-ea"/>
                  </a:rPr>
                  <a:t>点击输入文本添加内容简介</a:t>
                </a:r>
              </a:p>
            </p:txBody>
          </p:sp>
          <p:sp>
            <p:nvSpPr>
              <p:cNvPr id="38" name="文本框 16"/>
              <p:cNvSpPr txBox="1"/>
              <p:nvPr/>
            </p:nvSpPr>
            <p:spPr>
              <a:xfrm>
                <a:off x="967819" y="4351087"/>
                <a:ext cx="2927080" cy="579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050" dirty="0">
                    <a:latin typeface="AdobeFangsongStd-Regular" panose="02020400000000000000" pitchFamily="18" charset="-122"/>
                    <a:ea typeface="华文细黑" panose="02010600040101010101" pitchFamily="2" charset="-122"/>
                    <a:sym typeface="News Gothic MT" panose="020B0504020203020204" pitchFamily="34" charset="0"/>
                  </a:rPr>
                  <a:t>Click on the input text to add a content profile.</a:t>
                </a:r>
                <a:endParaRPr lang="zh-CN" altLang="en-US" sz="1050" dirty="0">
                  <a:latin typeface="AdobeFangsongStd-Regular" panose="02020400000000000000" pitchFamily="18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34" name="稻壳儿小白白(http://dwz.cn/Wu2UP)"/>
            <p:cNvSpPr>
              <a:spLocks noEditPoints="1"/>
            </p:cNvSpPr>
            <p:nvPr/>
          </p:nvSpPr>
          <p:spPr bwMode="auto">
            <a:xfrm>
              <a:off x="5695856" y="2379721"/>
              <a:ext cx="663614" cy="662565"/>
            </a:xfrm>
            <a:custGeom>
              <a:avLst/>
              <a:gdLst>
                <a:gd name="connsiteX0" fmla="*/ 302950 w 605066"/>
                <a:gd name="connsiteY0" fmla="*/ 229165 h 604110"/>
                <a:gd name="connsiteX1" fmla="*/ 229420 w 605066"/>
                <a:gd name="connsiteY1" fmla="*/ 302533 h 604110"/>
                <a:gd name="connsiteX2" fmla="*/ 302950 w 605066"/>
                <a:gd name="connsiteY2" fmla="*/ 374909 h 604110"/>
                <a:gd name="connsiteX3" fmla="*/ 375487 w 605066"/>
                <a:gd name="connsiteY3" fmla="*/ 302533 h 604110"/>
                <a:gd name="connsiteX4" fmla="*/ 302950 w 605066"/>
                <a:gd name="connsiteY4" fmla="*/ 229165 h 604110"/>
                <a:gd name="connsiteX5" fmla="*/ 302950 w 605066"/>
                <a:gd name="connsiteY5" fmla="*/ 203387 h 604110"/>
                <a:gd name="connsiteX6" fmla="*/ 402315 w 605066"/>
                <a:gd name="connsiteY6" fmla="*/ 302533 h 604110"/>
                <a:gd name="connsiteX7" fmla="*/ 302950 w 605066"/>
                <a:gd name="connsiteY7" fmla="*/ 401678 h 604110"/>
                <a:gd name="connsiteX8" fmla="*/ 202591 w 605066"/>
                <a:gd name="connsiteY8" fmla="*/ 302533 h 604110"/>
                <a:gd name="connsiteX9" fmla="*/ 302950 w 605066"/>
                <a:gd name="connsiteY9" fmla="*/ 203387 h 604110"/>
                <a:gd name="connsiteX10" fmla="*/ 256334 w 605066"/>
                <a:gd name="connsiteY10" fmla="*/ 122012 h 604110"/>
                <a:gd name="connsiteX11" fmla="*/ 122206 w 605066"/>
                <a:gd name="connsiteY11" fmla="*/ 255928 h 604110"/>
                <a:gd name="connsiteX12" fmla="*/ 133135 w 605066"/>
                <a:gd name="connsiteY12" fmla="*/ 255928 h 604110"/>
                <a:gd name="connsiteX13" fmla="*/ 178837 w 605066"/>
                <a:gd name="connsiteY13" fmla="*/ 302551 h 604110"/>
                <a:gd name="connsiteX14" fmla="*/ 133135 w 605066"/>
                <a:gd name="connsiteY14" fmla="*/ 348182 h 604110"/>
                <a:gd name="connsiteX15" fmla="*/ 121212 w 605066"/>
                <a:gd name="connsiteY15" fmla="*/ 348182 h 604110"/>
                <a:gd name="connsiteX16" fmla="*/ 256334 w 605066"/>
                <a:gd name="connsiteY16" fmla="*/ 483090 h 604110"/>
                <a:gd name="connsiteX17" fmla="*/ 256334 w 605066"/>
                <a:gd name="connsiteY17" fmla="*/ 472178 h 604110"/>
                <a:gd name="connsiteX18" fmla="*/ 302036 w 605066"/>
                <a:gd name="connsiteY18" fmla="*/ 425555 h 604110"/>
                <a:gd name="connsiteX19" fmla="*/ 348733 w 605066"/>
                <a:gd name="connsiteY19" fmla="*/ 472178 h 604110"/>
                <a:gd name="connsiteX20" fmla="*/ 348733 w 605066"/>
                <a:gd name="connsiteY20" fmla="*/ 483090 h 604110"/>
                <a:gd name="connsiteX21" fmla="*/ 483854 w 605066"/>
                <a:gd name="connsiteY21" fmla="*/ 348182 h 604110"/>
                <a:gd name="connsiteX22" fmla="*/ 472925 w 605066"/>
                <a:gd name="connsiteY22" fmla="*/ 348182 h 604110"/>
                <a:gd name="connsiteX23" fmla="*/ 426229 w 605066"/>
                <a:gd name="connsiteY23" fmla="*/ 302551 h 604110"/>
                <a:gd name="connsiteX24" fmla="*/ 472925 w 605066"/>
                <a:gd name="connsiteY24" fmla="*/ 255928 h 604110"/>
                <a:gd name="connsiteX25" fmla="*/ 483854 w 605066"/>
                <a:gd name="connsiteY25" fmla="*/ 255928 h 604110"/>
                <a:gd name="connsiteX26" fmla="*/ 348733 w 605066"/>
                <a:gd name="connsiteY26" fmla="*/ 122012 h 604110"/>
                <a:gd name="connsiteX27" fmla="*/ 348733 w 605066"/>
                <a:gd name="connsiteY27" fmla="*/ 132924 h 604110"/>
                <a:gd name="connsiteX28" fmla="*/ 302036 w 605066"/>
                <a:gd name="connsiteY28" fmla="*/ 178555 h 604110"/>
                <a:gd name="connsiteX29" fmla="*/ 256334 w 605066"/>
                <a:gd name="connsiteY29" fmla="*/ 132924 h 604110"/>
                <a:gd name="connsiteX30" fmla="*/ 302036 w 605066"/>
                <a:gd name="connsiteY30" fmla="*/ 0 h 604110"/>
                <a:gd name="connsiteX31" fmla="*/ 348733 w 605066"/>
                <a:gd name="connsiteY31" fmla="*/ 46623 h 604110"/>
                <a:gd name="connsiteX32" fmla="*/ 348733 w 605066"/>
                <a:gd name="connsiteY32" fmla="*/ 67454 h 604110"/>
                <a:gd name="connsiteX33" fmla="*/ 537505 w 605066"/>
                <a:gd name="connsiteY33" fmla="*/ 255928 h 604110"/>
                <a:gd name="connsiteX34" fmla="*/ 559363 w 605066"/>
                <a:gd name="connsiteY34" fmla="*/ 255928 h 604110"/>
                <a:gd name="connsiteX35" fmla="*/ 605066 w 605066"/>
                <a:gd name="connsiteY35" fmla="*/ 302551 h 604110"/>
                <a:gd name="connsiteX36" fmla="*/ 559363 w 605066"/>
                <a:gd name="connsiteY36" fmla="*/ 348182 h 604110"/>
                <a:gd name="connsiteX37" fmla="*/ 537505 w 605066"/>
                <a:gd name="connsiteY37" fmla="*/ 348182 h 604110"/>
                <a:gd name="connsiteX38" fmla="*/ 348733 w 605066"/>
                <a:gd name="connsiteY38" fmla="*/ 537648 h 604110"/>
                <a:gd name="connsiteX39" fmla="*/ 348733 w 605066"/>
                <a:gd name="connsiteY39" fmla="*/ 558479 h 604110"/>
                <a:gd name="connsiteX40" fmla="*/ 302036 w 605066"/>
                <a:gd name="connsiteY40" fmla="*/ 604110 h 604110"/>
                <a:gd name="connsiteX41" fmla="*/ 256334 w 605066"/>
                <a:gd name="connsiteY41" fmla="*/ 558479 h 604110"/>
                <a:gd name="connsiteX42" fmla="*/ 256334 w 605066"/>
                <a:gd name="connsiteY42" fmla="*/ 537648 h 604110"/>
                <a:gd name="connsiteX43" fmla="*/ 67561 w 605066"/>
                <a:gd name="connsiteY43" fmla="*/ 348182 h 604110"/>
                <a:gd name="connsiteX44" fmla="*/ 46697 w 605066"/>
                <a:gd name="connsiteY44" fmla="*/ 348182 h 604110"/>
                <a:gd name="connsiteX45" fmla="*/ 0 w 605066"/>
                <a:gd name="connsiteY45" fmla="*/ 302551 h 604110"/>
                <a:gd name="connsiteX46" fmla="*/ 46697 w 605066"/>
                <a:gd name="connsiteY46" fmla="*/ 255928 h 604110"/>
                <a:gd name="connsiteX47" fmla="*/ 67561 w 605066"/>
                <a:gd name="connsiteY47" fmla="*/ 255928 h 604110"/>
                <a:gd name="connsiteX48" fmla="*/ 256334 w 605066"/>
                <a:gd name="connsiteY48" fmla="*/ 67454 h 604110"/>
                <a:gd name="connsiteX49" fmla="*/ 256334 w 605066"/>
                <a:gd name="connsiteY49" fmla="*/ 46623 h 604110"/>
                <a:gd name="connsiteX50" fmla="*/ 302036 w 605066"/>
                <a:gd name="connsiteY50" fmla="*/ 0 h 604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605066" h="604110">
                  <a:moveTo>
                    <a:pt x="302950" y="229165"/>
                  </a:moveTo>
                  <a:cubicBezTo>
                    <a:pt x="262210" y="229165"/>
                    <a:pt x="229420" y="261883"/>
                    <a:pt x="229420" y="302533"/>
                  </a:cubicBezTo>
                  <a:cubicBezTo>
                    <a:pt x="229420" y="342191"/>
                    <a:pt x="262210" y="374909"/>
                    <a:pt x="302950" y="374909"/>
                  </a:cubicBezTo>
                  <a:cubicBezTo>
                    <a:pt x="342696" y="374909"/>
                    <a:pt x="375487" y="342191"/>
                    <a:pt x="375487" y="302533"/>
                  </a:cubicBezTo>
                  <a:cubicBezTo>
                    <a:pt x="375487" y="261883"/>
                    <a:pt x="342696" y="229165"/>
                    <a:pt x="302950" y="229165"/>
                  </a:cubicBezTo>
                  <a:close/>
                  <a:moveTo>
                    <a:pt x="302950" y="203387"/>
                  </a:moveTo>
                  <a:cubicBezTo>
                    <a:pt x="357601" y="203387"/>
                    <a:pt x="402315" y="248002"/>
                    <a:pt x="402315" y="302533"/>
                  </a:cubicBezTo>
                  <a:cubicBezTo>
                    <a:pt x="402315" y="357063"/>
                    <a:pt x="357601" y="401678"/>
                    <a:pt x="302950" y="401678"/>
                  </a:cubicBezTo>
                  <a:cubicBezTo>
                    <a:pt x="247305" y="401678"/>
                    <a:pt x="202591" y="357063"/>
                    <a:pt x="202591" y="302533"/>
                  </a:cubicBezTo>
                  <a:cubicBezTo>
                    <a:pt x="202591" y="248002"/>
                    <a:pt x="247305" y="203387"/>
                    <a:pt x="302950" y="203387"/>
                  </a:cubicBezTo>
                  <a:close/>
                  <a:moveTo>
                    <a:pt x="256334" y="122012"/>
                  </a:moveTo>
                  <a:cubicBezTo>
                    <a:pt x="190760" y="138876"/>
                    <a:pt x="139096" y="190458"/>
                    <a:pt x="122206" y="255928"/>
                  </a:cubicBezTo>
                  <a:lnTo>
                    <a:pt x="133135" y="255928"/>
                  </a:lnTo>
                  <a:cubicBezTo>
                    <a:pt x="157973" y="255928"/>
                    <a:pt x="178837" y="276760"/>
                    <a:pt x="178837" y="302551"/>
                  </a:cubicBezTo>
                  <a:cubicBezTo>
                    <a:pt x="178837" y="327350"/>
                    <a:pt x="157973" y="348182"/>
                    <a:pt x="133135" y="348182"/>
                  </a:cubicBezTo>
                  <a:lnTo>
                    <a:pt x="121212" y="348182"/>
                  </a:lnTo>
                  <a:cubicBezTo>
                    <a:pt x="138102" y="413652"/>
                    <a:pt x="190760" y="466226"/>
                    <a:pt x="256334" y="483090"/>
                  </a:cubicBezTo>
                  <a:lnTo>
                    <a:pt x="256334" y="472178"/>
                  </a:lnTo>
                  <a:cubicBezTo>
                    <a:pt x="256334" y="446387"/>
                    <a:pt x="277198" y="425555"/>
                    <a:pt x="302036" y="425555"/>
                  </a:cubicBezTo>
                  <a:cubicBezTo>
                    <a:pt x="327868" y="425555"/>
                    <a:pt x="348733" y="446387"/>
                    <a:pt x="348733" y="472178"/>
                  </a:cubicBezTo>
                  <a:lnTo>
                    <a:pt x="348733" y="483090"/>
                  </a:lnTo>
                  <a:cubicBezTo>
                    <a:pt x="415300" y="466226"/>
                    <a:pt x="466964" y="413652"/>
                    <a:pt x="483854" y="348182"/>
                  </a:cubicBezTo>
                  <a:lnTo>
                    <a:pt x="472925" y="348182"/>
                  </a:lnTo>
                  <a:cubicBezTo>
                    <a:pt x="447093" y="348182"/>
                    <a:pt x="426229" y="327350"/>
                    <a:pt x="426229" y="302551"/>
                  </a:cubicBezTo>
                  <a:cubicBezTo>
                    <a:pt x="426229" y="276760"/>
                    <a:pt x="447093" y="255928"/>
                    <a:pt x="472925" y="255928"/>
                  </a:cubicBezTo>
                  <a:lnTo>
                    <a:pt x="483854" y="255928"/>
                  </a:lnTo>
                  <a:cubicBezTo>
                    <a:pt x="466964" y="190458"/>
                    <a:pt x="415300" y="138876"/>
                    <a:pt x="348733" y="122012"/>
                  </a:cubicBezTo>
                  <a:lnTo>
                    <a:pt x="348733" y="132924"/>
                  </a:lnTo>
                  <a:cubicBezTo>
                    <a:pt x="348733" y="157723"/>
                    <a:pt x="327868" y="178555"/>
                    <a:pt x="302036" y="178555"/>
                  </a:cubicBezTo>
                  <a:cubicBezTo>
                    <a:pt x="277198" y="178555"/>
                    <a:pt x="256334" y="157723"/>
                    <a:pt x="256334" y="132924"/>
                  </a:cubicBezTo>
                  <a:close/>
                  <a:moveTo>
                    <a:pt x="302036" y="0"/>
                  </a:moveTo>
                  <a:cubicBezTo>
                    <a:pt x="327868" y="0"/>
                    <a:pt x="348733" y="20831"/>
                    <a:pt x="348733" y="46623"/>
                  </a:cubicBezTo>
                  <a:lnTo>
                    <a:pt x="348733" y="67454"/>
                  </a:lnTo>
                  <a:cubicBezTo>
                    <a:pt x="444113" y="86301"/>
                    <a:pt x="519622" y="160699"/>
                    <a:pt x="537505" y="255928"/>
                  </a:cubicBezTo>
                  <a:lnTo>
                    <a:pt x="559363" y="255928"/>
                  </a:lnTo>
                  <a:cubicBezTo>
                    <a:pt x="584202" y="255928"/>
                    <a:pt x="605066" y="276760"/>
                    <a:pt x="605066" y="302551"/>
                  </a:cubicBezTo>
                  <a:cubicBezTo>
                    <a:pt x="605066" y="327350"/>
                    <a:pt x="585195" y="348182"/>
                    <a:pt x="559363" y="348182"/>
                  </a:cubicBezTo>
                  <a:lnTo>
                    <a:pt x="537505" y="348182"/>
                  </a:lnTo>
                  <a:cubicBezTo>
                    <a:pt x="519622" y="443411"/>
                    <a:pt x="444113" y="518801"/>
                    <a:pt x="348733" y="537648"/>
                  </a:cubicBezTo>
                  <a:lnTo>
                    <a:pt x="348733" y="558479"/>
                  </a:lnTo>
                  <a:cubicBezTo>
                    <a:pt x="348733" y="584271"/>
                    <a:pt x="327868" y="604110"/>
                    <a:pt x="302036" y="604110"/>
                  </a:cubicBezTo>
                  <a:cubicBezTo>
                    <a:pt x="277198" y="604110"/>
                    <a:pt x="256334" y="584271"/>
                    <a:pt x="256334" y="558479"/>
                  </a:cubicBezTo>
                  <a:lnTo>
                    <a:pt x="256334" y="537648"/>
                  </a:lnTo>
                  <a:cubicBezTo>
                    <a:pt x="160954" y="518801"/>
                    <a:pt x="86438" y="443411"/>
                    <a:pt x="67561" y="348182"/>
                  </a:cubicBezTo>
                  <a:lnTo>
                    <a:pt x="46697" y="348182"/>
                  </a:lnTo>
                  <a:cubicBezTo>
                    <a:pt x="20864" y="348182"/>
                    <a:pt x="0" y="327350"/>
                    <a:pt x="0" y="302551"/>
                  </a:cubicBezTo>
                  <a:cubicBezTo>
                    <a:pt x="0" y="276760"/>
                    <a:pt x="20864" y="255928"/>
                    <a:pt x="46697" y="255928"/>
                  </a:cubicBezTo>
                  <a:lnTo>
                    <a:pt x="67561" y="255928"/>
                  </a:lnTo>
                  <a:cubicBezTo>
                    <a:pt x="86438" y="160699"/>
                    <a:pt x="160954" y="86301"/>
                    <a:pt x="256334" y="67454"/>
                  </a:cubicBezTo>
                  <a:lnTo>
                    <a:pt x="256334" y="46623"/>
                  </a:lnTo>
                  <a:cubicBezTo>
                    <a:pt x="256334" y="20831"/>
                    <a:pt x="277198" y="0"/>
                    <a:pt x="3020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56" tIns="45728" rIns="91456" bIns="45728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AdobeFangsongStd-Regular" panose="02020400000000000000" pitchFamily="18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246310" y="2037066"/>
            <a:ext cx="2718892" cy="3764784"/>
            <a:chOff x="967819" y="1754749"/>
            <a:chExt cx="2927080" cy="4284101"/>
          </a:xfrm>
        </p:grpSpPr>
        <p:sp>
          <p:nvSpPr>
            <p:cNvPr id="43" name="矩形: 圆角 42"/>
            <p:cNvSpPr/>
            <p:nvPr/>
          </p:nvSpPr>
          <p:spPr>
            <a:xfrm>
              <a:off x="967819" y="2421316"/>
              <a:ext cx="2927079" cy="3617534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2512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5024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97536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0048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62560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195072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27584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601595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AdobeFangsongStd-Regular" panose="02020400000000000000" pitchFamily="18" charset="-122"/>
                <a:ea typeface="华文细黑" panose="02010600040101010101" pitchFamily="2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1764156" y="1754749"/>
              <a:ext cx="1386854" cy="1386853"/>
            </a:xfrm>
            <a:prstGeom prst="ellipse">
              <a:avLst/>
            </a:prstGeom>
            <a:solidFill>
              <a:srgbClr val="8FAAD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2512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5024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97536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0048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62560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195072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27584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601595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AdobeFangsongStd-Regular" panose="02020400000000000000" pitchFamily="18" charset="-122"/>
                <a:ea typeface="华文细黑" panose="02010600040101010101" pitchFamily="2" charset="-122"/>
              </a:endParaRPr>
            </a:p>
          </p:txBody>
        </p:sp>
        <p:sp>
          <p:nvSpPr>
            <p:cNvPr id="45" name="文本框 7"/>
            <p:cNvSpPr txBox="1"/>
            <p:nvPr/>
          </p:nvSpPr>
          <p:spPr>
            <a:xfrm>
              <a:off x="1363707" y="3585591"/>
              <a:ext cx="1995938" cy="6304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2512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5024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7536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0048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62560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95072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27584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601595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500" spc="75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+mn-ea"/>
                </a:rPr>
                <a:t>点击输入文本添加内容简介</a:t>
              </a:r>
            </a:p>
          </p:txBody>
        </p:sp>
        <p:sp>
          <p:nvSpPr>
            <p:cNvPr id="46" name="文本框 9"/>
            <p:cNvSpPr txBox="1"/>
            <p:nvPr/>
          </p:nvSpPr>
          <p:spPr>
            <a:xfrm>
              <a:off x="967819" y="4351087"/>
              <a:ext cx="2927080" cy="579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2512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5024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7536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0048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62560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95072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27584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601595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50" dirty="0">
                  <a:latin typeface="AdobeFangsongStd-Regular" panose="02020400000000000000" pitchFamily="18" charset="-122"/>
                  <a:ea typeface="华文细黑" panose="02010600040101010101" pitchFamily="2" charset="-122"/>
                  <a:sym typeface="News Gothic MT" panose="020B0504020203020204" pitchFamily="34" charset="0"/>
                </a:rPr>
                <a:t>Click on the input text to add a content profile.</a:t>
              </a:r>
              <a:endParaRPr lang="zh-CN" altLang="en-US" sz="1050" dirty="0">
                <a:latin typeface="AdobeFangsongStd-Regular" panose="02020400000000000000" pitchFamily="18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39" name="稻壳儿小白白(http://dwz.cn/Wu2UP)"/>
          <p:cNvSpPr>
            <a:spLocks noEditPoints="1"/>
          </p:cNvSpPr>
          <p:nvPr/>
        </p:nvSpPr>
        <p:spPr bwMode="auto">
          <a:xfrm>
            <a:off x="9273623" y="2384624"/>
            <a:ext cx="709290" cy="582414"/>
          </a:xfrm>
          <a:custGeom>
            <a:avLst/>
            <a:gdLst>
              <a:gd name="T0" fmla="*/ 52 w 52"/>
              <a:gd name="T1" fmla="*/ 33 h 44"/>
              <a:gd name="T2" fmla="*/ 47 w 52"/>
              <a:gd name="T3" fmla="*/ 38 h 44"/>
              <a:gd name="T4" fmla="*/ 33 w 52"/>
              <a:gd name="T5" fmla="*/ 38 h 44"/>
              <a:gd name="T6" fmla="*/ 35 w 52"/>
              <a:gd name="T7" fmla="*/ 43 h 44"/>
              <a:gd name="T8" fmla="*/ 33 w 52"/>
              <a:gd name="T9" fmla="*/ 44 h 44"/>
              <a:gd name="T10" fmla="*/ 19 w 52"/>
              <a:gd name="T11" fmla="*/ 44 h 44"/>
              <a:gd name="T12" fmla="*/ 17 w 52"/>
              <a:gd name="T13" fmla="*/ 43 h 44"/>
              <a:gd name="T14" fmla="*/ 19 w 52"/>
              <a:gd name="T15" fmla="*/ 38 h 44"/>
              <a:gd name="T16" fmla="*/ 5 w 52"/>
              <a:gd name="T17" fmla="*/ 38 h 44"/>
              <a:gd name="T18" fmla="*/ 0 w 52"/>
              <a:gd name="T19" fmla="*/ 33 h 44"/>
              <a:gd name="T20" fmla="*/ 0 w 52"/>
              <a:gd name="T21" fmla="*/ 4 h 44"/>
              <a:gd name="T22" fmla="*/ 5 w 52"/>
              <a:gd name="T23" fmla="*/ 0 h 44"/>
              <a:gd name="T24" fmla="*/ 47 w 52"/>
              <a:gd name="T25" fmla="*/ 0 h 44"/>
              <a:gd name="T26" fmla="*/ 52 w 52"/>
              <a:gd name="T27" fmla="*/ 4 h 44"/>
              <a:gd name="T28" fmla="*/ 52 w 52"/>
              <a:gd name="T29" fmla="*/ 33 h 44"/>
              <a:gd name="T30" fmla="*/ 48 w 52"/>
              <a:gd name="T31" fmla="*/ 4 h 44"/>
              <a:gd name="T32" fmla="*/ 47 w 52"/>
              <a:gd name="T33" fmla="*/ 3 h 44"/>
              <a:gd name="T34" fmla="*/ 5 w 52"/>
              <a:gd name="T35" fmla="*/ 3 h 44"/>
              <a:gd name="T36" fmla="*/ 4 w 52"/>
              <a:gd name="T37" fmla="*/ 4 h 44"/>
              <a:gd name="T38" fmla="*/ 4 w 52"/>
              <a:gd name="T39" fmla="*/ 26 h 44"/>
              <a:gd name="T40" fmla="*/ 5 w 52"/>
              <a:gd name="T41" fmla="*/ 27 h 44"/>
              <a:gd name="T42" fmla="*/ 47 w 52"/>
              <a:gd name="T43" fmla="*/ 27 h 44"/>
              <a:gd name="T44" fmla="*/ 48 w 52"/>
              <a:gd name="T45" fmla="*/ 26 h 44"/>
              <a:gd name="T46" fmla="*/ 48 w 52"/>
              <a:gd name="T47" fmla="*/ 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2" h="44">
                <a:moveTo>
                  <a:pt x="52" y="33"/>
                </a:moveTo>
                <a:cubicBezTo>
                  <a:pt x="52" y="36"/>
                  <a:pt x="50" y="38"/>
                  <a:pt x="47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40"/>
                  <a:pt x="35" y="42"/>
                  <a:pt x="35" y="43"/>
                </a:cubicBezTo>
                <a:cubicBezTo>
                  <a:pt x="35" y="44"/>
                  <a:pt x="34" y="44"/>
                  <a:pt x="33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8" y="44"/>
                  <a:pt x="17" y="44"/>
                  <a:pt x="17" y="43"/>
                </a:cubicBezTo>
                <a:cubicBezTo>
                  <a:pt x="17" y="42"/>
                  <a:pt x="19" y="40"/>
                  <a:pt x="19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2" y="38"/>
                  <a:pt x="0" y="36"/>
                  <a:pt x="0" y="33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0"/>
                  <a:pt x="52" y="2"/>
                  <a:pt x="52" y="4"/>
                </a:cubicBezTo>
                <a:lnTo>
                  <a:pt x="52" y="33"/>
                </a:lnTo>
                <a:close/>
                <a:moveTo>
                  <a:pt x="48" y="4"/>
                </a:moveTo>
                <a:cubicBezTo>
                  <a:pt x="48" y="4"/>
                  <a:pt x="48" y="3"/>
                  <a:pt x="47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27"/>
                  <a:pt x="4" y="27"/>
                  <a:pt x="5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7"/>
                  <a:pt x="48" y="27"/>
                  <a:pt x="48" y="26"/>
                </a:cubicBezTo>
                <a:lnTo>
                  <a:pt x="48" y="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56" tIns="45728" rIns="91456" bIns="45728"/>
          <a:lstStyle>
            <a:defPPr>
              <a:defRPr lang="zh-CN"/>
            </a:defPPr>
            <a:lvl1pPr marL="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512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5024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7536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0048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2560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5072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7584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01595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AdobeFangsongStd-Regular" panose="02020400000000000000" pitchFamily="18" charset="-122"/>
              <a:ea typeface="华文细黑" panose="02010600040101010101" pitchFamily="2" charset="-122"/>
            </a:endParaRPr>
          </a:p>
        </p:txBody>
      </p:sp>
      <p:sp>
        <p:nvSpPr>
          <p:cNvPr id="48" name="日期占位符 4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A4606-485C-40A8-9DA8-B92416B5F834}" type="datetime8">
              <a:rPr lang="zh-CN" altLang="en-US" smtClean="0"/>
              <a:pPr/>
              <a:t>2019年6月24日2时42分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991600" y="6356350"/>
            <a:ext cx="2743200" cy="365125"/>
          </a:xfrm>
        </p:spPr>
        <p:txBody>
          <a:bodyPr/>
          <a:lstStyle/>
          <a:p>
            <a:fld id="{6180EDE0-E817-4CB7-B222-2AD7926C108F}" type="slidenum">
              <a:rPr lang="zh-CN" altLang="en-US" smtClean="0"/>
              <a:pPr/>
              <a:t>14</a:t>
            </a:fld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alphaModFix amt="35000"/>
          </a:blip>
          <a:stretch>
            <a:fillRect/>
          </a:stretch>
        </p:blipFill>
        <p:spPr>
          <a:xfrm>
            <a:off x="10622280" y="514350"/>
            <a:ext cx="1112520" cy="1109345"/>
          </a:xfrm>
          <a:prstGeom prst="rect">
            <a:avLst/>
          </a:prstGeom>
        </p:spPr>
      </p:pic>
      <p:sp>
        <p:nvSpPr>
          <p:cNvPr id="5122" name="文本框 10"/>
          <p:cNvSpPr txBox="1">
            <a:spLocks noChangeArrowheads="1"/>
          </p:cNvSpPr>
          <p:nvPr/>
        </p:nvSpPr>
        <p:spPr bwMode="auto">
          <a:xfrm>
            <a:off x="485775" y="51403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5123" name="矩形 1"/>
          <p:cNvSpPr>
            <a:spLocks noChangeArrowheads="1"/>
          </p:cNvSpPr>
          <p:nvPr/>
        </p:nvSpPr>
        <p:spPr bwMode="auto">
          <a:xfrm>
            <a:off x="0" y="482600"/>
            <a:ext cx="334010" cy="463550"/>
          </a:xfrm>
          <a:prstGeom prst="rect">
            <a:avLst/>
          </a:prstGeom>
          <a:solidFill>
            <a:srgbClr val="5B6E9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7"/>
          <p:cNvCxnSpPr/>
          <p:nvPr/>
        </p:nvCxnSpPr>
        <p:spPr>
          <a:xfrm>
            <a:off x="1482446" y="2952066"/>
            <a:ext cx="343990" cy="0"/>
          </a:xfrm>
          <a:prstGeom prst="line">
            <a:avLst/>
          </a:prstGeom>
          <a:ln w="25400">
            <a:solidFill>
              <a:srgbClr val="006B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11"/>
          <p:cNvGrpSpPr/>
          <p:nvPr/>
        </p:nvGrpSpPr>
        <p:grpSpPr>
          <a:xfrm>
            <a:off x="1489969" y="4483208"/>
            <a:ext cx="8177562" cy="566016"/>
            <a:chOff x="3033130" y="4396881"/>
            <a:chExt cx="8177562" cy="566016"/>
          </a:xfrm>
        </p:grpSpPr>
        <p:sp>
          <p:nvSpPr>
            <p:cNvPr id="17" name="Rectangle 2"/>
            <p:cNvSpPr/>
            <p:nvPr/>
          </p:nvSpPr>
          <p:spPr>
            <a:xfrm>
              <a:off x="3033131" y="4623721"/>
              <a:ext cx="8177561" cy="304800"/>
            </a:xfrm>
            <a:prstGeom prst="rect">
              <a:avLst/>
            </a:prstGeom>
            <a:noFill/>
            <a:ln w="6350">
              <a:solidFill>
                <a:schemeClr val="tx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sp>
          <p:nvSpPr>
            <p:cNvPr id="18" name="Rectangle 3"/>
            <p:cNvSpPr/>
            <p:nvPr/>
          </p:nvSpPr>
          <p:spPr>
            <a:xfrm>
              <a:off x="3033131" y="4623721"/>
              <a:ext cx="6133171" cy="304800"/>
            </a:xfrm>
            <a:prstGeom prst="rect">
              <a:avLst/>
            </a:prstGeom>
            <a:solidFill>
              <a:srgbClr val="546688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000" spc="300">
                <a:latin typeface="linea-basic-10" charset="0"/>
              </a:endParaRPr>
            </a:p>
          </p:txBody>
        </p:sp>
        <p:sp>
          <p:nvSpPr>
            <p:cNvPr id="19" name="TextBox 8"/>
            <p:cNvSpPr txBox="1"/>
            <p:nvPr/>
          </p:nvSpPr>
          <p:spPr>
            <a:xfrm>
              <a:off x="9233209" y="4648965"/>
              <a:ext cx="1300976" cy="313932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80000"/>
                </a:lnSpc>
              </a:pPr>
              <a:r>
                <a:rPr lang="en-US" altLang="zh-CN" dirty="0">
                  <a:latin typeface="Roboto Light" charset="0"/>
                  <a:ea typeface="Roboto Light" charset="0"/>
                  <a:cs typeface="Roboto Light" charset="0"/>
                </a:rPr>
                <a:t>75</a:t>
              </a:r>
              <a:r>
                <a:rPr lang="zh-CN" altLang="en-US" dirty="0">
                  <a:latin typeface="Roboto Light" charset="0"/>
                  <a:ea typeface="Roboto Light" charset="0"/>
                  <a:cs typeface="Roboto Light" charset="0"/>
                </a:rPr>
                <a:t>％</a:t>
              </a:r>
              <a:endParaRPr lang="en-US" altLang="zh-CN" dirty="0"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20" name="TextBox 9"/>
            <p:cNvSpPr txBox="1"/>
            <p:nvPr/>
          </p:nvSpPr>
          <p:spPr>
            <a:xfrm>
              <a:off x="3033130" y="4396881"/>
              <a:ext cx="4096215" cy="215444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80000"/>
                </a:lnSpc>
              </a:pPr>
              <a:r>
                <a:rPr lang="en-US" sz="1000" dirty="0">
                  <a:solidFill>
                    <a:schemeClr val="tx1">
                      <a:alpha val="60000"/>
                    </a:schemeClr>
                  </a:solidFill>
                  <a:latin typeface="Roboto Medium" charset="0"/>
                  <a:ea typeface="Roboto Medium" charset="0"/>
                  <a:cs typeface="Roboto Medium" charset="0"/>
                </a:rPr>
                <a:t>Your investment</a:t>
              </a:r>
            </a:p>
          </p:txBody>
        </p:sp>
      </p:grpSp>
      <p:grpSp>
        <p:nvGrpSpPr>
          <p:cNvPr id="8" name="Group 12"/>
          <p:cNvGrpSpPr/>
          <p:nvPr/>
        </p:nvGrpSpPr>
        <p:grpSpPr>
          <a:xfrm>
            <a:off x="1489969" y="5219188"/>
            <a:ext cx="8177562" cy="566016"/>
            <a:chOff x="3033130" y="4396881"/>
            <a:chExt cx="8177562" cy="566016"/>
          </a:xfrm>
        </p:grpSpPr>
        <p:sp>
          <p:nvSpPr>
            <p:cNvPr id="13" name="Rectangle 13"/>
            <p:cNvSpPr/>
            <p:nvPr/>
          </p:nvSpPr>
          <p:spPr>
            <a:xfrm>
              <a:off x="3033131" y="4623721"/>
              <a:ext cx="8177561" cy="304800"/>
            </a:xfrm>
            <a:prstGeom prst="rect">
              <a:avLst/>
            </a:prstGeom>
            <a:noFill/>
            <a:ln w="6350">
              <a:solidFill>
                <a:schemeClr val="tx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sp>
          <p:nvSpPr>
            <p:cNvPr id="14" name="Rectangle 14"/>
            <p:cNvSpPr/>
            <p:nvPr/>
          </p:nvSpPr>
          <p:spPr>
            <a:xfrm>
              <a:off x="3033132" y="4623721"/>
              <a:ext cx="4096214" cy="304800"/>
            </a:xfrm>
            <a:prstGeom prst="rect">
              <a:avLst/>
            </a:prstGeom>
            <a:solidFill>
              <a:srgbClr val="546688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000" spc="300">
                <a:latin typeface="linea-basic-10" charset="0"/>
              </a:endParaRP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7203688" y="4648965"/>
              <a:ext cx="2085370" cy="313932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80000"/>
                </a:lnSpc>
              </a:pPr>
              <a:r>
                <a:rPr lang="en-US" dirty="0">
                  <a:latin typeface="Roboto Light" charset="0"/>
                  <a:ea typeface="Roboto Light" charset="0"/>
                  <a:cs typeface="Roboto Light" charset="0"/>
                </a:rPr>
                <a:t>5</a:t>
              </a:r>
              <a:r>
                <a:rPr lang="en-US" altLang="zh-CN" dirty="0">
                  <a:latin typeface="Roboto Light" charset="0"/>
                  <a:ea typeface="Roboto Light" charset="0"/>
                  <a:cs typeface="Roboto Light" charset="0"/>
                </a:rPr>
                <a:t>2</a:t>
              </a:r>
              <a:r>
                <a:rPr lang="zh-CN" altLang="en-US" dirty="0">
                  <a:latin typeface="Roboto Light" charset="0"/>
                  <a:ea typeface="Roboto Light" charset="0"/>
                  <a:cs typeface="Roboto Light" charset="0"/>
                </a:rPr>
                <a:t>％</a:t>
              </a:r>
              <a:endParaRPr lang="en-US" dirty="0"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3033130" y="4396881"/>
              <a:ext cx="4096215" cy="215444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80000"/>
                </a:lnSpc>
              </a:pPr>
              <a:r>
                <a:rPr lang="en-US" sz="1000" dirty="0">
                  <a:solidFill>
                    <a:schemeClr val="tx1">
                      <a:alpha val="60000"/>
                    </a:schemeClr>
                  </a:solidFill>
                  <a:latin typeface="Roboto Medium" charset="0"/>
                  <a:ea typeface="Roboto Medium" charset="0"/>
                  <a:cs typeface="Roboto Medium" charset="0"/>
                </a:rPr>
                <a:t>An investment</a:t>
              </a:r>
            </a:p>
          </p:txBody>
        </p:sp>
      </p:grpSp>
      <p:sp>
        <p:nvSpPr>
          <p:cNvPr id="9" name="TextBox 148"/>
          <p:cNvSpPr txBox="1"/>
          <p:nvPr/>
        </p:nvSpPr>
        <p:spPr>
          <a:xfrm>
            <a:off x="1482446" y="2153018"/>
            <a:ext cx="691471" cy="243785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1200" b="1" spc="300" dirty="0">
                <a:solidFill>
                  <a:schemeClr val="bg1">
                    <a:lumMod val="50000"/>
                  </a:schemeClr>
                </a:solidFill>
                <a:latin typeface="Bebas Neue" charset="0"/>
                <a:ea typeface="Bebas Neue" charset="0"/>
                <a:cs typeface="Bebas Neue" charset="0"/>
              </a:rPr>
              <a:t>A test</a:t>
            </a:r>
          </a:p>
        </p:txBody>
      </p:sp>
      <p:sp>
        <p:nvSpPr>
          <p:cNvPr id="10" name="文本框 28"/>
          <p:cNvSpPr txBox="1"/>
          <p:nvPr/>
        </p:nvSpPr>
        <p:spPr>
          <a:xfrm>
            <a:off x="1342213" y="1423777"/>
            <a:ext cx="35418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  <a:cs typeface="Bebas Neue" charset="0"/>
              </a:rPr>
              <a:t>点击</a:t>
            </a:r>
            <a:r>
              <a:rPr lang="zh-CN" altLang="en-US" sz="4400" dirty="0">
                <a:solidFill>
                  <a:srgbClr val="4472C4"/>
                </a:solidFill>
                <a:ea typeface="方正大黑简体" panose="03000509000000000000" pitchFamily="65" charset="-122"/>
              </a:rPr>
              <a:t>输入文本</a:t>
            </a:r>
            <a:endParaRPr lang="en-US" altLang="zh-CN" sz="4400" dirty="0">
              <a:solidFill>
                <a:srgbClr val="4472C4"/>
              </a:solidFill>
              <a:ea typeface="方正大黑简体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97912" y="3046433"/>
            <a:ext cx="7100378" cy="58137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zh-CN" altLang="en-US" sz="1200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权重是指指标相对于某一事物的重要程度，其不同于一般的比重，体现的不仅仅是某一因素，强调的是因素或指标的相对重要程度，倾向于贡献度或重要性。（来自百度百科）（请输入文本）</a:t>
            </a:r>
            <a:endParaRPr lang="en-US" altLang="zh-CN" sz="1200" spc="50" dirty="0">
              <a:solidFill>
                <a:schemeClr val="tx1">
                  <a:lumMod val="75000"/>
                  <a:lumOff val="25000"/>
                </a:schemeClr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2" name="文本框 30"/>
          <p:cNvSpPr txBox="1"/>
          <p:nvPr/>
        </p:nvSpPr>
        <p:spPr>
          <a:xfrm>
            <a:off x="1372513" y="3879379"/>
            <a:ext cx="2045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  <a:cs typeface="Bebas Neue" charset="0"/>
              </a:rPr>
              <a:t>数值权重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方正大黑简体" panose="03000509000000000000" pitchFamily="65" charset="-122"/>
              <a:ea typeface="方正大黑简体" panose="03000509000000000000" pitchFamily="65" charset="-122"/>
              <a:cs typeface="Bebas Neue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29243-2AB2-4702-8C2A-F0010888C9B0}" type="datetime8">
              <a:rPr lang="zh-CN" altLang="en-US" smtClean="0"/>
              <a:pPr/>
              <a:t>2019年6月24日2时42分</a:t>
            </a:fld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8991600" y="6356350"/>
            <a:ext cx="2743200" cy="365125"/>
          </a:xfrm>
        </p:spPr>
        <p:txBody>
          <a:bodyPr/>
          <a:lstStyle/>
          <a:p>
            <a:fld id="{6180EDE0-E817-4CB7-B222-2AD7926C108F}" type="slidenum">
              <a:rPr lang="zh-CN" altLang="en-US" smtClean="0"/>
              <a:pPr/>
              <a:t>15</a:t>
            </a:fld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alphaModFix amt="35000"/>
          </a:blip>
          <a:stretch>
            <a:fillRect/>
          </a:stretch>
        </p:blipFill>
        <p:spPr>
          <a:xfrm>
            <a:off x="10622280" y="514350"/>
            <a:ext cx="1112520" cy="1109345"/>
          </a:xfrm>
          <a:prstGeom prst="rect">
            <a:avLst/>
          </a:prstGeom>
        </p:spPr>
      </p:pic>
      <p:sp>
        <p:nvSpPr>
          <p:cNvPr id="5122" name="文本框 10"/>
          <p:cNvSpPr txBox="1">
            <a:spLocks noChangeArrowheads="1"/>
          </p:cNvSpPr>
          <p:nvPr/>
        </p:nvSpPr>
        <p:spPr bwMode="auto">
          <a:xfrm>
            <a:off x="485775" y="51403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5123" name="矩形 1"/>
          <p:cNvSpPr>
            <a:spLocks noChangeArrowheads="1"/>
          </p:cNvSpPr>
          <p:nvPr/>
        </p:nvSpPr>
        <p:spPr bwMode="auto">
          <a:xfrm>
            <a:off x="0" y="482600"/>
            <a:ext cx="334010" cy="463550"/>
          </a:xfrm>
          <a:prstGeom prst="rect">
            <a:avLst/>
          </a:prstGeom>
          <a:solidFill>
            <a:srgbClr val="5B6E9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319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819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319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5122" grpId="0"/>
      <p:bldP spid="512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5839239" y="0"/>
            <a:ext cx="5764732" cy="64471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1300" dirty="0">
                <a:solidFill>
                  <a:srgbClr val="F9F9F9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肆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4370666" y="1316044"/>
            <a:ext cx="1652101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dirty="0">
                <a:solidFill>
                  <a:schemeClr val="accent1">
                    <a:lumMod val="50000"/>
                  </a:schemeClr>
                </a:solidFill>
                <a:latin typeface="Adobe Garamond Pro" panose="02020502060506020403" pitchFamily="18" charset="0"/>
                <a:ea typeface="Adobe Gothic Std B" panose="020B0800000000000000" pitchFamily="34" charset="-128"/>
              </a:rPr>
              <a:t>4</a:t>
            </a:r>
            <a:endParaRPr lang="en-US" sz="16000" dirty="0">
              <a:solidFill>
                <a:schemeClr val="accent1">
                  <a:lumMod val="50000"/>
                </a:schemeClr>
              </a:solidFill>
              <a:latin typeface="Adobe Garamond Pro" panose="02020502060506020403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506248" y="2415571"/>
            <a:ext cx="46291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dirty="0">
                <a:solidFill>
                  <a:srgbClr val="203864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章节标题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5627369" y="3389799"/>
            <a:ext cx="55078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203864"/>
                </a:solidFill>
                <a:latin typeface="+mn-ea"/>
              </a:rPr>
              <a:t>请输入章节简介请输入章节简介请输入章节简介等</a:t>
            </a:r>
            <a:endParaRPr lang="en-US" altLang="zh-CN" sz="1600" dirty="0">
              <a:solidFill>
                <a:srgbClr val="203864"/>
              </a:solidFill>
              <a:latin typeface="+mn-ea"/>
            </a:endParaRPr>
          </a:p>
          <a:p>
            <a:r>
              <a:rPr lang="zh-CN" altLang="en-US" sz="1600" dirty="0">
                <a:solidFill>
                  <a:srgbClr val="203864"/>
                </a:solidFill>
                <a:latin typeface="+mn-ea"/>
              </a:rPr>
              <a:t>请输入章节简介请输入章节简介请输入章节简介等</a:t>
            </a:r>
          </a:p>
          <a:p>
            <a:r>
              <a:rPr lang="zh-CN" altLang="en-US" sz="1600" dirty="0">
                <a:solidFill>
                  <a:srgbClr val="203864"/>
                </a:solidFill>
                <a:latin typeface="+mn-ea"/>
              </a:rPr>
              <a:t>请输入章节简介请输入章节简介请输入章节简介等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B6DBC-0194-4052-92D9-30A9CF1886E7}" type="datetime8">
              <a:rPr lang="zh-CN" altLang="en-US" smtClean="0"/>
              <a:pPr/>
              <a:t>2019年6月24日2时42分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0EDE0-E817-4CB7-B222-2AD7926C108F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\Users\chengfu\Desktop\111\019.jpg019"/>
          <p:cNvPicPr preferRelativeResize="0">
            <a:picLocks noChangeAspect="1"/>
          </p:cNvPicPr>
          <p:nvPr/>
        </p:nvPicPr>
        <p:blipFill>
          <a:blip r:embed="rId2" cstate="print"/>
          <a:srcRect t="-225"/>
          <a:stretch>
            <a:fillRect/>
          </a:stretch>
        </p:blipFill>
        <p:spPr>
          <a:xfrm>
            <a:off x="5920105" y="1344295"/>
            <a:ext cx="2484120" cy="4814570"/>
          </a:xfrm>
          <a:prstGeom prst="roundRect">
            <a:avLst/>
          </a:prstGeom>
          <a:solidFill>
            <a:srgbClr val="8FAADC"/>
          </a:solidFill>
        </p:spPr>
      </p:pic>
      <p:pic>
        <p:nvPicPr>
          <p:cNvPr id="14" name="图片 13" descr="C:\Users\chengfu\Desktop\111\SJ 16.jpgSJ 1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8591550" y="3850005"/>
            <a:ext cx="2881630" cy="2308860"/>
          </a:xfrm>
          <a:prstGeom prst="roundRect">
            <a:avLst/>
          </a:prstGeom>
        </p:spPr>
      </p:pic>
      <p:pic>
        <p:nvPicPr>
          <p:cNvPr id="15" name="图片 14" descr="C:\Users\chengfu\Desktop\111\032.jpg03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8591550" y="1344295"/>
            <a:ext cx="2881630" cy="2327910"/>
          </a:xfrm>
          <a:prstGeom prst="roundRect">
            <a:avLst/>
          </a:prstGeom>
        </p:spPr>
      </p:pic>
      <p:sp>
        <p:nvSpPr>
          <p:cNvPr id="24" name="内容占位符 10"/>
          <p:cNvSpPr>
            <a:spLocks noGrp="1"/>
          </p:cNvSpPr>
          <p:nvPr/>
        </p:nvSpPr>
        <p:spPr>
          <a:xfrm>
            <a:off x="638175" y="1477645"/>
            <a:ext cx="4726940" cy="291846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95300" algn="just">
              <a:lnSpc>
                <a:spcPts val="2400"/>
              </a:lnSpc>
              <a:spcAft>
                <a:spcPts val="1800"/>
              </a:spcAft>
              <a:buNone/>
              <a:extLst>
                <a:ext uri="{35155182-B16C-46BC-9424-99874614C6A1}">
                  <wpsdc:indentchars xmlns:wpsdc="http://www.wps.cn/officeDocument/2017/drawingmlCustomData" xmlns="" val="200" checksum="1284436320"/>
                </a:ext>
              </a:extLst>
            </a:pPr>
            <a:r>
              <a:rPr sz="18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。</a:t>
            </a:r>
            <a:endParaRPr lang="en-US" altLang="zh-CN" sz="1800">
              <a:solidFill>
                <a:schemeClr val="dk1">
                  <a:lumMod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marL="0" indent="495300" algn="just">
              <a:lnSpc>
                <a:spcPts val="2400"/>
              </a:lnSpc>
              <a:spcAft>
                <a:spcPts val="1800"/>
              </a:spcAft>
              <a:buNone/>
              <a:extLst>
                <a:ext uri="{35155182-B16C-46BC-9424-99874614C6A1}">
                  <wpsdc:indentchars xmlns:wpsdc="http://www.wps.cn/officeDocument/2017/drawingmlCustomData" xmlns="" val="200" checksum="1284436320"/>
                </a:ext>
              </a:extLst>
            </a:pPr>
            <a:r>
              <a:rPr sz="18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。</a:t>
            </a:r>
            <a:endParaRPr lang="zh-CN" altLang="en-US" sz="1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495300" algn="just">
              <a:lnSpc>
                <a:spcPts val="2400"/>
              </a:lnSpc>
              <a:spcAft>
                <a:spcPts val="1800"/>
              </a:spcAft>
              <a:buNone/>
              <a:extLst>
                <a:ext uri="{35155182-B16C-46BC-9424-99874614C6A1}">
                  <wpsdc:indentchars xmlns:wpsdc="http://www.wps.cn/officeDocument/2017/drawingmlCustomData" xmlns="" val="200" checksum="1284436320"/>
                </a:ext>
              </a:extLst>
            </a:pPr>
            <a:endParaRPr lang="zh-CN" altLang="en-US" sz="1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495300" algn="just">
              <a:lnSpc>
                <a:spcPts val="2400"/>
              </a:lnSpc>
              <a:spcAft>
                <a:spcPts val="1800"/>
              </a:spcAft>
              <a:buNone/>
              <a:extLst>
                <a:ext uri="{35155182-B16C-46BC-9424-99874614C6A1}">
                  <wpsdc:indentchars xmlns:wpsdc="http://www.wps.cn/officeDocument/2017/drawingmlCustomData" xmlns="" val="200" checksum="1284436320"/>
                </a:ext>
              </a:extLst>
            </a:pPr>
            <a:endParaRPr lang="zh-CN" altLang="en-US" sz="1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29243-2AB2-4702-8C2A-F0010888C9B0}" type="datetime8">
              <a:rPr lang="zh-CN" altLang="en-US" smtClean="0"/>
              <a:pPr/>
              <a:t>2019年6月24日2时42分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991600" y="6356350"/>
            <a:ext cx="2743200" cy="365125"/>
          </a:xfrm>
        </p:spPr>
        <p:txBody>
          <a:bodyPr/>
          <a:lstStyle/>
          <a:p>
            <a:fld id="{6180EDE0-E817-4CB7-B222-2AD7926C108F}" type="slidenum">
              <a:rPr lang="zh-CN" altLang="en-US" smtClean="0"/>
              <a:pPr/>
              <a:t>17</a:t>
            </a:fld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alphaModFix amt="35000"/>
          </a:blip>
          <a:stretch>
            <a:fillRect/>
          </a:stretch>
        </p:blipFill>
        <p:spPr>
          <a:xfrm>
            <a:off x="10622280" y="514350"/>
            <a:ext cx="1112520" cy="1109345"/>
          </a:xfrm>
          <a:prstGeom prst="rect">
            <a:avLst/>
          </a:prstGeom>
        </p:spPr>
      </p:pic>
      <p:sp>
        <p:nvSpPr>
          <p:cNvPr id="5122" name="文本框 10"/>
          <p:cNvSpPr txBox="1">
            <a:spLocks noChangeArrowheads="1"/>
          </p:cNvSpPr>
          <p:nvPr/>
        </p:nvSpPr>
        <p:spPr bwMode="auto">
          <a:xfrm>
            <a:off x="485775" y="51403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5123" name="矩形 1"/>
          <p:cNvSpPr>
            <a:spLocks noChangeArrowheads="1"/>
          </p:cNvSpPr>
          <p:nvPr/>
        </p:nvSpPr>
        <p:spPr bwMode="auto">
          <a:xfrm>
            <a:off x="0" y="482600"/>
            <a:ext cx="334010" cy="463550"/>
          </a:xfrm>
          <a:prstGeom prst="rect">
            <a:avLst/>
          </a:prstGeom>
          <a:solidFill>
            <a:srgbClr val="5B6E9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5122" grpId="0"/>
      <p:bldP spid="512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29243-2AB2-4702-8C2A-F0010888C9B0}" type="datetime8">
              <a:rPr lang="zh-CN" altLang="en-US" smtClean="0"/>
              <a:pPr/>
              <a:t>2019年6月24日2时42分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991600" y="6356350"/>
            <a:ext cx="2743200" cy="365125"/>
          </a:xfrm>
        </p:spPr>
        <p:txBody>
          <a:bodyPr/>
          <a:lstStyle/>
          <a:p>
            <a:fld id="{6180EDE0-E817-4CB7-B222-2AD7926C108F}" type="slidenum">
              <a:rPr lang="zh-CN" altLang="en-US" smtClean="0"/>
              <a:pPr/>
              <a:t>18</a:t>
            </a:fld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alphaModFix amt="35000"/>
          </a:blip>
          <a:stretch>
            <a:fillRect/>
          </a:stretch>
        </p:blipFill>
        <p:spPr>
          <a:xfrm>
            <a:off x="10622280" y="514350"/>
            <a:ext cx="1112520" cy="1109345"/>
          </a:xfrm>
          <a:prstGeom prst="rect">
            <a:avLst/>
          </a:prstGeom>
        </p:spPr>
      </p:pic>
      <p:sp>
        <p:nvSpPr>
          <p:cNvPr id="5122" name="文本框 10"/>
          <p:cNvSpPr txBox="1">
            <a:spLocks noChangeArrowheads="1"/>
          </p:cNvSpPr>
          <p:nvPr/>
        </p:nvSpPr>
        <p:spPr bwMode="auto">
          <a:xfrm>
            <a:off x="485775" y="51403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5123" name="矩形 1"/>
          <p:cNvSpPr>
            <a:spLocks noChangeArrowheads="1"/>
          </p:cNvSpPr>
          <p:nvPr/>
        </p:nvSpPr>
        <p:spPr bwMode="auto">
          <a:xfrm>
            <a:off x="0" y="482600"/>
            <a:ext cx="334010" cy="463550"/>
          </a:xfrm>
          <a:prstGeom prst="rect">
            <a:avLst/>
          </a:prstGeom>
          <a:solidFill>
            <a:srgbClr val="5B6E9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72770" y="1237615"/>
            <a:ext cx="6183630" cy="4872355"/>
            <a:chOff x="902" y="1949"/>
            <a:chExt cx="9738" cy="7673"/>
          </a:xfrm>
        </p:grpSpPr>
        <p:pic>
          <p:nvPicPr>
            <p:cNvPr id="16" name="图片 15" descr="C:\Users\chengfu\Desktop\江西财经大学PPT制作\c蛟湖飘雪6.jpgc蛟湖飘雪6"/>
            <p:cNvPicPr>
              <a:picLocks noChangeAspect="1"/>
            </p:cNvPicPr>
            <p:nvPr/>
          </p:nvPicPr>
          <p:blipFill>
            <a:blip r:embed="rId3" cstate="print"/>
            <a:srcRect l="7905" r="7905"/>
            <a:stretch>
              <a:fillRect/>
            </a:stretch>
          </p:blipFill>
          <p:spPr>
            <a:xfrm>
              <a:off x="902" y="1949"/>
              <a:ext cx="4638" cy="3610"/>
            </a:xfrm>
            <a:prstGeom prst="rect">
              <a:avLst/>
            </a:prstGeom>
          </p:spPr>
        </p:pic>
        <p:pic>
          <p:nvPicPr>
            <p:cNvPr id="17" name="图片 16" descr="C:\Users\chengfu\Desktop\江西财经大学PPT制作\IMG_0133.JPGIMG_0133"/>
            <p:cNvPicPr>
              <a:picLocks noChangeAspect="1"/>
            </p:cNvPicPr>
            <p:nvPr/>
          </p:nvPicPr>
          <p:blipFill>
            <a:blip r:embed="rId4" cstate="print"/>
            <a:srcRect l="11070" r="11070"/>
            <a:stretch>
              <a:fillRect/>
            </a:stretch>
          </p:blipFill>
          <p:spPr>
            <a:xfrm>
              <a:off x="6002" y="6012"/>
              <a:ext cx="4638" cy="3610"/>
            </a:xfrm>
            <a:prstGeom prst="rect">
              <a:avLst/>
            </a:prstGeom>
          </p:spPr>
        </p:pic>
        <p:pic>
          <p:nvPicPr>
            <p:cNvPr id="18" name="图片 17" descr="F:\作业\校园风光\2017校园风光\001.jpg001"/>
            <p:cNvPicPr>
              <a:picLocks noChangeAspect="1"/>
            </p:cNvPicPr>
            <p:nvPr/>
          </p:nvPicPr>
          <p:blipFill>
            <a:blip r:embed="rId5" cstate="print"/>
            <a:srcRect l="15474" r="33136"/>
            <a:stretch>
              <a:fillRect/>
            </a:stretch>
          </p:blipFill>
          <p:spPr>
            <a:xfrm>
              <a:off x="902" y="6012"/>
              <a:ext cx="4638" cy="3610"/>
            </a:xfrm>
            <a:prstGeom prst="rect">
              <a:avLst/>
            </a:prstGeom>
          </p:spPr>
        </p:pic>
        <p:pic>
          <p:nvPicPr>
            <p:cNvPr id="19" name="图片 18" descr="C:\Users\chengfu\Desktop\江西财经大学PPT制作\IMG_7798.jpgIMG_7798"/>
            <p:cNvPicPr>
              <a:picLocks noChangeAspect="1"/>
            </p:cNvPicPr>
            <p:nvPr/>
          </p:nvPicPr>
          <p:blipFill>
            <a:blip r:embed="rId6" cstate="print"/>
            <a:srcRect l="7497" r="7497"/>
            <a:stretch>
              <a:fillRect/>
            </a:stretch>
          </p:blipFill>
          <p:spPr>
            <a:xfrm>
              <a:off x="6002" y="1949"/>
              <a:ext cx="4638" cy="3610"/>
            </a:xfrm>
            <a:prstGeom prst="rect">
              <a:avLst/>
            </a:prstGeom>
          </p:spPr>
        </p:pic>
      </p:grpSp>
      <p:sp>
        <p:nvSpPr>
          <p:cNvPr id="20" name="文本框 19"/>
          <p:cNvSpPr txBox="1"/>
          <p:nvPr/>
        </p:nvSpPr>
        <p:spPr>
          <a:xfrm>
            <a:off x="7265035" y="1355725"/>
            <a:ext cx="4363720" cy="475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spcAft>
                <a:spcPts val="1800"/>
              </a:spcAft>
            </a:pPr>
            <a:r>
              <a:rPr lang="en-US" altLang="zh-CN">
                <a:sym typeface="+mn-ea"/>
              </a:rPr>
              <a:t>在进入多元性文化信息时代的今天，文字已成为最直观、最有效的视觉传达要素。文字通过快速而大量的印刷媒介，将所需要传达的信息迅速地传播到世界各地。通过对文字设计而形成的字体，在广告设计的市场竞争中具有了不可忽视的重要作用。</a:t>
            </a:r>
          </a:p>
          <a:p>
            <a:pPr indent="457200" fontAlgn="auto">
              <a:spcAft>
                <a:spcPts val="1800"/>
              </a:spcAft>
            </a:pPr>
            <a:r>
              <a:rPr lang="en-US" altLang="zh-CN">
                <a:sym typeface="+mn-ea"/>
              </a:rPr>
              <a:t>面对每一张宣传海报设计的图片，受众者首先注意到的是色相、色调及鲜艳程度等，但当再继续关注下去，剔除颜色的影响，就会发现只剩下图形和文字了。而在报刊、杂志、书籍的平面版式设计中，很多时候都只有文字，并不一定有图形，这些文字在不同的字体配合下经过版面的编排设计，构成一个有机而完整的设计画面。</a:t>
            </a:r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0644505" y="1243965"/>
            <a:ext cx="8629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bldLvl="0" animBg="1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5839239" y="0"/>
            <a:ext cx="5764732" cy="64471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1300" dirty="0">
                <a:solidFill>
                  <a:srgbClr val="F9F9F9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伍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4370666" y="1316044"/>
            <a:ext cx="1652101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dirty="0">
                <a:solidFill>
                  <a:schemeClr val="accent1">
                    <a:lumMod val="50000"/>
                  </a:schemeClr>
                </a:solidFill>
                <a:latin typeface="Adobe Garamond Pro" panose="02020502060506020403" pitchFamily="18" charset="0"/>
                <a:ea typeface="Adobe Gothic Std B" panose="020B0800000000000000" pitchFamily="34" charset="-128"/>
              </a:rPr>
              <a:t>5</a:t>
            </a:r>
            <a:endParaRPr lang="en-US" sz="16000" dirty="0">
              <a:solidFill>
                <a:schemeClr val="accent1">
                  <a:lumMod val="50000"/>
                </a:schemeClr>
              </a:solidFill>
              <a:latin typeface="Adobe Garamond Pro" panose="02020502060506020403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506248" y="2415571"/>
            <a:ext cx="46291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dirty="0">
                <a:solidFill>
                  <a:srgbClr val="203864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章节标题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5627369" y="3389799"/>
            <a:ext cx="55078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203864"/>
                </a:solidFill>
                <a:latin typeface="+mn-ea"/>
              </a:rPr>
              <a:t>请输入章节简介请输入章节简介请输入章节简介等</a:t>
            </a:r>
            <a:endParaRPr lang="en-US" altLang="zh-CN" sz="1600" dirty="0">
              <a:solidFill>
                <a:srgbClr val="203864"/>
              </a:solidFill>
              <a:latin typeface="+mn-ea"/>
            </a:endParaRPr>
          </a:p>
          <a:p>
            <a:r>
              <a:rPr lang="zh-CN" altLang="en-US" sz="1600" dirty="0">
                <a:solidFill>
                  <a:srgbClr val="203864"/>
                </a:solidFill>
                <a:latin typeface="+mn-ea"/>
              </a:rPr>
              <a:t>请输入章节简介请输入章节简介请输入章节简介等</a:t>
            </a:r>
          </a:p>
          <a:p>
            <a:r>
              <a:rPr lang="zh-CN" altLang="en-US" sz="1600" dirty="0">
                <a:solidFill>
                  <a:srgbClr val="203864"/>
                </a:solidFill>
                <a:latin typeface="+mn-ea"/>
              </a:rPr>
              <a:t>请输入章节简介请输入章节简介请输入章节简介等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B6DBC-0194-4052-92D9-30A9CF1886E7}" type="datetime8">
              <a:rPr lang="zh-CN" altLang="en-US" smtClean="0"/>
              <a:pPr/>
              <a:t>2019年6月24日2时42分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0EDE0-E817-4CB7-B222-2AD7926C108F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658003" y="1282556"/>
            <a:ext cx="4162425" cy="55754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4" name="组合 13"/>
          <p:cNvGrpSpPr/>
          <p:nvPr/>
        </p:nvGrpSpPr>
        <p:grpSpPr>
          <a:xfrm>
            <a:off x="1385570" y="892175"/>
            <a:ext cx="3705225" cy="1226185"/>
            <a:chOff x="2182" y="1405"/>
            <a:chExt cx="5835" cy="1931"/>
          </a:xfrm>
        </p:grpSpPr>
        <p:sp>
          <p:nvSpPr>
            <p:cNvPr id="19" name="PA-文本框 18"/>
            <p:cNvSpPr txBox="1"/>
            <p:nvPr>
              <p:custDataLst>
                <p:tags r:id="rId19"/>
              </p:custDataLst>
            </p:nvPr>
          </p:nvSpPr>
          <p:spPr>
            <a:xfrm>
              <a:off x="2182" y="1405"/>
              <a:ext cx="2880" cy="1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spc="600" dirty="0">
                  <a:solidFill>
                    <a:srgbClr val="20386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20" name="PA-文本框 19"/>
            <p:cNvSpPr txBox="1"/>
            <p:nvPr>
              <p:custDataLst>
                <p:tags r:id="rId20"/>
              </p:custDataLst>
            </p:nvPr>
          </p:nvSpPr>
          <p:spPr>
            <a:xfrm>
              <a:off x="5137" y="2512"/>
              <a:ext cx="2880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spc="300" dirty="0">
                  <a:solidFill>
                    <a:srgbClr val="6F6F6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Content</a:t>
              </a:r>
              <a:endParaRPr lang="zh-CN" altLang="en-US" sz="2800" spc="300" dirty="0">
                <a:solidFill>
                  <a:srgbClr val="6F6F6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 flipH="1">
              <a:off x="4486" y="1872"/>
              <a:ext cx="1297" cy="1247"/>
            </a:xfrm>
            <a:prstGeom prst="line">
              <a:avLst/>
            </a:prstGeom>
            <a:ln w="15875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7D696-60FE-45BD-A912-3BFB9B74C110}" type="datetime8">
              <a:rPr lang="zh-CN" altLang="en-US" smtClean="0"/>
              <a:pPr/>
              <a:t>2019年6月24日2时42分</a:t>
            </a:fld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0EDE0-E817-4CB7-B222-2AD7926C108F}" type="slidenum">
              <a:rPr lang="zh-CN" altLang="en-US" smtClean="0"/>
              <a:pPr/>
              <a:t>2</a:t>
            </a:fld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1156970" y="2829560"/>
            <a:ext cx="8670925" cy="3214370"/>
            <a:chOff x="1822" y="4456"/>
            <a:chExt cx="13655" cy="5062"/>
          </a:xfrm>
        </p:grpSpPr>
        <p:sp>
          <p:nvSpPr>
            <p:cNvPr id="22" name="PA-文本框 21" descr="章节序号2"/>
            <p:cNvSpPr txBox="1"/>
            <p:nvPr>
              <p:custDataLst>
                <p:tags r:id="rId1"/>
              </p:custDataLst>
            </p:nvPr>
          </p:nvSpPr>
          <p:spPr>
            <a:xfrm>
              <a:off x="1822" y="6257"/>
              <a:ext cx="1263" cy="1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6000" i="1" spc="-500">
                  <a:solidFill>
                    <a:srgbClr val="A5A5A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0" i="1" u="none" strike="noStrike" kern="1200" cap="none" spc="-500" normalizeH="0" baseline="0" noProof="0" dirty="0">
                  <a:ln>
                    <a:noFill/>
                  </a:ln>
                  <a:solidFill>
                    <a:srgbClr val="A5A5A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02</a:t>
              </a:r>
              <a:endParaRPr kumimoji="0" lang="zh-CN" altLang="en-US" sz="4400" b="0" i="1" u="none" strike="noStrike" kern="1200" cap="none" spc="-500" normalizeH="0" baseline="0" noProof="0" dirty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PA-文本框 22" descr="章节标题2"/>
            <p:cNvSpPr txBox="1"/>
            <p:nvPr>
              <p:custDataLst>
                <p:tags r:id="rId2"/>
              </p:custDataLst>
            </p:nvPr>
          </p:nvSpPr>
          <p:spPr>
            <a:xfrm>
              <a:off x="3152" y="6344"/>
              <a:ext cx="5022" cy="82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ctr">
                <a:defRPr sz="2400" b="1" spc="300">
                  <a:solidFill>
                    <a:srgbClr val="6464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dirty="0">
                  <a:solidFill>
                    <a:srgbClr val="203864"/>
                  </a:solidFill>
                </a:rPr>
                <a:t>章节标题</a:t>
              </a:r>
            </a:p>
          </p:txBody>
        </p:sp>
        <p:sp>
          <p:nvSpPr>
            <p:cNvPr id="24" name="PA-文本框 23" descr="章节概要2"/>
            <p:cNvSpPr txBox="1"/>
            <p:nvPr>
              <p:custDataLst>
                <p:tags r:id="rId3"/>
              </p:custDataLst>
            </p:nvPr>
          </p:nvSpPr>
          <p:spPr>
            <a:xfrm>
              <a:off x="3152" y="7186"/>
              <a:ext cx="5224" cy="59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 spc="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TW" altLang="en-US" sz="1400" b="0" i="0" u="none" strike="noStrike" kern="1200" cap="none" spc="2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请在这里输入章节概要</a:t>
              </a:r>
              <a:r>
                <a:rPr kumimoji="0" lang="zh-CN" altLang="en-US" sz="1400" b="0" i="0" u="none" strike="noStrike" kern="1200" cap="none" spc="2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和简要说明</a:t>
              </a:r>
              <a:r>
                <a:rPr kumimoji="0" lang="zh-TW" altLang="en-US" sz="1400" b="0" i="0" u="none" strike="noStrike" kern="1200" cap="none" spc="2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。</a:t>
              </a:r>
            </a:p>
          </p:txBody>
        </p:sp>
        <p:sp>
          <p:nvSpPr>
            <p:cNvPr id="26" name="PA-文本框 25" descr="章节序号1"/>
            <p:cNvSpPr txBox="1"/>
            <p:nvPr>
              <p:custDataLst>
                <p:tags r:id="rId4"/>
              </p:custDataLst>
            </p:nvPr>
          </p:nvSpPr>
          <p:spPr>
            <a:xfrm>
              <a:off x="1822" y="4456"/>
              <a:ext cx="1263" cy="1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0" i="1" u="none" strike="noStrike" kern="1200" cap="none" spc="-500" normalizeH="0" baseline="0" noProof="0" dirty="0">
                  <a:ln>
                    <a:noFill/>
                  </a:ln>
                  <a:solidFill>
                    <a:srgbClr val="A5A5A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01</a:t>
              </a:r>
              <a:endParaRPr kumimoji="0" lang="zh-CN" altLang="en-US" sz="4400" b="0" i="1" u="none" strike="noStrike" kern="1200" cap="none" spc="-500" normalizeH="0" baseline="0" noProof="0" dirty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7" name="PA-文本框 26" descr="章节标题1"/>
            <p:cNvSpPr txBox="1"/>
            <p:nvPr>
              <p:custDataLst>
                <p:tags r:id="rId5"/>
              </p:custDataLst>
            </p:nvPr>
          </p:nvSpPr>
          <p:spPr>
            <a:xfrm>
              <a:off x="3152" y="4536"/>
              <a:ext cx="5022" cy="82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>
                <a:defRPr sz="2400" b="1" spc="300">
                  <a:solidFill>
                    <a:srgbClr val="6464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>
                <a:defRPr/>
              </a:pPr>
              <a:r>
                <a:rPr lang="zh-CN" altLang="en-US" sz="2800" dirty="0">
                  <a:solidFill>
                    <a:srgbClr val="203864"/>
                  </a:solidFill>
                </a:rPr>
                <a:t>章节</a:t>
              </a:r>
              <a:r>
                <a:rPr kumimoji="0" lang="zh-CN" altLang="en-US" sz="2800" b="1" i="0" u="none" strike="noStrike" kern="1200" cap="none" spc="300" normalizeH="0" baseline="0" noProof="0" dirty="0">
                  <a:ln>
                    <a:noFill/>
                  </a:ln>
                  <a:solidFill>
                    <a:srgbClr val="203864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标题</a:t>
              </a:r>
            </a:p>
          </p:txBody>
        </p:sp>
        <p:sp>
          <p:nvSpPr>
            <p:cNvPr id="28" name="PA-文本框 27" descr="章节概要1"/>
            <p:cNvSpPr txBox="1"/>
            <p:nvPr>
              <p:custDataLst>
                <p:tags r:id="rId6"/>
              </p:custDataLst>
            </p:nvPr>
          </p:nvSpPr>
          <p:spPr>
            <a:xfrm>
              <a:off x="3152" y="5366"/>
              <a:ext cx="5224" cy="59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 spc="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TW" altLang="en-US" sz="1400" b="0" i="0" u="none" strike="noStrike" kern="1200" cap="none" spc="2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请在这里输入章节概要</a:t>
              </a: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和简要说明</a:t>
              </a:r>
              <a:r>
                <a:rPr kumimoji="0" lang="zh-TW" altLang="en-US" sz="1400" b="0" i="0" u="none" strike="noStrike" kern="1200" cap="none" spc="2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。</a:t>
              </a:r>
            </a:p>
          </p:txBody>
        </p:sp>
        <p:sp>
          <p:nvSpPr>
            <p:cNvPr id="30" name="PA-文本框 29" descr="章节序号2"/>
            <p:cNvSpPr txBox="1"/>
            <p:nvPr>
              <p:custDataLst>
                <p:tags r:id="rId7"/>
              </p:custDataLst>
            </p:nvPr>
          </p:nvSpPr>
          <p:spPr>
            <a:xfrm>
              <a:off x="1822" y="7993"/>
              <a:ext cx="1263" cy="1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6000" i="1" spc="-500">
                  <a:solidFill>
                    <a:srgbClr val="A5A5A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0" i="1" u="none" strike="noStrike" kern="1200" cap="none" spc="-500" normalizeH="0" baseline="0" noProof="0" dirty="0">
                  <a:ln>
                    <a:noFill/>
                  </a:ln>
                  <a:solidFill>
                    <a:srgbClr val="A5A5A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03</a:t>
              </a:r>
              <a:endParaRPr kumimoji="0" lang="zh-CN" altLang="en-US" sz="4400" b="0" i="1" u="none" strike="noStrike" kern="1200" cap="none" spc="-500" normalizeH="0" baseline="0" noProof="0" dirty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PA-文本框 30" descr="章节标题2"/>
            <p:cNvSpPr txBox="1"/>
            <p:nvPr>
              <p:custDataLst>
                <p:tags r:id="rId8"/>
              </p:custDataLst>
            </p:nvPr>
          </p:nvSpPr>
          <p:spPr>
            <a:xfrm>
              <a:off x="3152" y="8080"/>
              <a:ext cx="5022" cy="82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ctr">
                <a:defRPr sz="2400" b="1" spc="300">
                  <a:solidFill>
                    <a:srgbClr val="6464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dirty="0">
                  <a:solidFill>
                    <a:srgbClr val="203864"/>
                  </a:solidFill>
                </a:rPr>
                <a:t>章节标题</a:t>
              </a:r>
            </a:p>
          </p:txBody>
        </p:sp>
        <p:sp>
          <p:nvSpPr>
            <p:cNvPr id="32" name="PA-文本框 31" descr="章节概要2"/>
            <p:cNvSpPr txBox="1"/>
            <p:nvPr>
              <p:custDataLst>
                <p:tags r:id="rId9"/>
              </p:custDataLst>
            </p:nvPr>
          </p:nvSpPr>
          <p:spPr>
            <a:xfrm>
              <a:off x="3152" y="8922"/>
              <a:ext cx="5224" cy="59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 spc="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TW" altLang="en-US" sz="1400" b="0" i="0" u="none" strike="noStrike" kern="1200" cap="none" spc="2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请在这里输入章节概要</a:t>
              </a:r>
              <a:r>
                <a:rPr kumimoji="0" lang="zh-CN" altLang="en-US" sz="1400" b="0" i="0" u="none" strike="noStrike" kern="1200" cap="none" spc="2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和简要说明</a:t>
              </a:r>
              <a:r>
                <a:rPr kumimoji="0" lang="zh-TW" altLang="en-US" sz="1400" b="0" i="0" u="none" strike="noStrike" kern="1200" cap="none" spc="2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。</a:t>
              </a:r>
            </a:p>
          </p:txBody>
        </p:sp>
        <p:sp>
          <p:nvSpPr>
            <p:cNvPr id="2" name="PA-文本框 21" descr="章节序号2"/>
            <p:cNvSpPr txBox="1"/>
            <p:nvPr>
              <p:custDataLst>
                <p:tags r:id="rId10"/>
              </p:custDataLst>
            </p:nvPr>
          </p:nvSpPr>
          <p:spPr>
            <a:xfrm>
              <a:off x="8923" y="6257"/>
              <a:ext cx="1263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6000" i="1" spc="-500">
                  <a:solidFill>
                    <a:srgbClr val="A5A5A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0" i="1" u="none" strike="noStrike" kern="1200" cap="none" spc="-500" normalizeH="0" baseline="0" noProof="0" dirty="0">
                  <a:ln>
                    <a:noFill/>
                  </a:ln>
                  <a:solidFill>
                    <a:srgbClr val="A5A5A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05</a:t>
              </a:r>
            </a:p>
          </p:txBody>
        </p:sp>
        <p:sp>
          <p:nvSpPr>
            <p:cNvPr id="3" name="PA-文本框 22" descr="章节标题2"/>
            <p:cNvSpPr txBox="1"/>
            <p:nvPr>
              <p:custDataLst>
                <p:tags r:id="rId11"/>
              </p:custDataLst>
            </p:nvPr>
          </p:nvSpPr>
          <p:spPr>
            <a:xfrm>
              <a:off x="10253" y="6344"/>
              <a:ext cx="5022" cy="82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ctr">
                <a:defRPr sz="2400" b="1" spc="300">
                  <a:solidFill>
                    <a:srgbClr val="6464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dirty="0">
                  <a:solidFill>
                    <a:srgbClr val="203864"/>
                  </a:solidFill>
                </a:rPr>
                <a:t>章节标题</a:t>
              </a:r>
            </a:p>
          </p:txBody>
        </p:sp>
        <p:sp>
          <p:nvSpPr>
            <p:cNvPr id="4" name="PA-文本框 23" descr="章节概要2"/>
            <p:cNvSpPr txBox="1"/>
            <p:nvPr>
              <p:custDataLst>
                <p:tags r:id="rId12"/>
              </p:custDataLst>
            </p:nvPr>
          </p:nvSpPr>
          <p:spPr>
            <a:xfrm>
              <a:off x="10253" y="7186"/>
              <a:ext cx="5224" cy="59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 spc="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TW" altLang="en-US" sz="1400" b="0" i="0" u="none" strike="noStrike" kern="1200" cap="none" spc="2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请在这里输入章节概要</a:t>
              </a:r>
              <a:r>
                <a:rPr kumimoji="0" lang="zh-CN" altLang="en-US" sz="1400" b="0" i="0" u="none" strike="noStrike" kern="1200" cap="none" spc="2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和简要说明</a:t>
              </a:r>
              <a:r>
                <a:rPr kumimoji="0" lang="zh-TW" altLang="en-US" sz="1400" b="0" i="0" u="none" strike="noStrike" kern="1200" cap="none" spc="2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。</a:t>
              </a:r>
            </a:p>
          </p:txBody>
        </p:sp>
        <p:sp>
          <p:nvSpPr>
            <p:cNvPr id="5" name="PA-文本框 25" descr="章节序号1"/>
            <p:cNvSpPr txBox="1"/>
            <p:nvPr>
              <p:custDataLst>
                <p:tags r:id="rId13"/>
              </p:custDataLst>
            </p:nvPr>
          </p:nvSpPr>
          <p:spPr>
            <a:xfrm>
              <a:off x="8923" y="4456"/>
              <a:ext cx="1263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0" i="1" u="none" strike="noStrike" kern="1200" cap="none" spc="-500" normalizeH="0" baseline="0" noProof="0" dirty="0">
                  <a:ln>
                    <a:noFill/>
                  </a:ln>
                  <a:solidFill>
                    <a:srgbClr val="A5A5A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</a:t>
              </a:r>
              <a:r>
                <a:rPr kumimoji="0" lang="en-US" sz="4400" b="0" i="1" u="none" strike="noStrike" kern="1200" cap="none" spc="-500" normalizeH="0" baseline="0" noProof="0" dirty="0">
                  <a:ln>
                    <a:noFill/>
                  </a:ln>
                  <a:solidFill>
                    <a:srgbClr val="A5A5A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4</a:t>
              </a:r>
            </a:p>
          </p:txBody>
        </p:sp>
        <p:sp>
          <p:nvSpPr>
            <p:cNvPr id="9" name="PA-文本框 26" descr="章节标题1"/>
            <p:cNvSpPr txBox="1"/>
            <p:nvPr>
              <p:custDataLst>
                <p:tags r:id="rId14"/>
              </p:custDataLst>
            </p:nvPr>
          </p:nvSpPr>
          <p:spPr>
            <a:xfrm>
              <a:off x="10253" y="4536"/>
              <a:ext cx="5022" cy="82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>
                <a:defRPr sz="2400" b="1" spc="300">
                  <a:solidFill>
                    <a:srgbClr val="6464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>
                <a:defRPr/>
              </a:pPr>
              <a:r>
                <a:rPr lang="zh-CN" altLang="en-US" sz="2800" dirty="0">
                  <a:solidFill>
                    <a:srgbClr val="203864"/>
                  </a:solidFill>
                </a:rPr>
                <a:t>章节</a:t>
              </a:r>
              <a:r>
                <a:rPr kumimoji="0" lang="zh-CN" altLang="en-US" sz="2800" b="1" i="0" u="none" strike="noStrike" kern="1200" cap="none" spc="300" normalizeH="0" baseline="0" noProof="0" dirty="0">
                  <a:ln>
                    <a:noFill/>
                  </a:ln>
                  <a:solidFill>
                    <a:srgbClr val="203864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标题</a:t>
              </a:r>
            </a:p>
          </p:txBody>
        </p:sp>
        <p:sp>
          <p:nvSpPr>
            <p:cNvPr id="10" name="PA-文本框 27" descr="章节概要1"/>
            <p:cNvSpPr txBox="1"/>
            <p:nvPr>
              <p:custDataLst>
                <p:tags r:id="rId15"/>
              </p:custDataLst>
            </p:nvPr>
          </p:nvSpPr>
          <p:spPr>
            <a:xfrm>
              <a:off x="10253" y="5366"/>
              <a:ext cx="5224" cy="59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 spc="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TW" altLang="en-US" sz="1400" b="0" i="0" u="none" strike="noStrike" kern="1200" cap="none" spc="2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请在这里输入章节概要</a:t>
              </a: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和简要说明</a:t>
              </a:r>
              <a:r>
                <a:rPr kumimoji="0" lang="zh-TW" altLang="en-US" sz="1400" b="0" i="0" u="none" strike="noStrike" kern="1200" cap="none" spc="2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。</a:t>
              </a:r>
            </a:p>
          </p:txBody>
        </p:sp>
        <p:sp>
          <p:nvSpPr>
            <p:cNvPr id="11" name="PA-文本框 29" descr="章节序号2"/>
            <p:cNvSpPr txBox="1"/>
            <p:nvPr>
              <p:custDataLst>
                <p:tags r:id="rId16"/>
              </p:custDataLst>
            </p:nvPr>
          </p:nvSpPr>
          <p:spPr>
            <a:xfrm>
              <a:off x="8923" y="7993"/>
              <a:ext cx="1263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6000" i="1" spc="-500">
                  <a:solidFill>
                    <a:srgbClr val="A5A5A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0" i="1" u="none" strike="noStrike" kern="1200" cap="none" spc="-500" normalizeH="0" baseline="0" noProof="0" dirty="0">
                  <a:ln>
                    <a:noFill/>
                  </a:ln>
                  <a:solidFill>
                    <a:srgbClr val="A5A5A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06</a:t>
              </a:r>
              <a:endParaRPr kumimoji="0" lang="zh-CN" altLang="en-US" sz="4400" b="0" i="1" u="none" strike="noStrike" kern="1200" cap="none" spc="-500" normalizeH="0" baseline="0" noProof="0" dirty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" name="PA-文本框 30" descr="章节标题2"/>
            <p:cNvSpPr txBox="1"/>
            <p:nvPr>
              <p:custDataLst>
                <p:tags r:id="rId17"/>
              </p:custDataLst>
            </p:nvPr>
          </p:nvSpPr>
          <p:spPr>
            <a:xfrm>
              <a:off x="10253" y="8080"/>
              <a:ext cx="5022" cy="82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ctr">
                <a:defRPr sz="2400" b="1" spc="300">
                  <a:solidFill>
                    <a:srgbClr val="6464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dirty="0">
                  <a:solidFill>
                    <a:srgbClr val="203864"/>
                  </a:solidFill>
                </a:rPr>
                <a:t>章节标题</a:t>
              </a:r>
            </a:p>
          </p:txBody>
        </p:sp>
        <p:sp>
          <p:nvSpPr>
            <p:cNvPr id="13" name="PA-文本框 31" descr="章节概要2"/>
            <p:cNvSpPr txBox="1"/>
            <p:nvPr>
              <p:custDataLst>
                <p:tags r:id="rId18"/>
              </p:custDataLst>
            </p:nvPr>
          </p:nvSpPr>
          <p:spPr>
            <a:xfrm>
              <a:off x="10253" y="8922"/>
              <a:ext cx="5224" cy="59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 spc="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TW" altLang="en-US" sz="1400" b="0" i="0" u="none" strike="noStrike" kern="1200" cap="none" spc="2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请在这里输入章节概要</a:t>
              </a:r>
              <a:r>
                <a:rPr kumimoji="0" lang="zh-CN" altLang="en-US" sz="1400" b="0" i="0" u="none" strike="noStrike" kern="1200" cap="none" spc="2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和简要说明</a:t>
              </a:r>
              <a:r>
                <a:rPr kumimoji="0" lang="zh-TW" altLang="en-US" sz="1400" b="0" i="0" u="none" strike="noStrike" kern="1200" cap="none" spc="2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。</a:t>
              </a: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29243-2AB2-4702-8C2A-F0010888C9B0}" type="datetime8">
              <a:rPr lang="zh-CN" altLang="en-US" smtClean="0"/>
              <a:pPr/>
              <a:t>2019年6月24日2时42分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991600" y="6356350"/>
            <a:ext cx="2743200" cy="365125"/>
          </a:xfrm>
        </p:spPr>
        <p:txBody>
          <a:bodyPr/>
          <a:lstStyle/>
          <a:p>
            <a:fld id="{6180EDE0-E817-4CB7-B222-2AD7926C108F}" type="slidenum">
              <a:rPr lang="zh-CN" altLang="en-US" smtClean="0"/>
              <a:pPr/>
              <a:t>20</a:t>
            </a:fld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alphaModFix amt="35000"/>
          </a:blip>
          <a:stretch>
            <a:fillRect/>
          </a:stretch>
        </p:blipFill>
        <p:spPr>
          <a:xfrm>
            <a:off x="10622280" y="514350"/>
            <a:ext cx="1112520" cy="1109345"/>
          </a:xfrm>
          <a:prstGeom prst="rect">
            <a:avLst/>
          </a:prstGeom>
        </p:spPr>
      </p:pic>
      <p:sp>
        <p:nvSpPr>
          <p:cNvPr id="5122" name="文本框 10"/>
          <p:cNvSpPr txBox="1">
            <a:spLocks noChangeArrowheads="1"/>
          </p:cNvSpPr>
          <p:nvPr/>
        </p:nvSpPr>
        <p:spPr bwMode="auto">
          <a:xfrm>
            <a:off x="485775" y="51403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5123" name="矩形 1"/>
          <p:cNvSpPr>
            <a:spLocks noChangeArrowheads="1"/>
          </p:cNvSpPr>
          <p:nvPr/>
        </p:nvSpPr>
        <p:spPr bwMode="auto">
          <a:xfrm>
            <a:off x="0" y="482600"/>
            <a:ext cx="334010" cy="463550"/>
          </a:xfrm>
          <a:prstGeom prst="rect">
            <a:avLst/>
          </a:prstGeom>
          <a:solidFill>
            <a:srgbClr val="5B6E9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18490" y="1530350"/>
            <a:ext cx="10955020" cy="5528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 fontAlgn="auto">
              <a:lnSpc>
                <a:spcPts val="2600"/>
              </a:lnSpc>
              <a:spcAft>
                <a:spcPts val="2400"/>
              </a:spcAft>
              <a:buClr>
                <a:srgbClr val="8FAADC"/>
              </a:buClr>
              <a:buFont typeface="Wingdings" panose="05000000000000000000" charset="0"/>
              <a:buChar char="n"/>
            </a:pPr>
            <a:r>
              <a:rPr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。</a:t>
            </a:r>
            <a:r>
              <a:rPr lang="en-US" sz="16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	</a:t>
            </a:r>
            <a:endParaRPr sz="1600">
              <a:solidFill>
                <a:schemeClr val="dk1">
                  <a:lumMod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marL="742950" lvl="1" indent="-285750" algn="just" fontAlgn="auto">
              <a:lnSpc>
                <a:spcPts val="2400"/>
              </a:lnSpc>
              <a:spcAft>
                <a:spcPts val="2400"/>
              </a:spcAft>
              <a:buClr>
                <a:srgbClr val="8FAADC"/>
              </a:buClr>
              <a:buFont typeface="Wingdings" panose="05000000000000000000" charset="0"/>
              <a:buChar char="n"/>
            </a:pPr>
            <a:r>
              <a:rPr sz="17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。</a:t>
            </a:r>
          </a:p>
          <a:p>
            <a:pPr marL="1200150" lvl="2" indent="-285750" algn="just" fontAlgn="auto">
              <a:lnSpc>
                <a:spcPts val="2200"/>
              </a:lnSpc>
              <a:spcAft>
                <a:spcPts val="2400"/>
              </a:spcAft>
              <a:buClr>
                <a:srgbClr val="8FAADC"/>
              </a:buClr>
              <a:buFont typeface="Wingdings" panose="05000000000000000000" charset="0"/>
              <a:buChar char="n"/>
            </a:pPr>
            <a:r>
              <a:rPr sz="16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。</a:t>
            </a:r>
          </a:p>
          <a:p>
            <a:pPr marL="1657350" lvl="3" indent="-285750" algn="just" fontAlgn="auto">
              <a:lnSpc>
                <a:spcPts val="2000"/>
              </a:lnSpc>
              <a:spcAft>
                <a:spcPts val="2400"/>
              </a:spcAft>
              <a:buClr>
                <a:srgbClr val="8FAADC"/>
              </a:buClr>
              <a:buFont typeface="Wingdings" panose="05000000000000000000" charset="0"/>
              <a:buChar char="n"/>
            </a:pPr>
            <a:r>
              <a:rPr sz="15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、此部分内容作为文字排版占位显示。</a:t>
            </a:r>
          </a:p>
          <a:p>
            <a:pPr marL="285750" indent="-285750" algn="just" fontAlgn="auto">
              <a:lnSpc>
                <a:spcPts val="2600"/>
              </a:lnSpc>
              <a:buClr>
                <a:srgbClr val="8FAADC"/>
              </a:buClr>
              <a:buFont typeface="Wingdings" panose="05000000000000000000" charset="0"/>
              <a:buChar char="n"/>
            </a:pPr>
            <a:endParaRPr lang="zh-CN" altLang="en-US"/>
          </a:p>
          <a:p>
            <a:pPr marL="285750" indent="-285750" algn="just" fontAlgn="auto">
              <a:lnSpc>
                <a:spcPts val="2600"/>
              </a:lnSpc>
              <a:buClr>
                <a:srgbClr val="8FAADC"/>
              </a:buClr>
              <a:buFont typeface="Wingdings" panose="05000000000000000000" charset="0"/>
              <a:buChar char="n"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bldLvl="0" animBg="1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29243-2AB2-4702-8C2A-F0010888C9B0}" type="datetime8">
              <a:rPr lang="zh-CN" altLang="en-US" smtClean="0"/>
              <a:pPr/>
              <a:t>2019年6月24日2时42分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991600" y="6356350"/>
            <a:ext cx="2743200" cy="365125"/>
          </a:xfrm>
        </p:spPr>
        <p:txBody>
          <a:bodyPr/>
          <a:lstStyle/>
          <a:p>
            <a:fld id="{6180EDE0-E817-4CB7-B222-2AD7926C108F}" type="slidenum">
              <a:rPr lang="zh-CN" altLang="en-US" smtClean="0"/>
              <a:pPr/>
              <a:t>21</a:t>
            </a:fld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alphaModFix amt="35000"/>
          </a:blip>
          <a:stretch>
            <a:fillRect/>
          </a:stretch>
        </p:blipFill>
        <p:spPr>
          <a:xfrm>
            <a:off x="10622280" y="514350"/>
            <a:ext cx="1112520" cy="1109345"/>
          </a:xfrm>
          <a:prstGeom prst="rect">
            <a:avLst/>
          </a:prstGeom>
        </p:spPr>
      </p:pic>
      <p:sp>
        <p:nvSpPr>
          <p:cNvPr id="5122" name="文本框 10"/>
          <p:cNvSpPr txBox="1">
            <a:spLocks noChangeArrowheads="1"/>
          </p:cNvSpPr>
          <p:nvPr/>
        </p:nvSpPr>
        <p:spPr bwMode="auto">
          <a:xfrm>
            <a:off x="485775" y="51403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5123" name="矩形 1"/>
          <p:cNvSpPr>
            <a:spLocks noChangeArrowheads="1"/>
          </p:cNvSpPr>
          <p:nvPr/>
        </p:nvSpPr>
        <p:spPr bwMode="auto">
          <a:xfrm>
            <a:off x="0" y="482600"/>
            <a:ext cx="334010" cy="463550"/>
          </a:xfrm>
          <a:prstGeom prst="rect">
            <a:avLst/>
          </a:prstGeom>
          <a:solidFill>
            <a:srgbClr val="5B6E9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6265" y="1749425"/>
            <a:ext cx="5375910" cy="5092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285750" algn="just" fontAlgn="auto">
              <a:lnSpc>
                <a:spcPts val="2600"/>
              </a:lnSpc>
              <a:spcAft>
                <a:spcPts val="2400"/>
              </a:spcAft>
              <a:buClr>
                <a:srgbClr val="546688"/>
              </a:buClr>
              <a:buFont typeface="Wingdings" panose="05000000000000000000" charset="0"/>
              <a:buChar char="u"/>
            </a:pPr>
            <a:r>
              <a:rPr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此部分内容作为文字排版占位显示、此部分内容作为文字排版占位显示、此部分内容作为文字排版占位显示、此部分内容作为文字排版占位显示。</a:t>
            </a:r>
            <a:r>
              <a:rPr lang="en-US" sz="16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	</a:t>
            </a:r>
            <a:endParaRPr sz="1600">
              <a:solidFill>
                <a:schemeClr val="dk1">
                  <a:lumMod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marL="1028700" lvl="1" indent="-285750" algn="just" fontAlgn="auto">
              <a:lnSpc>
                <a:spcPts val="2400"/>
              </a:lnSpc>
              <a:spcAft>
                <a:spcPts val="2400"/>
              </a:spcAft>
              <a:buClr>
                <a:srgbClr val="546688"/>
              </a:buClr>
              <a:buFont typeface="Wingdings" panose="05000000000000000000" charset="0"/>
              <a:buChar char="u"/>
            </a:pPr>
            <a:r>
              <a:rPr sz="17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此部分内容作为文字排版占位显示、此部分内容作为文字排版占位显示、此部分内容作为文字排版占位显示、此部分内容作为文字排版占位显示。</a:t>
            </a:r>
          </a:p>
          <a:p>
            <a:pPr marL="1485900" lvl="2" indent="-285750" algn="just" fontAlgn="auto">
              <a:lnSpc>
                <a:spcPts val="2200"/>
              </a:lnSpc>
              <a:spcAft>
                <a:spcPts val="2400"/>
              </a:spcAft>
              <a:buClr>
                <a:srgbClr val="546688"/>
              </a:buClr>
              <a:buFont typeface="Wingdings" panose="05000000000000000000" charset="0"/>
              <a:buChar char="u"/>
            </a:pPr>
            <a:r>
              <a:rPr sz="16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此部分内容作为文字排版占位显示、此部分内容作为文字排版占位显示、此部分内容作为文字排版占位显示。</a:t>
            </a:r>
            <a:endParaRPr sz="1500">
              <a:solidFill>
                <a:schemeClr val="dk1">
                  <a:lumMod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marL="285750" indent="-285750" algn="just" fontAlgn="auto">
              <a:lnSpc>
                <a:spcPts val="2600"/>
              </a:lnSpc>
              <a:buClr>
                <a:srgbClr val="546688"/>
              </a:buClr>
              <a:buFont typeface="Wingdings" panose="05000000000000000000" charset="0"/>
              <a:buChar char="u"/>
            </a:pPr>
            <a:endParaRPr lang="zh-CN" altLang="en-US"/>
          </a:p>
          <a:p>
            <a:pPr marL="285750" indent="-285750" algn="just" fontAlgn="auto">
              <a:lnSpc>
                <a:spcPts val="2600"/>
              </a:lnSpc>
              <a:buClr>
                <a:srgbClr val="546688"/>
              </a:buClr>
              <a:buFont typeface="Wingdings" panose="05000000000000000000" charset="0"/>
              <a:buChar char="u"/>
            </a:pP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212840" y="1749425"/>
            <a:ext cx="5375910" cy="5092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285750" algn="just" fontAlgn="auto">
              <a:lnSpc>
                <a:spcPts val="2600"/>
              </a:lnSpc>
              <a:spcAft>
                <a:spcPts val="2400"/>
              </a:spcAft>
              <a:buClr>
                <a:srgbClr val="546688"/>
              </a:buClr>
              <a:buFont typeface="Wingdings" panose="05000000000000000000" charset="0"/>
              <a:buChar char="u"/>
            </a:pPr>
            <a:r>
              <a:rPr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此部分内容作为文字排版占位显示、此部分内容作为文字排版占位显示、此部分内容作为文字排版占位显示、此部分内容作为文字排版占位显示。</a:t>
            </a:r>
            <a:r>
              <a:rPr lang="en-US" sz="16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	</a:t>
            </a:r>
            <a:endParaRPr sz="1600">
              <a:solidFill>
                <a:schemeClr val="dk1">
                  <a:lumMod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marL="1028700" lvl="1" indent="-285750" algn="just" fontAlgn="auto">
              <a:lnSpc>
                <a:spcPts val="2400"/>
              </a:lnSpc>
              <a:spcAft>
                <a:spcPts val="2400"/>
              </a:spcAft>
              <a:buClr>
                <a:srgbClr val="546688"/>
              </a:buClr>
              <a:buFont typeface="Wingdings" panose="05000000000000000000" charset="0"/>
              <a:buChar char="u"/>
            </a:pPr>
            <a:r>
              <a:rPr sz="17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此部分内容作为文字排版占位显示、此部分内容作为文字排版占位显示、此部分内容作为文字排版占位显示、此部分内容作为文字排版占位显示。</a:t>
            </a:r>
          </a:p>
          <a:p>
            <a:pPr marL="1485900" lvl="2" indent="-285750" algn="just" fontAlgn="auto">
              <a:lnSpc>
                <a:spcPts val="2200"/>
              </a:lnSpc>
              <a:spcAft>
                <a:spcPts val="2400"/>
              </a:spcAft>
              <a:buClr>
                <a:srgbClr val="546688"/>
              </a:buClr>
              <a:buFont typeface="Wingdings" panose="05000000000000000000" charset="0"/>
              <a:buChar char="u"/>
            </a:pPr>
            <a:r>
              <a:rPr sz="1600">
                <a:solidFill>
                  <a:schemeClr val="dk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此部分内容作为文字排版占位显示、此部分内容作为文字排版占位显示、此部分内容作为文字排版占位显示。</a:t>
            </a:r>
            <a:endParaRPr sz="1500">
              <a:solidFill>
                <a:schemeClr val="dk1">
                  <a:lumMod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marL="285750" indent="-285750" algn="just" fontAlgn="auto">
              <a:lnSpc>
                <a:spcPts val="2600"/>
              </a:lnSpc>
              <a:buClr>
                <a:srgbClr val="546688"/>
              </a:buClr>
              <a:buFont typeface="Wingdings" panose="05000000000000000000" charset="0"/>
              <a:buChar char="u"/>
            </a:pPr>
            <a:endParaRPr lang="zh-CN" altLang="en-US"/>
          </a:p>
          <a:p>
            <a:pPr marL="285750" indent="-285750" algn="just" fontAlgn="auto">
              <a:lnSpc>
                <a:spcPts val="2600"/>
              </a:lnSpc>
              <a:buClr>
                <a:srgbClr val="546688"/>
              </a:buClr>
              <a:buFont typeface="Wingdings" panose="05000000000000000000" charset="0"/>
              <a:buChar char="u"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bldLvl="0" animBg="1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F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"/>
          <p:cNvSpPr txBox="1"/>
          <p:nvPr/>
        </p:nvSpPr>
        <p:spPr>
          <a:xfrm>
            <a:off x="2883597" y="2468737"/>
            <a:ext cx="6424805" cy="1920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6600" kern="1300" spc="1100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THANK</a:t>
            </a:r>
          </a:p>
          <a:p>
            <a:pPr algn="ctr">
              <a:lnSpc>
                <a:spcPct val="90000"/>
              </a:lnSpc>
            </a:pPr>
            <a:r>
              <a:rPr lang="en-US" altLang="zh-CN" sz="6600" kern="1300" spc="1100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YOU</a:t>
            </a:r>
            <a:endParaRPr lang="zh-CN" altLang="en-US" sz="6600" kern="1300" spc="1100" dirty="0">
              <a:solidFill>
                <a:schemeClr val="bg1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26" name="日期占位符 2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C4057-C0D8-463E-806C-643736D999A9}" type="datetime8">
              <a:rPr lang="zh-CN" altLang="en-US" smtClean="0"/>
              <a:pPr/>
              <a:t>2019年6月24日2时42分</a:t>
            </a:fld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0EDE0-E817-4CB7-B222-2AD7926C108F}" type="slidenum">
              <a:rPr lang="zh-CN" altLang="en-US" smtClean="0"/>
              <a:pPr/>
              <a:t>22</a:t>
            </a:fld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66750" y="-3076575"/>
            <a:ext cx="4210050" cy="1466850"/>
          </a:xfrm>
          <a:prstGeom prst="rect">
            <a:avLst/>
          </a:prstGeom>
          <a:solidFill>
            <a:srgbClr val="353F4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5839238" y="0"/>
            <a:ext cx="6688041" cy="644791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1300" dirty="0">
                <a:solidFill>
                  <a:srgbClr val="F9F9F9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壹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506248" y="2415571"/>
            <a:ext cx="46291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dirty="0">
                <a:solidFill>
                  <a:srgbClr val="203864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章节标题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627369" y="3389799"/>
            <a:ext cx="55078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203864"/>
                </a:solidFill>
                <a:latin typeface="+mn-ea"/>
              </a:rPr>
              <a:t>请输入本章节简介并在此处输入备注内容（占位符）</a:t>
            </a:r>
            <a:endParaRPr lang="en-US" altLang="zh-CN" sz="1600" dirty="0">
              <a:solidFill>
                <a:srgbClr val="203864"/>
              </a:solidFill>
              <a:latin typeface="+mn-ea"/>
            </a:endParaRPr>
          </a:p>
          <a:p>
            <a:r>
              <a:rPr lang="zh-CN" altLang="en-US" sz="1600" dirty="0">
                <a:solidFill>
                  <a:srgbClr val="203864"/>
                </a:solidFill>
                <a:latin typeface="+mn-ea"/>
              </a:rPr>
              <a:t>请输入本章节简介并在此处输入备注内容（占位符）</a:t>
            </a:r>
            <a:endParaRPr lang="en-US" altLang="zh-CN" sz="1600" dirty="0">
              <a:solidFill>
                <a:srgbClr val="203864"/>
              </a:solidFill>
              <a:latin typeface="+mn-ea"/>
            </a:endParaRPr>
          </a:p>
          <a:p>
            <a:r>
              <a:rPr lang="zh-CN" altLang="en-US" sz="1600" dirty="0">
                <a:solidFill>
                  <a:srgbClr val="203864"/>
                </a:solidFill>
                <a:latin typeface="+mn-ea"/>
              </a:rPr>
              <a:t>请输入本章节简介并在此处输入备注内容（占位符）</a:t>
            </a:r>
            <a:endParaRPr lang="en-US" altLang="zh-CN" sz="1600" dirty="0">
              <a:solidFill>
                <a:srgbClr val="203864"/>
              </a:solidFill>
              <a:latin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70666" y="1316044"/>
            <a:ext cx="165210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0" dirty="0">
                <a:solidFill>
                  <a:schemeClr val="accent1">
                    <a:lumMod val="50000"/>
                  </a:schemeClr>
                </a:solidFill>
                <a:latin typeface="Adobe Garamond Pro" panose="02020502060506020403" pitchFamily="18" charset="0"/>
                <a:ea typeface="Adobe Gothic Std B" panose="020B0800000000000000" pitchFamily="34" charset="-128"/>
              </a:rPr>
              <a:t>1</a:t>
            </a:r>
            <a:endParaRPr lang="zh-CN" altLang="en-US" sz="16000" dirty="0">
              <a:solidFill>
                <a:schemeClr val="accent1">
                  <a:lumMod val="50000"/>
                </a:schemeClr>
              </a:solidFill>
              <a:latin typeface="Adobe Garamond Pro" panose="02020502060506020403" pitchFamily="18" charset="0"/>
            </a:endParaRPr>
          </a:p>
        </p:txBody>
      </p:sp>
      <p:sp>
        <p:nvSpPr>
          <p:cNvPr id="1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E1633C8C-07E5-4DD7-B22F-0458BEAB1880}" type="datetime8">
              <a:rPr lang="zh-CN" altLang="en-US" smtClean="0"/>
              <a:pPr/>
              <a:t>2019年6月24日2时42分</a:t>
            </a:fld>
            <a:endParaRPr lang="zh-CN" altLang="en-US"/>
          </a:p>
        </p:txBody>
      </p:sp>
      <p:sp>
        <p:nvSpPr>
          <p:cNvPr id="1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6180EDE0-E817-4CB7-B222-2AD7926C108F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0cd73c33-8e26-4498-905c-7ced81e529a5"/>
          <p:cNvGrpSpPr>
            <a:grpSpLocks noChangeAspect="1"/>
          </p:cNvGrpSpPr>
          <p:nvPr/>
        </p:nvGrpSpPr>
        <p:grpSpPr>
          <a:xfrm>
            <a:off x="721348" y="1874984"/>
            <a:ext cx="10749303" cy="3586492"/>
            <a:chOff x="1552108" y="1997442"/>
            <a:chExt cx="9008388" cy="3005639"/>
          </a:xfrm>
        </p:grpSpPr>
        <p:sp>
          <p:nvSpPr>
            <p:cNvPr id="6" name="Partial Circle 3"/>
            <p:cNvSpPr/>
            <p:nvPr/>
          </p:nvSpPr>
          <p:spPr>
            <a:xfrm>
              <a:off x="4455465" y="1997442"/>
              <a:ext cx="3065544" cy="2892489"/>
            </a:xfrm>
            <a:prstGeom prst="pie">
              <a:avLst>
                <a:gd name="adj1" fmla="val 10800000"/>
                <a:gd name="adj2" fmla="val 16200000"/>
              </a:avLst>
            </a:prstGeom>
            <a:solidFill>
              <a:srgbClr val="546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2512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5024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97536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0048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62560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195072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27584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601595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Teardrop 4"/>
            <p:cNvSpPr/>
            <p:nvPr/>
          </p:nvSpPr>
          <p:spPr>
            <a:xfrm rot="16200000" flipH="1">
              <a:off x="6089422" y="2009337"/>
              <a:ext cx="1435100" cy="1428070"/>
            </a:xfrm>
            <a:prstGeom prst="teardrop">
              <a:avLst/>
            </a:prstGeom>
            <a:solidFill>
              <a:srgbClr val="203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2512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5024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97536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0048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62560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195072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27584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601595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Partial Circle 5"/>
            <p:cNvSpPr/>
            <p:nvPr/>
          </p:nvSpPr>
          <p:spPr>
            <a:xfrm flipH="1" flipV="1">
              <a:off x="4555975" y="2110592"/>
              <a:ext cx="3065544" cy="2892489"/>
            </a:xfrm>
            <a:prstGeom prst="pie">
              <a:avLst>
                <a:gd name="adj1" fmla="val 10800000"/>
                <a:gd name="adj2" fmla="val 16200000"/>
              </a:avLst>
            </a:prstGeom>
            <a:solidFill>
              <a:srgbClr val="546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2512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5024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97536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0048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62560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195072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27584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601595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Teardrop 6"/>
            <p:cNvSpPr/>
            <p:nvPr/>
          </p:nvSpPr>
          <p:spPr>
            <a:xfrm rot="16200000" flipV="1">
              <a:off x="4552460" y="3563117"/>
              <a:ext cx="1435100" cy="1428070"/>
            </a:xfrm>
            <a:prstGeom prst="teardrop">
              <a:avLst/>
            </a:prstGeom>
            <a:solidFill>
              <a:srgbClr val="203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2512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5024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97536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0048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62560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195072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275840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601595" algn="l" defTabSz="650240" rtl="0" eaLnBrk="1" latinLnBrk="0" hangingPunct="1">
                <a:defRPr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8086415" y="3876866"/>
              <a:ext cx="2474081" cy="866137"/>
              <a:chOff x="8086415" y="3876866"/>
              <a:chExt cx="2474081" cy="866137"/>
            </a:xfrm>
          </p:grpSpPr>
          <p:sp>
            <p:nvSpPr>
              <p:cNvPr id="24" name="TextBox 33"/>
              <p:cNvSpPr txBox="1"/>
              <p:nvPr/>
            </p:nvSpPr>
            <p:spPr bwMode="auto">
              <a:xfrm>
                <a:off x="8086415" y="3876866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16" tIns="46808" rIns="90016" bIns="46808">
                <a:normAutofit/>
              </a:bodyPr>
              <a:lstStyle>
                <a:defPPr>
                  <a:defRPr lang="zh-CN"/>
                </a:defPPr>
                <a:lvl1pPr marL="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251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502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97536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0048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62560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507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2758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601595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 latinLnBrk="0"/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输入标题文本</a:t>
                </a:r>
                <a:r>
                  <a:rPr lang="en-US" altLang="zh-CN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TextBox 34"/>
              <p:cNvSpPr txBox="1"/>
              <p:nvPr/>
            </p:nvSpPr>
            <p:spPr bwMode="auto">
              <a:xfrm>
                <a:off x="8086415" y="4186824"/>
                <a:ext cx="2474081" cy="556179"/>
              </a:xfrm>
              <a:prstGeom prst="rect">
                <a:avLst/>
              </a:prstGeom>
              <a:noFill/>
            </p:spPr>
            <p:txBody>
              <a:bodyPr wrap="square" lIns="90016" tIns="46808" rIns="90016" bIns="46808">
                <a:normAutofit/>
              </a:bodyPr>
              <a:lstStyle>
                <a:defPPr>
                  <a:defRPr lang="zh-CN"/>
                </a:defPPr>
                <a:lvl1pPr marL="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251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502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97536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0048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62560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507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2758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601595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此部分内容作为文字排版显示内容</a:t>
                </a:r>
                <a:br>
                  <a: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（可适当放大字体）</a:t>
                </a:r>
              </a:p>
            </p:txBody>
          </p:sp>
        </p:grpSp>
        <p:grpSp>
          <p:nvGrpSpPr>
            <p:cNvPr id="11" name="Group 8"/>
            <p:cNvGrpSpPr/>
            <p:nvPr/>
          </p:nvGrpSpPr>
          <p:grpSpPr>
            <a:xfrm>
              <a:off x="8086415" y="2348880"/>
              <a:ext cx="2474081" cy="866137"/>
              <a:chOff x="8086415" y="2348880"/>
              <a:chExt cx="2474081" cy="866137"/>
            </a:xfrm>
          </p:grpSpPr>
          <p:sp>
            <p:nvSpPr>
              <p:cNvPr id="22" name="TextBox 35"/>
              <p:cNvSpPr txBox="1"/>
              <p:nvPr/>
            </p:nvSpPr>
            <p:spPr bwMode="auto">
              <a:xfrm>
                <a:off x="8086415" y="2348880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16" tIns="46808" rIns="90016" bIns="46808">
                <a:normAutofit/>
              </a:bodyPr>
              <a:lstStyle>
                <a:defPPr>
                  <a:defRPr lang="zh-CN"/>
                </a:defPPr>
                <a:lvl1pPr marL="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251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502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97536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0048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62560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507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2758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601595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 latinLnBrk="0"/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输入标题文本</a:t>
                </a:r>
                <a:r>
                  <a:rPr lang="en-US" altLang="zh-CN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TextBox 36"/>
              <p:cNvSpPr txBox="1"/>
              <p:nvPr/>
            </p:nvSpPr>
            <p:spPr bwMode="auto">
              <a:xfrm>
                <a:off x="8086415" y="2658838"/>
                <a:ext cx="2474081" cy="556179"/>
              </a:xfrm>
              <a:prstGeom prst="rect">
                <a:avLst/>
              </a:prstGeom>
              <a:noFill/>
            </p:spPr>
            <p:txBody>
              <a:bodyPr wrap="square" lIns="90016" tIns="46808" rIns="90016" bIns="46808">
                <a:normAutofit/>
              </a:bodyPr>
              <a:lstStyle>
                <a:defPPr>
                  <a:defRPr lang="zh-CN"/>
                </a:defPPr>
                <a:lvl1pPr marL="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251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502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97536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0048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62560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507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2758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601595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此部分内容作为文字排版显示内容</a:t>
                </a:r>
                <a:br>
                  <a: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（可适当放大字体）</a:t>
                </a:r>
              </a:p>
            </p:txBody>
          </p:sp>
        </p:grpSp>
        <p:grpSp>
          <p:nvGrpSpPr>
            <p:cNvPr id="12" name="Group 7"/>
            <p:cNvGrpSpPr/>
            <p:nvPr/>
          </p:nvGrpSpPr>
          <p:grpSpPr>
            <a:xfrm>
              <a:off x="1552108" y="3876866"/>
              <a:ext cx="2474081" cy="866137"/>
              <a:chOff x="1552108" y="3876866"/>
              <a:chExt cx="2474081" cy="866137"/>
            </a:xfrm>
          </p:grpSpPr>
          <p:sp>
            <p:nvSpPr>
              <p:cNvPr id="20" name="TextBox 37"/>
              <p:cNvSpPr txBox="1"/>
              <p:nvPr/>
            </p:nvSpPr>
            <p:spPr bwMode="auto">
              <a:xfrm>
                <a:off x="2767213" y="3876866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16" tIns="46808" rIns="90016" bIns="46808">
                <a:normAutofit/>
              </a:bodyPr>
              <a:lstStyle>
                <a:defPPr>
                  <a:defRPr lang="zh-CN"/>
                </a:defPPr>
                <a:lvl1pPr marL="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251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502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97536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0048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62560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507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2758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601595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latinLnBrk="0"/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输入标题文本</a:t>
                </a:r>
                <a:r>
                  <a:rPr lang="en-US" altLang="zh-CN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TextBox 38"/>
              <p:cNvSpPr txBox="1"/>
              <p:nvPr/>
            </p:nvSpPr>
            <p:spPr bwMode="auto">
              <a:xfrm>
                <a:off x="1552108" y="4186824"/>
                <a:ext cx="2474081" cy="556179"/>
              </a:xfrm>
              <a:prstGeom prst="rect">
                <a:avLst/>
              </a:prstGeom>
              <a:noFill/>
            </p:spPr>
            <p:txBody>
              <a:bodyPr wrap="square" lIns="90016" tIns="46808" rIns="90016" bIns="46808">
                <a:normAutofit/>
              </a:bodyPr>
              <a:lstStyle>
                <a:defPPr>
                  <a:defRPr lang="zh-CN"/>
                </a:defPPr>
                <a:lvl1pPr marL="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251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502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97536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0048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62560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507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2758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601595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此部分内容作为文字排版显示内容</a:t>
                </a:r>
                <a:br>
                  <a: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（可适当放大字体）</a:t>
                </a:r>
              </a:p>
            </p:txBody>
          </p:sp>
        </p:grpSp>
        <p:grpSp>
          <p:nvGrpSpPr>
            <p:cNvPr id="13" name="Group 2"/>
            <p:cNvGrpSpPr/>
            <p:nvPr/>
          </p:nvGrpSpPr>
          <p:grpSpPr>
            <a:xfrm>
              <a:off x="1552108" y="2348880"/>
              <a:ext cx="2474081" cy="866137"/>
              <a:chOff x="1552108" y="2348880"/>
              <a:chExt cx="2474081" cy="866137"/>
            </a:xfrm>
          </p:grpSpPr>
          <p:sp>
            <p:nvSpPr>
              <p:cNvPr id="18" name="TextBox 39"/>
              <p:cNvSpPr txBox="1"/>
              <p:nvPr/>
            </p:nvSpPr>
            <p:spPr bwMode="auto">
              <a:xfrm>
                <a:off x="2767213" y="2348880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16" tIns="46808" rIns="90016" bIns="46808">
                <a:normAutofit/>
              </a:bodyPr>
              <a:lstStyle>
                <a:defPPr>
                  <a:defRPr lang="zh-CN"/>
                </a:defPPr>
                <a:lvl1pPr marL="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251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502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97536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0048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62560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507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2758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601595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latinLnBrk="0"/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输入标题文本</a:t>
                </a:r>
                <a:r>
                  <a:rPr lang="en-US" altLang="zh-CN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TextBox 40"/>
              <p:cNvSpPr txBox="1"/>
              <p:nvPr/>
            </p:nvSpPr>
            <p:spPr bwMode="auto">
              <a:xfrm>
                <a:off x="1552108" y="2658838"/>
                <a:ext cx="2474081" cy="556179"/>
              </a:xfrm>
              <a:prstGeom prst="rect">
                <a:avLst/>
              </a:prstGeom>
              <a:noFill/>
            </p:spPr>
            <p:txBody>
              <a:bodyPr wrap="square" lIns="90016" tIns="46808" rIns="90016" bIns="46808">
                <a:normAutofit/>
              </a:bodyPr>
              <a:lstStyle>
                <a:defPPr>
                  <a:defRPr lang="zh-CN"/>
                </a:defPPr>
                <a:lvl1pPr marL="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251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502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97536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0048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62560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507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2758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601595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latinLnBrk="0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此部分内容作为文字排版显示内容</a:t>
                </a:r>
                <a:br>
                  <a: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（可适当放大字体）</a:t>
                </a:r>
              </a:p>
            </p:txBody>
          </p:sp>
        </p:grpSp>
      </p:grpSp>
      <p:sp>
        <p:nvSpPr>
          <p:cNvPr id="72" name="book-of-black-cover-opened-back-view_30189"/>
          <p:cNvSpPr>
            <a:spLocks noChangeAspect="1"/>
          </p:cNvSpPr>
          <p:nvPr/>
        </p:nvSpPr>
        <p:spPr bwMode="auto">
          <a:xfrm>
            <a:off x="4808539" y="2664198"/>
            <a:ext cx="688011" cy="595832"/>
          </a:xfrm>
          <a:custGeom>
            <a:avLst/>
            <a:gdLst>
              <a:gd name="connsiteX0" fmla="*/ 249942 w 604110"/>
              <a:gd name="connsiteY0" fmla="*/ 145082 h 523172"/>
              <a:gd name="connsiteX1" fmla="*/ 353179 w 604110"/>
              <a:gd name="connsiteY1" fmla="*/ 145082 h 523172"/>
              <a:gd name="connsiteX2" fmla="*/ 353179 w 604110"/>
              <a:gd name="connsiteY2" fmla="*/ 523172 h 523172"/>
              <a:gd name="connsiteX3" fmla="*/ 249942 w 604110"/>
              <a:gd name="connsiteY3" fmla="*/ 523172 h 523172"/>
              <a:gd name="connsiteX4" fmla="*/ 0 w 604110"/>
              <a:gd name="connsiteY4" fmla="*/ 53700 h 523172"/>
              <a:gd name="connsiteX5" fmla="*/ 227220 w 604110"/>
              <a:gd name="connsiteY5" fmla="*/ 145141 h 523172"/>
              <a:gd name="connsiteX6" fmla="*/ 227220 w 604110"/>
              <a:gd name="connsiteY6" fmla="*/ 523172 h 523172"/>
              <a:gd name="connsiteX7" fmla="*/ 0 w 604110"/>
              <a:gd name="connsiteY7" fmla="*/ 414508 h 523172"/>
              <a:gd name="connsiteX8" fmla="*/ 604110 w 604110"/>
              <a:gd name="connsiteY8" fmla="*/ 49819 h 523172"/>
              <a:gd name="connsiteX9" fmla="*/ 604110 w 604110"/>
              <a:gd name="connsiteY9" fmla="*/ 410805 h 523172"/>
              <a:gd name="connsiteX10" fmla="*/ 376890 w 604110"/>
              <a:gd name="connsiteY10" fmla="*/ 519361 h 523172"/>
              <a:gd name="connsiteX11" fmla="*/ 376890 w 604110"/>
              <a:gd name="connsiteY11" fmla="*/ 141274 h 523172"/>
              <a:gd name="connsiteX12" fmla="*/ 604110 w 604110"/>
              <a:gd name="connsiteY12" fmla="*/ 49819 h 523172"/>
              <a:gd name="connsiteX13" fmla="*/ 76296 w 604110"/>
              <a:gd name="connsiteY13" fmla="*/ 0 h 523172"/>
              <a:gd name="connsiteX14" fmla="*/ 299911 w 604110"/>
              <a:gd name="connsiteY14" fmla="*/ 70898 h 523172"/>
              <a:gd name="connsiteX15" fmla="*/ 523650 w 604110"/>
              <a:gd name="connsiteY15" fmla="*/ 0 h 523172"/>
              <a:gd name="connsiteX16" fmla="*/ 563111 w 604110"/>
              <a:gd name="connsiteY16" fmla="*/ 29376 h 523172"/>
              <a:gd name="connsiteX17" fmla="*/ 353147 w 604110"/>
              <a:gd name="connsiteY17" fmla="*/ 119114 h 523172"/>
              <a:gd name="connsiteX18" fmla="*/ 301524 w 604110"/>
              <a:gd name="connsiteY18" fmla="*/ 119114 h 523172"/>
              <a:gd name="connsiteX19" fmla="*/ 298422 w 604110"/>
              <a:gd name="connsiteY19" fmla="*/ 119114 h 523172"/>
              <a:gd name="connsiteX20" fmla="*/ 246675 w 604110"/>
              <a:gd name="connsiteY20" fmla="*/ 119114 h 523172"/>
              <a:gd name="connsiteX21" fmla="*/ 36835 w 604110"/>
              <a:gd name="connsiteY21" fmla="*/ 29376 h 523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04110" h="523172">
                <a:moveTo>
                  <a:pt x="249942" y="145082"/>
                </a:moveTo>
                <a:lnTo>
                  <a:pt x="353179" y="145082"/>
                </a:lnTo>
                <a:lnTo>
                  <a:pt x="353179" y="523172"/>
                </a:lnTo>
                <a:lnTo>
                  <a:pt x="249942" y="523172"/>
                </a:lnTo>
                <a:close/>
                <a:moveTo>
                  <a:pt x="0" y="53700"/>
                </a:moveTo>
                <a:cubicBezTo>
                  <a:pt x="0" y="53700"/>
                  <a:pt x="167282" y="63241"/>
                  <a:pt x="227220" y="145141"/>
                </a:cubicBezTo>
                <a:lnTo>
                  <a:pt x="227220" y="523172"/>
                </a:lnTo>
                <a:cubicBezTo>
                  <a:pt x="227220" y="523172"/>
                  <a:pt x="206496" y="414508"/>
                  <a:pt x="0" y="414508"/>
                </a:cubicBezTo>
                <a:close/>
                <a:moveTo>
                  <a:pt x="604110" y="49819"/>
                </a:moveTo>
                <a:lnTo>
                  <a:pt x="604110" y="410805"/>
                </a:lnTo>
                <a:cubicBezTo>
                  <a:pt x="397614" y="410805"/>
                  <a:pt x="376890" y="519361"/>
                  <a:pt x="376890" y="519361"/>
                </a:cubicBezTo>
                <a:lnTo>
                  <a:pt x="376890" y="141274"/>
                </a:lnTo>
                <a:cubicBezTo>
                  <a:pt x="436828" y="59485"/>
                  <a:pt x="604110" y="49819"/>
                  <a:pt x="604110" y="49819"/>
                </a:cubicBezTo>
                <a:close/>
                <a:moveTo>
                  <a:pt x="76296" y="0"/>
                </a:moveTo>
                <a:cubicBezTo>
                  <a:pt x="76296" y="0"/>
                  <a:pt x="263304" y="27145"/>
                  <a:pt x="299911" y="70898"/>
                </a:cubicBezTo>
                <a:cubicBezTo>
                  <a:pt x="336642" y="27145"/>
                  <a:pt x="523650" y="0"/>
                  <a:pt x="523650" y="0"/>
                </a:cubicBezTo>
                <a:lnTo>
                  <a:pt x="563111" y="29376"/>
                </a:lnTo>
                <a:cubicBezTo>
                  <a:pt x="341110" y="82054"/>
                  <a:pt x="353147" y="119114"/>
                  <a:pt x="353147" y="119114"/>
                </a:cubicBezTo>
                <a:lnTo>
                  <a:pt x="301524" y="119114"/>
                </a:lnTo>
                <a:lnTo>
                  <a:pt x="298422" y="119114"/>
                </a:lnTo>
                <a:lnTo>
                  <a:pt x="246675" y="119114"/>
                </a:lnTo>
                <a:cubicBezTo>
                  <a:pt x="246675" y="119114"/>
                  <a:pt x="258712" y="82054"/>
                  <a:pt x="36835" y="293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75" name="graph_134487"/>
          <p:cNvSpPr>
            <a:spLocks noChangeAspect="1"/>
          </p:cNvSpPr>
          <p:nvPr/>
        </p:nvSpPr>
        <p:spPr bwMode="auto">
          <a:xfrm>
            <a:off x="4858988" y="4313382"/>
            <a:ext cx="587114" cy="586290"/>
          </a:xfrm>
          <a:custGeom>
            <a:avLst/>
            <a:gdLst>
              <a:gd name="connsiteX0" fmla="*/ 30380 w 607614"/>
              <a:gd name="connsiteY0" fmla="*/ 434602 h 606761"/>
              <a:gd name="connsiteX1" fmla="*/ 131396 w 607614"/>
              <a:gd name="connsiteY1" fmla="*/ 434602 h 606761"/>
              <a:gd name="connsiteX2" fmla="*/ 131396 w 607614"/>
              <a:gd name="connsiteY2" fmla="*/ 586284 h 606761"/>
              <a:gd name="connsiteX3" fmla="*/ 142030 w 607614"/>
              <a:gd name="connsiteY3" fmla="*/ 586284 h 606761"/>
              <a:gd name="connsiteX4" fmla="*/ 142030 w 607614"/>
              <a:gd name="connsiteY4" fmla="*/ 434602 h 606761"/>
              <a:gd name="connsiteX5" fmla="*/ 243045 w 607614"/>
              <a:gd name="connsiteY5" fmla="*/ 434602 h 606761"/>
              <a:gd name="connsiteX6" fmla="*/ 243045 w 607614"/>
              <a:gd name="connsiteY6" fmla="*/ 586284 h 606761"/>
              <a:gd name="connsiteX7" fmla="*/ 252919 w 607614"/>
              <a:gd name="connsiteY7" fmla="*/ 586284 h 606761"/>
              <a:gd name="connsiteX8" fmla="*/ 252919 w 607614"/>
              <a:gd name="connsiteY8" fmla="*/ 434602 h 606761"/>
              <a:gd name="connsiteX9" fmla="*/ 354694 w 607614"/>
              <a:gd name="connsiteY9" fmla="*/ 434602 h 606761"/>
              <a:gd name="connsiteX10" fmla="*/ 354694 w 607614"/>
              <a:gd name="connsiteY10" fmla="*/ 586284 h 606761"/>
              <a:gd name="connsiteX11" fmla="*/ 364568 w 607614"/>
              <a:gd name="connsiteY11" fmla="*/ 586284 h 606761"/>
              <a:gd name="connsiteX12" fmla="*/ 364568 w 607614"/>
              <a:gd name="connsiteY12" fmla="*/ 434602 h 606761"/>
              <a:gd name="connsiteX13" fmla="*/ 465584 w 607614"/>
              <a:gd name="connsiteY13" fmla="*/ 434602 h 606761"/>
              <a:gd name="connsiteX14" fmla="*/ 465584 w 607614"/>
              <a:gd name="connsiteY14" fmla="*/ 586284 h 606761"/>
              <a:gd name="connsiteX15" fmla="*/ 476217 w 607614"/>
              <a:gd name="connsiteY15" fmla="*/ 586284 h 606761"/>
              <a:gd name="connsiteX16" fmla="*/ 476217 w 607614"/>
              <a:gd name="connsiteY16" fmla="*/ 434602 h 606761"/>
              <a:gd name="connsiteX17" fmla="*/ 577234 w 607614"/>
              <a:gd name="connsiteY17" fmla="*/ 434602 h 606761"/>
              <a:gd name="connsiteX18" fmla="*/ 577234 w 607614"/>
              <a:gd name="connsiteY18" fmla="*/ 586284 h 606761"/>
              <a:gd name="connsiteX19" fmla="*/ 597740 w 607614"/>
              <a:gd name="connsiteY19" fmla="*/ 586284 h 606761"/>
              <a:gd name="connsiteX20" fmla="*/ 607614 w 607614"/>
              <a:gd name="connsiteY20" fmla="*/ 596902 h 606761"/>
              <a:gd name="connsiteX21" fmla="*/ 597740 w 607614"/>
              <a:gd name="connsiteY21" fmla="*/ 606761 h 606761"/>
              <a:gd name="connsiteX22" fmla="*/ 577234 w 607614"/>
              <a:gd name="connsiteY22" fmla="*/ 606761 h 606761"/>
              <a:gd name="connsiteX23" fmla="*/ 476217 w 607614"/>
              <a:gd name="connsiteY23" fmla="*/ 606761 h 606761"/>
              <a:gd name="connsiteX24" fmla="*/ 465584 w 607614"/>
              <a:gd name="connsiteY24" fmla="*/ 606761 h 606761"/>
              <a:gd name="connsiteX25" fmla="*/ 364568 w 607614"/>
              <a:gd name="connsiteY25" fmla="*/ 606761 h 606761"/>
              <a:gd name="connsiteX26" fmla="*/ 354694 w 607614"/>
              <a:gd name="connsiteY26" fmla="*/ 606761 h 606761"/>
              <a:gd name="connsiteX27" fmla="*/ 252919 w 607614"/>
              <a:gd name="connsiteY27" fmla="*/ 606761 h 606761"/>
              <a:gd name="connsiteX28" fmla="*/ 243045 w 607614"/>
              <a:gd name="connsiteY28" fmla="*/ 606761 h 606761"/>
              <a:gd name="connsiteX29" fmla="*/ 142030 w 607614"/>
              <a:gd name="connsiteY29" fmla="*/ 606761 h 606761"/>
              <a:gd name="connsiteX30" fmla="*/ 131396 w 607614"/>
              <a:gd name="connsiteY30" fmla="*/ 606761 h 606761"/>
              <a:gd name="connsiteX31" fmla="*/ 30380 w 607614"/>
              <a:gd name="connsiteY31" fmla="*/ 606761 h 606761"/>
              <a:gd name="connsiteX32" fmla="*/ 9873 w 607614"/>
              <a:gd name="connsiteY32" fmla="*/ 606761 h 606761"/>
              <a:gd name="connsiteX33" fmla="*/ 0 w 607614"/>
              <a:gd name="connsiteY33" fmla="*/ 596902 h 606761"/>
              <a:gd name="connsiteX34" fmla="*/ 9873 w 607614"/>
              <a:gd name="connsiteY34" fmla="*/ 586284 h 606761"/>
              <a:gd name="connsiteX35" fmla="*/ 30380 w 607614"/>
              <a:gd name="connsiteY35" fmla="*/ 586284 h 606761"/>
              <a:gd name="connsiteX36" fmla="*/ 30338 w 607614"/>
              <a:gd name="connsiteY36" fmla="*/ 364057 h 606761"/>
              <a:gd name="connsiteX37" fmla="*/ 131343 w 607614"/>
              <a:gd name="connsiteY37" fmla="*/ 364057 h 606761"/>
              <a:gd name="connsiteX38" fmla="*/ 131343 w 607614"/>
              <a:gd name="connsiteY38" fmla="*/ 414864 h 606761"/>
              <a:gd name="connsiteX39" fmla="*/ 30338 w 607614"/>
              <a:gd name="connsiteY39" fmla="*/ 414864 h 606761"/>
              <a:gd name="connsiteX40" fmla="*/ 364544 w 607614"/>
              <a:gd name="connsiteY40" fmla="*/ 313250 h 606761"/>
              <a:gd name="connsiteX41" fmla="*/ 465549 w 607614"/>
              <a:gd name="connsiteY41" fmla="*/ 313250 h 606761"/>
              <a:gd name="connsiteX42" fmla="*/ 465549 w 607614"/>
              <a:gd name="connsiteY42" fmla="*/ 414864 h 606761"/>
              <a:gd name="connsiteX43" fmla="*/ 364544 w 607614"/>
              <a:gd name="connsiteY43" fmla="*/ 414864 h 606761"/>
              <a:gd name="connsiteX44" fmla="*/ 142065 w 607614"/>
              <a:gd name="connsiteY44" fmla="*/ 263173 h 606761"/>
              <a:gd name="connsiteX45" fmla="*/ 243070 w 607614"/>
              <a:gd name="connsiteY45" fmla="*/ 263173 h 606761"/>
              <a:gd name="connsiteX46" fmla="*/ 243070 w 607614"/>
              <a:gd name="connsiteY46" fmla="*/ 414863 h 606761"/>
              <a:gd name="connsiteX47" fmla="*/ 142065 w 607614"/>
              <a:gd name="connsiteY47" fmla="*/ 414863 h 606761"/>
              <a:gd name="connsiteX48" fmla="*/ 252939 w 607614"/>
              <a:gd name="connsiteY48" fmla="*/ 202497 h 606761"/>
              <a:gd name="connsiteX49" fmla="*/ 354675 w 607614"/>
              <a:gd name="connsiteY49" fmla="*/ 202497 h 606761"/>
              <a:gd name="connsiteX50" fmla="*/ 354675 w 607614"/>
              <a:gd name="connsiteY50" fmla="*/ 414863 h 606761"/>
              <a:gd name="connsiteX51" fmla="*/ 252939 w 607614"/>
              <a:gd name="connsiteY51" fmla="*/ 414863 h 606761"/>
              <a:gd name="connsiteX52" fmla="*/ 23505 w 607614"/>
              <a:gd name="connsiteY52" fmla="*/ 114543 h 606761"/>
              <a:gd name="connsiteX53" fmla="*/ 37170 w 607614"/>
              <a:gd name="connsiteY53" fmla="*/ 114543 h 606761"/>
              <a:gd name="connsiteX54" fmla="*/ 40207 w 607614"/>
              <a:gd name="connsiteY54" fmla="*/ 121366 h 606761"/>
              <a:gd name="connsiteX55" fmla="*/ 37170 w 607614"/>
              <a:gd name="connsiteY55" fmla="*/ 128189 h 606761"/>
              <a:gd name="connsiteX56" fmla="*/ 30338 w 607614"/>
              <a:gd name="connsiteY56" fmla="*/ 131221 h 606761"/>
              <a:gd name="connsiteX57" fmla="*/ 23505 w 607614"/>
              <a:gd name="connsiteY57" fmla="*/ 128189 h 606761"/>
              <a:gd name="connsiteX58" fmla="*/ 20469 w 607614"/>
              <a:gd name="connsiteY58" fmla="*/ 121366 h 606761"/>
              <a:gd name="connsiteX59" fmla="*/ 23505 w 607614"/>
              <a:gd name="connsiteY59" fmla="*/ 114543 h 606761"/>
              <a:gd name="connsiteX60" fmla="*/ 81296 w 607614"/>
              <a:gd name="connsiteY60" fmla="*/ 111483 h 606761"/>
              <a:gd name="connsiteX61" fmla="*/ 161774 w 607614"/>
              <a:gd name="connsiteY61" fmla="*/ 111483 h 606761"/>
              <a:gd name="connsiteX62" fmla="*/ 172403 w 607614"/>
              <a:gd name="connsiteY62" fmla="*/ 121352 h 606761"/>
              <a:gd name="connsiteX63" fmla="*/ 161774 w 607614"/>
              <a:gd name="connsiteY63" fmla="*/ 131221 h 606761"/>
              <a:gd name="connsiteX64" fmla="*/ 81296 w 607614"/>
              <a:gd name="connsiteY64" fmla="*/ 131221 h 606761"/>
              <a:gd name="connsiteX65" fmla="*/ 70667 w 607614"/>
              <a:gd name="connsiteY65" fmla="*/ 121352 h 606761"/>
              <a:gd name="connsiteX66" fmla="*/ 81296 w 607614"/>
              <a:gd name="connsiteY66" fmla="*/ 111483 h 606761"/>
              <a:gd name="connsiteX67" fmla="*/ 476271 w 607614"/>
              <a:gd name="connsiteY67" fmla="*/ 100883 h 606761"/>
              <a:gd name="connsiteX68" fmla="*/ 577276 w 607614"/>
              <a:gd name="connsiteY68" fmla="*/ 100883 h 606761"/>
              <a:gd name="connsiteX69" fmla="*/ 577276 w 607614"/>
              <a:gd name="connsiteY69" fmla="*/ 414864 h 606761"/>
              <a:gd name="connsiteX70" fmla="*/ 476271 w 607614"/>
              <a:gd name="connsiteY70" fmla="*/ 414864 h 606761"/>
              <a:gd name="connsiteX71" fmla="*/ 94168 w 607614"/>
              <a:gd name="connsiteY71" fmla="*/ 63731 h 606761"/>
              <a:gd name="connsiteX72" fmla="*/ 108572 w 607614"/>
              <a:gd name="connsiteY72" fmla="*/ 63731 h 606761"/>
              <a:gd name="connsiteX73" fmla="*/ 111605 w 607614"/>
              <a:gd name="connsiteY73" fmla="*/ 70545 h 606761"/>
              <a:gd name="connsiteX74" fmla="*/ 108572 w 607614"/>
              <a:gd name="connsiteY74" fmla="*/ 78116 h 606761"/>
              <a:gd name="connsiteX75" fmla="*/ 100991 w 607614"/>
              <a:gd name="connsiteY75" fmla="*/ 81145 h 606761"/>
              <a:gd name="connsiteX76" fmla="*/ 94168 w 607614"/>
              <a:gd name="connsiteY76" fmla="*/ 78116 h 606761"/>
              <a:gd name="connsiteX77" fmla="*/ 91136 w 607614"/>
              <a:gd name="connsiteY77" fmla="*/ 70545 h 606761"/>
              <a:gd name="connsiteX78" fmla="*/ 94168 w 607614"/>
              <a:gd name="connsiteY78" fmla="*/ 63731 h 606761"/>
              <a:gd name="connsiteX79" fmla="*/ 141988 w 607614"/>
              <a:gd name="connsiteY79" fmla="*/ 60676 h 606761"/>
              <a:gd name="connsiteX80" fmla="*/ 161758 w 607614"/>
              <a:gd name="connsiteY80" fmla="*/ 60676 h 606761"/>
              <a:gd name="connsiteX81" fmla="*/ 172403 w 607614"/>
              <a:gd name="connsiteY81" fmla="*/ 70531 h 606761"/>
              <a:gd name="connsiteX82" fmla="*/ 161758 w 607614"/>
              <a:gd name="connsiteY82" fmla="*/ 81145 h 606761"/>
              <a:gd name="connsiteX83" fmla="*/ 141988 w 607614"/>
              <a:gd name="connsiteY83" fmla="*/ 81145 h 606761"/>
              <a:gd name="connsiteX84" fmla="*/ 131343 w 607614"/>
              <a:gd name="connsiteY84" fmla="*/ 70531 h 606761"/>
              <a:gd name="connsiteX85" fmla="*/ 141988 w 607614"/>
              <a:gd name="connsiteY85" fmla="*/ 60676 h 606761"/>
              <a:gd name="connsiteX86" fmla="*/ 30356 w 607614"/>
              <a:gd name="connsiteY86" fmla="*/ 60676 h 606761"/>
              <a:gd name="connsiteX87" fmla="*/ 60779 w 607614"/>
              <a:gd name="connsiteY87" fmla="*/ 60676 h 606761"/>
              <a:gd name="connsiteX88" fmla="*/ 70667 w 607614"/>
              <a:gd name="connsiteY88" fmla="*/ 70531 h 606761"/>
              <a:gd name="connsiteX89" fmla="*/ 60779 w 607614"/>
              <a:gd name="connsiteY89" fmla="*/ 81145 h 606761"/>
              <a:gd name="connsiteX90" fmla="*/ 30356 w 607614"/>
              <a:gd name="connsiteY90" fmla="*/ 81145 h 606761"/>
              <a:gd name="connsiteX91" fmla="*/ 20469 w 607614"/>
              <a:gd name="connsiteY91" fmla="*/ 70531 h 606761"/>
              <a:gd name="connsiteX92" fmla="*/ 30356 w 607614"/>
              <a:gd name="connsiteY92" fmla="*/ 60676 h 606761"/>
              <a:gd name="connsiteX93" fmla="*/ 9873 w 607614"/>
              <a:gd name="connsiteY93" fmla="*/ 0 h 606761"/>
              <a:gd name="connsiteX94" fmla="*/ 597740 w 607614"/>
              <a:gd name="connsiteY94" fmla="*/ 0 h 606761"/>
              <a:gd name="connsiteX95" fmla="*/ 607614 w 607614"/>
              <a:gd name="connsiteY95" fmla="*/ 9855 h 606761"/>
              <a:gd name="connsiteX96" fmla="*/ 597740 w 607614"/>
              <a:gd name="connsiteY96" fmla="*/ 20469 h 606761"/>
              <a:gd name="connsiteX97" fmla="*/ 9873 w 607614"/>
              <a:gd name="connsiteY97" fmla="*/ 20469 h 606761"/>
              <a:gd name="connsiteX98" fmla="*/ 0 w 607614"/>
              <a:gd name="connsiteY98" fmla="*/ 9855 h 606761"/>
              <a:gd name="connsiteX99" fmla="*/ 9873 w 607614"/>
              <a:gd name="connsiteY99" fmla="*/ 0 h 606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607614" h="606761">
                <a:moveTo>
                  <a:pt x="30380" y="434602"/>
                </a:moveTo>
                <a:lnTo>
                  <a:pt x="131396" y="434602"/>
                </a:lnTo>
                <a:lnTo>
                  <a:pt x="131396" y="586284"/>
                </a:lnTo>
                <a:lnTo>
                  <a:pt x="142030" y="586284"/>
                </a:lnTo>
                <a:lnTo>
                  <a:pt x="142030" y="434602"/>
                </a:lnTo>
                <a:lnTo>
                  <a:pt x="243045" y="434602"/>
                </a:lnTo>
                <a:lnTo>
                  <a:pt x="243045" y="586284"/>
                </a:lnTo>
                <a:lnTo>
                  <a:pt x="252919" y="586284"/>
                </a:lnTo>
                <a:lnTo>
                  <a:pt x="252919" y="434602"/>
                </a:lnTo>
                <a:lnTo>
                  <a:pt x="354694" y="434602"/>
                </a:lnTo>
                <a:lnTo>
                  <a:pt x="354694" y="586284"/>
                </a:lnTo>
                <a:lnTo>
                  <a:pt x="364568" y="586284"/>
                </a:lnTo>
                <a:lnTo>
                  <a:pt x="364568" y="434602"/>
                </a:lnTo>
                <a:lnTo>
                  <a:pt x="465584" y="434602"/>
                </a:lnTo>
                <a:lnTo>
                  <a:pt x="465584" y="586284"/>
                </a:lnTo>
                <a:lnTo>
                  <a:pt x="476217" y="586284"/>
                </a:lnTo>
                <a:lnTo>
                  <a:pt x="476217" y="434602"/>
                </a:lnTo>
                <a:lnTo>
                  <a:pt x="577234" y="434602"/>
                </a:lnTo>
                <a:lnTo>
                  <a:pt x="577234" y="586284"/>
                </a:lnTo>
                <a:lnTo>
                  <a:pt x="597740" y="586284"/>
                </a:lnTo>
                <a:cubicBezTo>
                  <a:pt x="603057" y="586284"/>
                  <a:pt x="607614" y="590834"/>
                  <a:pt x="607614" y="596902"/>
                </a:cubicBezTo>
                <a:cubicBezTo>
                  <a:pt x="607614" y="602211"/>
                  <a:pt x="603057" y="606761"/>
                  <a:pt x="597740" y="606761"/>
                </a:cubicBezTo>
                <a:lnTo>
                  <a:pt x="577234" y="606761"/>
                </a:lnTo>
                <a:lnTo>
                  <a:pt x="476217" y="606761"/>
                </a:lnTo>
                <a:lnTo>
                  <a:pt x="465584" y="606761"/>
                </a:lnTo>
                <a:lnTo>
                  <a:pt x="364568" y="606761"/>
                </a:lnTo>
                <a:lnTo>
                  <a:pt x="354694" y="606761"/>
                </a:lnTo>
                <a:lnTo>
                  <a:pt x="252919" y="606761"/>
                </a:lnTo>
                <a:lnTo>
                  <a:pt x="243045" y="606761"/>
                </a:lnTo>
                <a:lnTo>
                  <a:pt x="142030" y="606761"/>
                </a:lnTo>
                <a:lnTo>
                  <a:pt x="131396" y="606761"/>
                </a:lnTo>
                <a:lnTo>
                  <a:pt x="30380" y="606761"/>
                </a:lnTo>
                <a:lnTo>
                  <a:pt x="9873" y="606761"/>
                </a:lnTo>
                <a:cubicBezTo>
                  <a:pt x="4557" y="606761"/>
                  <a:pt x="0" y="602211"/>
                  <a:pt x="0" y="596902"/>
                </a:cubicBezTo>
                <a:cubicBezTo>
                  <a:pt x="0" y="590834"/>
                  <a:pt x="4557" y="586284"/>
                  <a:pt x="9873" y="586284"/>
                </a:cubicBezTo>
                <a:lnTo>
                  <a:pt x="30380" y="586284"/>
                </a:lnTo>
                <a:close/>
                <a:moveTo>
                  <a:pt x="30338" y="364057"/>
                </a:moveTo>
                <a:lnTo>
                  <a:pt x="131343" y="364057"/>
                </a:lnTo>
                <a:lnTo>
                  <a:pt x="131343" y="414864"/>
                </a:lnTo>
                <a:lnTo>
                  <a:pt x="30338" y="414864"/>
                </a:lnTo>
                <a:close/>
                <a:moveTo>
                  <a:pt x="364544" y="313250"/>
                </a:moveTo>
                <a:lnTo>
                  <a:pt x="465549" y="313250"/>
                </a:lnTo>
                <a:lnTo>
                  <a:pt x="465549" y="414864"/>
                </a:lnTo>
                <a:lnTo>
                  <a:pt x="364544" y="414864"/>
                </a:lnTo>
                <a:close/>
                <a:moveTo>
                  <a:pt x="142065" y="263173"/>
                </a:moveTo>
                <a:lnTo>
                  <a:pt x="243070" y="263173"/>
                </a:lnTo>
                <a:lnTo>
                  <a:pt x="243070" y="414863"/>
                </a:lnTo>
                <a:lnTo>
                  <a:pt x="142065" y="414863"/>
                </a:lnTo>
                <a:close/>
                <a:moveTo>
                  <a:pt x="252939" y="202497"/>
                </a:moveTo>
                <a:lnTo>
                  <a:pt x="354675" y="202497"/>
                </a:lnTo>
                <a:lnTo>
                  <a:pt x="354675" y="414863"/>
                </a:lnTo>
                <a:lnTo>
                  <a:pt x="252939" y="414863"/>
                </a:lnTo>
                <a:close/>
                <a:moveTo>
                  <a:pt x="23505" y="114543"/>
                </a:moveTo>
                <a:cubicBezTo>
                  <a:pt x="26542" y="110752"/>
                  <a:pt x="33374" y="110752"/>
                  <a:pt x="37170" y="114543"/>
                </a:cubicBezTo>
                <a:cubicBezTo>
                  <a:pt x="39448" y="116059"/>
                  <a:pt x="40207" y="118333"/>
                  <a:pt x="40207" y="121366"/>
                </a:cubicBezTo>
                <a:cubicBezTo>
                  <a:pt x="40207" y="123640"/>
                  <a:pt x="39448" y="126672"/>
                  <a:pt x="37170" y="128189"/>
                </a:cubicBezTo>
                <a:cubicBezTo>
                  <a:pt x="35652" y="130463"/>
                  <a:pt x="32615" y="131221"/>
                  <a:pt x="30338" y="131221"/>
                </a:cubicBezTo>
                <a:cubicBezTo>
                  <a:pt x="28060" y="131221"/>
                  <a:pt x="25024" y="130463"/>
                  <a:pt x="23505" y="128189"/>
                </a:cubicBezTo>
                <a:cubicBezTo>
                  <a:pt x="21228" y="126672"/>
                  <a:pt x="20469" y="124398"/>
                  <a:pt x="20469" y="121366"/>
                </a:cubicBezTo>
                <a:cubicBezTo>
                  <a:pt x="20469" y="118333"/>
                  <a:pt x="21228" y="116059"/>
                  <a:pt x="23505" y="114543"/>
                </a:cubicBezTo>
                <a:close/>
                <a:moveTo>
                  <a:pt x="81296" y="111483"/>
                </a:moveTo>
                <a:lnTo>
                  <a:pt x="161774" y="111483"/>
                </a:lnTo>
                <a:cubicBezTo>
                  <a:pt x="167847" y="111483"/>
                  <a:pt x="172403" y="116038"/>
                  <a:pt x="172403" y="121352"/>
                </a:cubicBezTo>
                <a:cubicBezTo>
                  <a:pt x="172403" y="126666"/>
                  <a:pt x="167847" y="131221"/>
                  <a:pt x="161774" y="131221"/>
                </a:cubicBezTo>
                <a:lnTo>
                  <a:pt x="81296" y="131221"/>
                </a:lnTo>
                <a:cubicBezTo>
                  <a:pt x="75222" y="131221"/>
                  <a:pt x="70667" y="126666"/>
                  <a:pt x="70667" y="121352"/>
                </a:cubicBezTo>
                <a:cubicBezTo>
                  <a:pt x="70667" y="116038"/>
                  <a:pt x="75222" y="111483"/>
                  <a:pt x="81296" y="111483"/>
                </a:cubicBezTo>
                <a:close/>
                <a:moveTo>
                  <a:pt x="476271" y="100883"/>
                </a:moveTo>
                <a:lnTo>
                  <a:pt x="577276" y="100883"/>
                </a:lnTo>
                <a:lnTo>
                  <a:pt x="577276" y="414864"/>
                </a:lnTo>
                <a:lnTo>
                  <a:pt x="476271" y="414864"/>
                </a:lnTo>
                <a:close/>
                <a:moveTo>
                  <a:pt x="94168" y="63731"/>
                </a:moveTo>
                <a:cubicBezTo>
                  <a:pt x="97959" y="59945"/>
                  <a:pt x="104782" y="59945"/>
                  <a:pt x="108572" y="63731"/>
                </a:cubicBezTo>
                <a:cubicBezTo>
                  <a:pt x="110089" y="65245"/>
                  <a:pt x="111605" y="68274"/>
                  <a:pt x="111605" y="70545"/>
                </a:cubicBezTo>
                <a:cubicBezTo>
                  <a:pt x="111605" y="73574"/>
                  <a:pt x="110089" y="75845"/>
                  <a:pt x="108572" y="78116"/>
                </a:cubicBezTo>
                <a:cubicBezTo>
                  <a:pt x="106298" y="79631"/>
                  <a:pt x="104024" y="81145"/>
                  <a:pt x="100991" y="81145"/>
                </a:cubicBezTo>
                <a:cubicBezTo>
                  <a:pt x="98717" y="81145"/>
                  <a:pt x="95684" y="79631"/>
                  <a:pt x="94168" y="78116"/>
                </a:cubicBezTo>
                <a:cubicBezTo>
                  <a:pt x="91894" y="75845"/>
                  <a:pt x="91136" y="73574"/>
                  <a:pt x="91136" y="70545"/>
                </a:cubicBezTo>
                <a:cubicBezTo>
                  <a:pt x="91136" y="68274"/>
                  <a:pt x="91894" y="65245"/>
                  <a:pt x="94168" y="63731"/>
                </a:cubicBezTo>
                <a:close/>
                <a:moveTo>
                  <a:pt x="141988" y="60676"/>
                </a:moveTo>
                <a:lnTo>
                  <a:pt x="161758" y="60676"/>
                </a:lnTo>
                <a:cubicBezTo>
                  <a:pt x="167841" y="60676"/>
                  <a:pt x="172403" y="65225"/>
                  <a:pt x="172403" y="70531"/>
                </a:cubicBezTo>
                <a:cubicBezTo>
                  <a:pt x="172403" y="76596"/>
                  <a:pt x="167841" y="81145"/>
                  <a:pt x="161758" y="81145"/>
                </a:cubicBezTo>
                <a:lnTo>
                  <a:pt x="141988" y="81145"/>
                </a:lnTo>
                <a:cubicBezTo>
                  <a:pt x="135905" y="81145"/>
                  <a:pt x="131343" y="76596"/>
                  <a:pt x="131343" y="70531"/>
                </a:cubicBezTo>
                <a:cubicBezTo>
                  <a:pt x="131343" y="65225"/>
                  <a:pt x="135905" y="60676"/>
                  <a:pt x="141988" y="60676"/>
                </a:cubicBezTo>
                <a:close/>
                <a:moveTo>
                  <a:pt x="30356" y="60676"/>
                </a:moveTo>
                <a:lnTo>
                  <a:pt x="60779" y="60676"/>
                </a:lnTo>
                <a:cubicBezTo>
                  <a:pt x="66103" y="60676"/>
                  <a:pt x="70667" y="65225"/>
                  <a:pt x="70667" y="70531"/>
                </a:cubicBezTo>
                <a:cubicBezTo>
                  <a:pt x="70667" y="76596"/>
                  <a:pt x="66103" y="81145"/>
                  <a:pt x="60779" y="81145"/>
                </a:cubicBezTo>
                <a:lnTo>
                  <a:pt x="30356" y="81145"/>
                </a:lnTo>
                <a:cubicBezTo>
                  <a:pt x="25032" y="81145"/>
                  <a:pt x="20469" y="76596"/>
                  <a:pt x="20469" y="70531"/>
                </a:cubicBezTo>
                <a:cubicBezTo>
                  <a:pt x="20469" y="65225"/>
                  <a:pt x="25032" y="60676"/>
                  <a:pt x="30356" y="60676"/>
                </a:cubicBezTo>
                <a:close/>
                <a:moveTo>
                  <a:pt x="9873" y="0"/>
                </a:moveTo>
                <a:lnTo>
                  <a:pt x="597740" y="0"/>
                </a:lnTo>
                <a:cubicBezTo>
                  <a:pt x="603057" y="0"/>
                  <a:pt x="607614" y="4549"/>
                  <a:pt x="607614" y="9855"/>
                </a:cubicBezTo>
                <a:cubicBezTo>
                  <a:pt x="607614" y="15920"/>
                  <a:pt x="603057" y="20469"/>
                  <a:pt x="597740" y="20469"/>
                </a:cubicBezTo>
                <a:lnTo>
                  <a:pt x="9873" y="20469"/>
                </a:lnTo>
                <a:cubicBezTo>
                  <a:pt x="4557" y="20469"/>
                  <a:pt x="0" y="15920"/>
                  <a:pt x="0" y="9855"/>
                </a:cubicBezTo>
                <a:cubicBezTo>
                  <a:pt x="0" y="4549"/>
                  <a:pt x="4557" y="0"/>
                  <a:pt x="98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77" name="man-and-laptop_46773"/>
          <p:cNvSpPr>
            <a:spLocks noChangeAspect="1"/>
          </p:cNvSpPr>
          <p:nvPr/>
        </p:nvSpPr>
        <p:spPr bwMode="auto">
          <a:xfrm>
            <a:off x="6422783" y="4117615"/>
            <a:ext cx="734965" cy="612101"/>
          </a:xfrm>
          <a:custGeom>
            <a:avLst/>
            <a:gdLst>
              <a:gd name="connsiteX0" fmla="*/ 246781 w 608274"/>
              <a:gd name="connsiteY0" fmla="*/ 438498 h 506589"/>
              <a:gd name="connsiteX1" fmla="*/ 246781 w 608274"/>
              <a:gd name="connsiteY1" fmla="*/ 467297 h 506589"/>
              <a:gd name="connsiteX2" fmla="*/ 300340 w 608274"/>
              <a:gd name="connsiteY2" fmla="*/ 446881 h 506589"/>
              <a:gd name="connsiteX3" fmla="*/ 213321 w 608274"/>
              <a:gd name="connsiteY3" fmla="*/ 304884 h 506589"/>
              <a:gd name="connsiteX4" fmla="*/ 33460 w 608274"/>
              <a:gd name="connsiteY4" fmla="*/ 322334 h 506589"/>
              <a:gd name="connsiteX5" fmla="*/ 33460 w 608274"/>
              <a:gd name="connsiteY5" fmla="*/ 454352 h 506589"/>
              <a:gd name="connsiteX6" fmla="*/ 213321 w 608274"/>
              <a:gd name="connsiteY6" fmla="*/ 471802 h 506589"/>
              <a:gd name="connsiteX7" fmla="*/ 228395 w 608274"/>
              <a:gd name="connsiteY7" fmla="*/ 270439 h 506589"/>
              <a:gd name="connsiteX8" fmla="*/ 241243 w 608274"/>
              <a:gd name="connsiteY8" fmla="*/ 274602 h 506589"/>
              <a:gd name="connsiteX9" fmla="*/ 246781 w 608274"/>
              <a:gd name="connsiteY9" fmla="*/ 286749 h 506589"/>
              <a:gd name="connsiteX10" fmla="*/ 246781 w 608274"/>
              <a:gd name="connsiteY10" fmla="*/ 405252 h 506589"/>
              <a:gd name="connsiteX11" fmla="*/ 366689 w 608274"/>
              <a:gd name="connsiteY11" fmla="*/ 423957 h 506589"/>
              <a:gd name="connsiteX12" fmla="*/ 380678 w 608274"/>
              <a:gd name="connsiteY12" fmla="*/ 438441 h 506589"/>
              <a:gd name="connsiteX13" fmla="*/ 370115 w 608274"/>
              <a:gd name="connsiteY13" fmla="*/ 455493 h 506589"/>
              <a:gd name="connsiteX14" fmla="*/ 236104 w 608274"/>
              <a:gd name="connsiteY14" fmla="*/ 506589 h 506589"/>
              <a:gd name="connsiteX15" fmla="*/ 235590 w 608274"/>
              <a:gd name="connsiteY15" fmla="*/ 505334 h 506589"/>
              <a:gd name="connsiteX16" fmla="*/ 230051 w 608274"/>
              <a:gd name="connsiteY16" fmla="*/ 506304 h 506589"/>
              <a:gd name="connsiteX17" fmla="*/ 228395 w 608274"/>
              <a:gd name="connsiteY17" fmla="*/ 506247 h 506589"/>
              <a:gd name="connsiteX18" fmla="*/ 15074 w 608274"/>
              <a:gd name="connsiteY18" fmla="*/ 485546 h 506589"/>
              <a:gd name="connsiteX19" fmla="*/ 0 w 608274"/>
              <a:gd name="connsiteY19" fmla="*/ 469236 h 506589"/>
              <a:gd name="connsiteX20" fmla="*/ 0 w 608274"/>
              <a:gd name="connsiteY20" fmla="*/ 307450 h 506589"/>
              <a:gd name="connsiteX21" fmla="*/ 15074 w 608274"/>
              <a:gd name="connsiteY21" fmla="*/ 291083 h 506589"/>
              <a:gd name="connsiteX22" fmla="*/ 362895 w 608274"/>
              <a:gd name="connsiteY22" fmla="*/ 0 h 506589"/>
              <a:gd name="connsiteX23" fmla="*/ 468824 w 608274"/>
              <a:gd name="connsiteY23" fmla="*/ 90151 h 506589"/>
              <a:gd name="connsiteX24" fmla="*/ 463285 w 608274"/>
              <a:gd name="connsiteY24" fmla="*/ 153046 h 506589"/>
              <a:gd name="connsiteX25" fmla="*/ 429822 w 608274"/>
              <a:gd name="connsiteY25" fmla="*/ 235157 h 506589"/>
              <a:gd name="connsiteX26" fmla="*/ 485556 w 608274"/>
              <a:gd name="connsiteY26" fmla="*/ 284366 h 506589"/>
              <a:gd name="connsiteX27" fmla="*/ 580407 w 608274"/>
              <a:gd name="connsiteY27" fmla="*/ 317210 h 506589"/>
              <a:gd name="connsiteX28" fmla="*/ 608274 w 608274"/>
              <a:gd name="connsiteY28" fmla="*/ 388316 h 506589"/>
              <a:gd name="connsiteX29" fmla="*/ 608274 w 608274"/>
              <a:gd name="connsiteY29" fmla="*/ 480691 h 506589"/>
              <a:gd name="connsiteX30" fmla="*/ 391162 w 608274"/>
              <a:gd name="connsiteY30" fmla="*/ 480691 h 506589"/>
              <a:gd name="connsiteX31" fmla="*/ 412805 w 608274"/>
              <a:gd name="connsiteY31" fmla="*/ 434960 h 506589"/>
              <a:gd name="connsiteX32" fmla="*/ 370776 w 608274"/>
              <a:gd name="connsiteY32" fmla="*/ 391566 h 506589"/>
              <a:gd name="connsiteX33" fmla="*/ 279065 w 608274"/>
              <a:gd name="connsiteY33" fmla="*/ 377254 h 506589"/>
              <a:gd name="connsiteX34" fmla="*/ 279065 w 608274"/>
              <a:gd name="connsiteY34" fmla="*/ 286761 h 506589"/>
              <a:gd name="connsiteX35" fmla="*/ 275810 w 608274"/>
              <a:gd name="connsiteY35" fmla="*/ 269997 h 506589"/>
              <a:gd name="connsiteX36" fmla="*/ 295968 w 608274"/>
              <a:gd name="connsiteY36" fmla="*/ 235157 h 506589"/>
              <a:gd name="connsiteX37" fmla="*/ 262505 w 608274"/>
              <a:gd name="connsiteY37" fmla="*/ 153046 h 506589"/>
              <a:gd name="connsiteX38" fmla="*/ 256909 w 608274"/>
              <a:gd name="connsiteY38" fmla="*/ 90151 h 506589"/>
              <a:gd name="connsiteX39" fmla="*/ 362895 w 608274"/>
              <a:gd name="connsiteY39" fmla="*/ 0 h 506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274" h="506589">
                <a:moveTo>
                  <a:pt x="246781" y="438498"/>
                </a:moveTo>
                <a:lnTo>
                  <a:pt x="246781" y="467297"/>
                </a:lnTo>
                <a:lnTo>
                  <a:pt x="300340" y="446881"/>
                </a:lnTo>
                <a:close/>
                <a:moveTo>
                  <a:pt x="213321" y="304884"/>
                </a:moveTo>
                <a:lnTo>
                  <a:pt x="33460" y="322334"/>
                </a:lnTo>
                <a:lnTo>
                  <a:pt x="33460" y="454352"/>
                </a:lnTo>
                <a:lnTo>
                  <a:pt x="213321" y="471802"/>
                </a:lnTo>
                <a:close/>
                <a:moveTo>
                  <a:pt x="228395" y="270439"/>
                </a:moveTo>
                <a:cubicBezTo>
                  <a:pt x="233077" y="269983"/>
                  <a:pt x="237760" y="271466"/>
                  <a:pt x="241243" y="274602"/>
                </a:cubicBezTo>
                <a:cubicBezTo>
                  <a:pt x="244783" y="277739"/>
                  <a:pt x="246781" y="282130"/>
                  <a:pt x="246781" y="286749"/>
                </a:cubicBezTo>
                <a:lnTo>
                  <a:pt x="246781" y="405252"/>
                </a:lnTo>
                <a:lnTo>
                  <a:pt x="366689" y="423957"/>
                </a:lnTo>
                <a:cubicBezTo>
                  <a:pt x="374111" y="425154"/>
                  <a:pt x="379878" y="431085"/>
                  <a:pt x="380678" y="438441"/>
                </a:cubicBezTo>
                <a:cubicBezTo>
                  <a:pt x="381477" y="445798"/>
                  <a:pt x="377138" y="452812"/>
                  <a:pt x="370115" y="455493"/>
                </a:cubicBezTo>
                <a:lnTo>
                  <a:pt x="236104" y="506589"/>
                </a:lnTo>
                <a:lnTo>
                  <a:pt x="235590" y="505334"/>
                </a:lnTo>
                <a:cubicBezTo>
                  <a:pt x="233820" y="505962"/>
                  <a:pt x="231936" y="506304"/>
                  <a:pt x="230051" y="506304"/>
                </a:cubicBezTo>
                <a:cubicBezTo>
                  <a:pt x="229480" y="506304"/>
                  <a:pt x="228966" y="506304"/>
                  <a:pt x="228395" y="506247"/>
                </a:cubicBezTo>
                <a:lnTo>
                  <a:pt x="15074" y="485546"/>
                </a:lnTo>
                <a:cubicBezTo>
                  <a:pt x="6509" y="484748"/>
                  <a:pt x="0" y="477676"/>
                  <a:pt x="0" y="469236"/>
                </a:cubicBezTo>
                <a:lnTo>
                  <a:pt x="0" y="307450"/>
                </a:lnTo>
                <a:cubicBezTo>
                  <a:pt x="0" y="299010"/>
                  <a:pt x="6509" y="291938"/>
                  <a:pt x="15074" y="291083"/>
                </a:cubicBezTo>
                <a:close/>
                <a:moveTo>
                  <a:pt x="362895" y="0"/>
                </a:moveTo>
                <a:cubicBezTo>
                  <a:pt x="454777" y="0"/>
                  <a:pt x="466369" y="64320"/>
                  <a:pt x="468824" y="90151"/>
                </a:cubicBezTo>
                <a:cubicBezTo>
                  <a:pt x="468824" y="90151"/>
                  <a:pt x="507884" y="131206"/>
                  <a:pt x="463285" y="153046"/>
                </a:cubicBezTo>
                <a:cubicBezTo>
                  <a:pt x="463285" y="153046"/>
                  <a:pt x="463285" y="205049"/>
                  <a:pt x="429822" y="235157"/>
                </a:cubicBezTo>
                <a:cubicBezTo>
                  <a:pt x="429822" y="235157"/>
                  <a:pt x="401898" y="257053"/>
                  <a:pt x="485556" y="284366"/>
                </a:cubicBezTo>
                <a:lnTo>
                  <a:pt x="580407" y="317210"/>
                </a:lnTo>
                <a:cubicBezTo>
                  <a:pt x="580407" y="317210"/>
                  <a:pt x="608274" y="317210"/>
                  <a:pt x="608274" y="388316"/>
                </a:cubicBezTo>
                <a:lnTo>
                  <a:pt x="608274" y="480691"/>
                </a:lnTo>
                <a:lnTo>
                  <a:pt x="391162" y="480691"/>
                </a:lnTo>
                <a:cubicBezTo>
                  <a:pt x="406123" y="470598"/>
                  <a:pt x="414803" y="453207"/>
                  <a:pt x="412805" y="434960"/>
                </a:cubicBezTo>
                <a:cubicBezTo>
                  <a:pt x="410406" y="412892"/>
                  <a:pt x="393161" y="395045"/>
                  <a:pt x="370776" y="391566"/>
                </a:cubicBezTo>
                <a:lnTo>
                  <a:pt x="279065" y="377254"/>
                </a:lnTo>
                <a:lnTo>
                  <a:pt x="279065" y="286761"/>
                </a:lnTo>
                <a:cubicBezTo>
                  <a:pt x="279065" y="280945"/>
                  <a:pt x="277809" y="275357"/>
                  <a:pt x="275810" y="269997"/>
                </a:cubicBezTo>
                <a:cubicBezTo>
                  <a:pt x="314470" y="249754"/>
                  <a:pt x="295968" y="235157"/>
                  <a:pt x="295968" y="235157"/>
                </a:cubicBezTo>
                <a:cubicBezTo>
                  <a:pt x="262505" y="205049"/>
                  <a:pt x="262505" y="153046"/>
                  <a:pt x="262505" y="153046"/>
                </a:cubicBezTo>
                <a:cubicBezTo>
                  <a:pt x="217906" y="131206"/>
                  <a:pt x="256909" y="90151"/>
                  <a:pt x="256909" y="90151"/>
                </a:cubicBezTo>
                <a:cubicBezTo>
                  <a:pt x="259421" y="64320"/>
                  <a:pt x="277010" y="0"/>
                  <a:pt x="36289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78" name="line-dot-chart_64739"/>
          <p:cNvSpPr>
            <a:spLocks noChangeAspect="1"/>
          </p:cNvSpPr>
          <p:nvPr/>
        </p:nvSpPr>
        <p:spPr bwMode="auto">
          <a:xfrm>
            <a:off x="6548063" y="2500050"/>
            <a:ext cx="609685" cy="608766"/>
          </a:xfrm>
          <a:custGeom>
            <a:avLst/>
            <a:gdLst>
              <a:gd name="connsiteX0" fmla="*/ 556672 w 608415"/>
              <a:gd name="connsiteY0" fmla="*/ 135486 h 607498"/>
              <a:gd name="connsiteX1" fmla="*/ 600088 w 608415"/>
              <a:gd name="connsiteY1" fmla="*/ 178963 h 607498"/>
              <a:gd name="connsiteX2" fmla="*/ 559149 w 608415"/>
              <a:gd name="connsiteY2" fmla="*/ 222309 h 607498"/>
              <a:gd name="connsiteX3" fmla="*/ 464886 w 608415"/>
              <a:gd name="connsiteY3" fmla="*/ 343757 h 607498"/>
              <a:gd name="connsiteX4" fmla="*/ 465146 w 608415"/>
              <a:gd name="connsiteY4" fmla="*/ 348443 h 607498"/>
              <a:gd name="connsiteX5" fmla="*/ 421730 w 608415"/>
              <a:gd name="connsiteY5" fmla="*/ 391790 h 607498"/>
              <a:gd name="connsiteX6" fmla="*/ 379879 w 608415"/>
              <a:gd name="connsiteY6" fmla="*/ 360419 h 607498"/>
              <a:gd name="connsiteX7" fmla="*/ 286137 w 608415"/>
              <a:gd name="connsiteY7" fmla="*/ 308091 h 607498"/>
              <a:gd name="connsiteX8" fmla="*/ 266971 w 608415"/>
              <a:gd name="connsiteY8" fmla="*/ 311345 h 607498"/>
              <a:gd name="connsiteX9" fmla="*/ 189657 w 608415"/>
              <a:gd name="connsiteY9" fmla="*/ 396085 h 607498"/>
              <a:gd name="connsiteX10" fmla="*/ 189917 w 608415"/>
              <a:gd name="connsiteY10" fmla="*/ 400511 h 607498"/>
              <a:gd name="connsiteX11" fmla="*/ 146371 w 608415"/>
              <a:gd name="connsiteY11" fmla="*/ 443857 h 607498"/>
              <a:gd name="connsiteX12" fmla="*/ 102955 w 608415"/>
              <a:gd name="connsiteY12" fmla="*/ 400511 h 607498"/>
              <a:gd name="connsiteX13" fmla="*/ 145198 w 608415"/>
              <a:gd name="connsiteY13" fmla="*/ 357165 h 607498"/>
              <a:gd name="connsiteX14" fmla="*/ 225771 w 608415"/>
              <a:gd name="connsiteY14" fmla="*/ 268780 h 607498"/>
              <a:gd name="connsiteX15" fmla="*/ 225771 w 608415"/>
              <a:gd name="connsiteY15" fmla="*/ 267999 h 607498"/>
              <a:gd name="connsiteX16" fmla="*/ 269318 w 608415"/>
              <a:gd name="connsiteY16" fmla="*/ 224652 h 607498"/>
              <a:gd name="connsiteX17" fmla="*/ 310387 w 608415"/>
              <a:gd name="connsiteY17" fmla="*/ 254070 h 607498"/>
              <a:gd name="connsiteX18" fmla="*/ 406606 w 608415"/>
              <a:gd name="connsiteY18" fmla="*/ 307700 h 607498"/>
              <a:gd name="connsiteX19" fmla="*/ 420166 w 608415"/>
              <a:gd name="connsiteY19" fmla="*/ 305097 h 607498"/>
              <a:gd name="connsiteX20" fmla="*/ 513647 w 608415"/>
              <a:gd name="connsiteY20" fmla="*/ 184560 h 607498"/>
              <a:gd name="connsiteX21" fmla="*/ 513256 w 608415"/>
              <a:gd name="connsiteY21" fmla="*/ 178963 h 607498"/>
              <a:gd name="connsiteX22" fmla="*/ 556672 w 608415"/>
              <a:gd name="connsiteY22" fmla="*/ 135486 h 607498"/>
              <a:gd name="connsiteX23" fmla="*/ 0 w 608415"/>
              <a:gd name="connsiteY23" fmla="*/ 0 h 607498"/>
              <a:gd name="connsiteX24" fmla="*/ 69485 w 608415"/>
              <a:gd name="connsiteY24" fmla="*/ 0 h 607498"/>
              <a:gd name="connsiteX25" fmla="*/ 69485 w 608415"/>
              <a:gd name="connsiteY25" fmla="*/ 537988 h 607498"/>
              <a:gd name="connsiteX26" fmla="*/ 608415 w 608415"/>
              <a:gd name="connsiteY26" fmla="*/ 537988 h 607498"/>
              <a:gd name="connsiteX27" fmla="*/ 608415 w 608415"/>
              <a:gd name="connsiteY27" fmla="*/ 607498 h 607498"/>
              <a:gd name="connsiteX28" fmla="*/ 0 w 608415"/>
              <a:gd name="connsiteY28" fmla="*/ 607498 h 607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608415" h="607498">
                <a:moveTo>
                  <a:pt x="556672" y="135486"/>
                </a:moveTo>
                <a:cubicBezTo>
                  <a:pt x="580662" y="135486"/>
                  <a:pt x="600088" y="155012"/>
                  <a:pt x="600088" y="178963"/>
                </a:cubicBezTo>
                <a:cubicBezTo>
                  <a:pt x="600088" y="202003"/>
                  <a:pt x="581965" y="221007"/>
                  <a:pt x="559149" y="222309"/>
                </a:cubicBezTo>
                <a:lnTo>
                  <a:pt x="464886" y="343757"/>
                </a:lnTo>
                <a:cubicBezTo>
                  <a:pt x="465016" y="345319"/>
                  <a:pt x="465146" y="346881"/>
                  <a:pt x="465146" y="348443"/>
                </a:cubicBezTo>
                <a:cubicBezTo>
                  <a:pt x="465146" y="372394"/>
                  <a:pt x="445590" y="391790"/>
                  <a:pt x="421730" y="391790"/>
                </a:cubicBezTo>
                <a:cubicBezTo>
                  <a:pt x="401782" y="391790"/>
                  <a:pt x="385094" y="378642"/>
                  <a:pt x="379879" y="360419"/>
                </a:cubicBezTo>
                <a:lnTo>
                  <a:pt x="286137" y="308091"/>
                </a:lnTo>
                <a:cubicBezTo>
                  <a:pt x="280139" y="310564"/>
                  <a:pt x="273490" y="311735"/>
                  <a:pt x="266971" y="311345"/>
                </a:cubicBezTo>
                <a:lnTo>
                  <a:pt x="189657" y="396085"/>
                </a:lnTo>
                <a:cubicBezTo>
                  <a:pt x="189787" y="397517"/>
                  <a:pt x="189917" y="398949"/>
                  <a:pt x="189917" y="400511"/>
                </a:cubicBezTo>
                <a:cubicBezTo>
                  <a:pt x="189917" y="424462"/>
                  <a:pt x="170361" y="443857"/>
                  <a:pt x="146371" y="443857"/>
                </a:cubicBezTo>
                <a:cubicBezTo>
                  <a:pt x="122512" y="443857"/>
                  <a:pt x="102955" y="424462"/>
                  <a:pt x="102955" y="400511"/>
                </a:cubicBezTo>
                <a:cubicBezTo>
                  <a:pt x="102955" y="376950"/>
                  <a:pt x="121860" y="357815"/>
                  <a:pt x="145198" y="357165"/>
                </a:cubicBezTo>
                <a:lnTo>
                  <a:pt x="225771" y="268780"/>
                </a:lnTo>
                <a:cubicBezTo>
                  <a:pt x="225771" y="268519"/>
                  <a:pt x="225771" y="268259"/>
                  <a:pt x="225771" y="267999"/>
                </a:cubicBezTo>
                <a:cubicBezTo>
                  <a:pt x="225771" y="244047"/>
                  <a:pt x="245328" y="224652"/>
                  <a:pt x="269318" y="224652"/>
                </a:cubicBezTo>
                <a:cubicBezTo>
                  <a:pt x="288353" y="224652"/>
                  <a:pt x="304650" y="236758"/>
                  <a:pt x="310387" y="254070"/>
                </a:cubicBezTo>
                <a:lnTo>
                  <a:pt x="406606" y="307700"/>
                </a:lnTo>
                <a:cubicBezTo>
                  <a:pt x="410909" y="306138"/>
                  <a:pt x="415472" y="305227"/>
                  <a:pt x="420166" y="305097"/>
                </a:cubicBezTo>
                <a:lnTo>
                  <a:pt x="513647" y="184560"/>
                </a:lnTo>
                <a:cubicBezTo>
                  <a:pt x="513386" y="182738"/>
                  <a:pt x="513256" y="180785"/>
                  <a:pt x="513256" y="178963"/>
                </a:cubicBezTo>
                <a:cubicBezTo>
                  <a:pt x="513256" y="155012"/>
                  <a:pt x="532682" y="135486"/>
                  <a:pt x="556672" y="135486"/>
                </a:cubicBezTo>
                <a:close/>
                <a:moveTo>
                  <a:pt x="0" y="0"/>
                </a:moveTo>
                <a:lnTo>
                  <a:pt x="69485" y="0"/>
                </a:lnTo>
                <a:lnTo>
                  <a:pt x="69485" y="537988"/>
                </a:lnTo>
                <a:lnTo>
                  <a:pt x="608415" y="537988"/>
                </a:lnTo>
                <a:lnTo>
                  <a:pt x="608415" y="607498"/>
                </a:lnTo>
                <a:lnTo>
                  <a:pt x="0" y="6074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45B0D-5474-4C14-97D1-683EB02B01ED}" type="datetime8">
              <a:rPr lang="zh-CN" altLang="en-US" smtClean="0"/>
              <a:pPr/>
              <a:t>2019年6月24日2时42分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991600" y="6356350"/>
            <a:ext cx="2743200" cy="365125"/>
          </a:xfrm>
        </p:spPr>
        <p:txBody>
          <a:bodyPr/>
          <a:lstStyle/>
          <a:p>
            <a:fld id="{6180EDE0-E817-4CB7-B222-2AD7926C108F}" type="slidenum">
              <a:rPr lang="zh-CN" altLang="en-US" smtClean="0"/>
              <a:pPr/>
              <a:t>4</a:t>
            </a:fld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alphaModFix amt="35000"/>
          </a:blip>
          <a:stretch>
            <a:fillRect/>
          </a:stretch>
        </p:blipFill>
        <p:spPr>
          <a:xfrm>
            <a:off x="10622280" y="514350"/>
            <a:ext cx="1112520" cy="1109345"/>
          </a:xfrm>
          <a:prstGeom prst="rect">
            <a:avLst/>
          </a:prstGeom>
        </p:spPr>
      </p:pic>
      <p:sp>
        <p:nvSpPr>
          <p:cNvPr id="5122" name="文本框 10"/>
          <p:cNvSpPr txBox="1">
            <a:spLocks noChangeArrowheads="1"/>
          </p:cNvSpPr>
          <p:nvPr/>
        </p:nvSpPr>
        <p:spPr bwMode="auto">
          <a:xfrm>
            <a:off x="485775" y="51403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5123" name="矩形 1"/>
          <p:cNvSpPr>
            <a:spLocks noChangeArrowheads="1"/>
          </p:cNvSpPr>
          <p:nvPr/>
        </p:nvSpPr>
        <p:spPr bwMode="auto">
          <a:xfrm>
            <a:off x="0" y="482600"/>
            <a:ext cx="334010" cy="463550"/>
          </a:xfrm>
          <a:prstGeom prst="rect">
            <a:avLst/>
          </a:prstGeom>
          <a:solidFill>
            <a:srgbClr val="5B6E9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>
            <a:stCxn id="55" idx="2"/>
          </p:cNvCxnSpPr>
          <p:nvPr/>
        </p:nvCxnSpPr>
        <p:spPr>
          <a:xfrm>
            <a:off x="1909487" y="3186945"/>
            <a:ext cx="10282513" cy="3600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isḷíḓe"/>
          <p:cNvGrpSpPr/>
          <p:nvPr/>
        </p:nvGrpSpPr>
        <p:grpSpPr>
          <a:xfrm>
            <a:off x="1030998" y="1342736"/>
            <a:ext cx="1828978" cy="3897020"/>
            <a:chOff x="1024648" y="1130300"/>
            <a:chExt cx="1828978" cy="3897020"/>
          </a:xfrm>
        </p:grpSpPr>
        <p:grpSp>
          <p:nvGrpSpPr>
            <p:cNvPr id="50" name="íṣľîďê"/>
            <p:cNvGrpSpPr/>
            <p:nvPr/>
          </p:nvGrpSpPr>
          <p:grpSpPr>
            <a:xfrm>
              <a:off x="1514216" y="1539875"/>
              <a:ext cx="849842" cy="942956"/>
              <a:chOff x="1514216" y="1539875"/>
              <a:chExt cx="849842" cy="942956"/>
            </a:xfrm>
          </p:grpSpPr>
          <p:sp>
            <p:nvSpPr>
              <p:cNvPr id="58" name="ïṣlïḑé"/>
              <p:cNvSpPr/>
              <p:nvPr/>
            </p:nvSpPr>
            <p:spPr bwMode="auto">
              <a:xfrm>
                <a:off x="1514216" y="1539875"/>
                <a:ext cx="849842" cy="942956"/>
              </a:xfrm>
              <a:custGeom>
                <a:avLst/>
                <a:gdLst>
                  <a:gd name="T0" fmla="*/ 668 w 1369"/>
                  <a:gd name="T1" fmla="*/ 0 h 1519"/>
                  <a:gd name="T2" fmla="*/ 702 w 1369"/>
                  <a:gd name="T3" fmla="*/ 0 h 1519"/>
                  <a:gd name="T4" fmla="*/ 736 w 1369"/>
                  <a:gd name="T5" fmla="*/ 7 h 1519"/>
                  <a:gd name="T6" fmla="*/ 768 w 1369"/>
                  <a:gd name="T7" fmla="*/ 21 h 1519"/>
                  <a:gd name="T8" fmla="*/ 1284 w 1369"/>
                  <a:gd name="T9" fmla="*/ 318 h 1519"/>
                  <a:gd name="T10" fmla="*/ 1313 w 1369"/>
                  <a:gd name="T11" fmla="*/ 339 h 1519"/>
                  <a:gd name="T12" fmla="*/ 1337 w 1369"/>
                  <a:gd name="T13" fmla="*/ 364 h 1519"/>
                  <a:gd name="T14" fmla="*/ 1354 w 1369"/>
                  <a:gd name="T15" fmla="*/ 395 h 1519"/>
                  <a:gd name="T16" fmla="*/ 1364 w 1369"/>
                  <a:gd name="T17" fmla="*/ 429 h 1519"/>
                  <a:gd name="T18" fmla="*/ 1369 w 1369"/>
                  <a:gd name="T19" fmla="*/ 465 h 1519"/>
                  <a:gd name="T20" fmla="*/ 1369 w 1369"/>
                  <a:gd name="T21" fmla="*/ 1054 h 1519"/>
                  <a:gd name="T22" fmla="*/ 1364 w 1369"/>
                  <a:gd name="T23" fmla="*/ 1090 h 1519"/>
                  <a:gd name="T24" fmla="*/ 1354 w 1369"/>
                  <a:gd name="T25" fmla="*/ 1124 h 1519"/>
                  <a:gd name="T26" fmla="*/ 1337 w 1369"/>
                  <a:gd name="T27" fmla="*/ 1154 h 1519"/>
                  <a:gd name="T28" fmla="*/ 1313 w 1369"/>
                  <a:gd name="T29" fmla="*/ 1181 h 1519"/>
                  <a:gd name="T30" fmla="*/ 1284 w 1369"/>
                  <a:gd name="T31" fmla="*/ 1201 h 1519"/>
                  <a:gd name="T32" fmla="*/ 768 w 1369"/>
                  <a:gd name="T33" fmla="*/ 1497 h 1519"/>
                  <a:gd name="T34" fmla="*/ 736 w 1369"/>
                  <a:gd name="T35" fmla="*/ 1512 h 1519"/>
                  <a:gd name="T36" fmla="*/ 702 w 1369"/>
                  <a:gd name="T37" fmla="*/ 1519 h 1519"/>
                  <a:gd name="T38" fmla="*/ 668 w 1369"/>
                  <a:gd name="T39" fmla="*/ 1519 h 1519"/>
                  <a:gd name="T40" fmla="*/ 632 w 1369"/>
                  <a:gd name="T41" fmla="*/ 1512 h 1519"/>
                  <a:gd name="T42" fmla="*/ 599 w 1369"/>
                  <a:gd name="T43" fmla="*/ 1497 h 1519"/>
                  <a:gd name="T44" fmla="*/ 85 w 1369"/>
                  <a:gd name="T45" fmla="*/ 1201 h 1519"/>
                  <a:gd name="T46" fmla="*/ 56 w 1369"/>
                  <a:gd name="T47" fmla="*/ 1181 h 1519"/>
                  <a:gd name="T48" fmla="*/ 32 w 1369"/>
                  <a:gd name="T49" fmla="*/ 1154 h 1519"/>
                  <a:gd name="T50" fmla="*/ 15 w 1369"/>
                  <a:gd name="T51" fmla="*/ 1124 h 1519"/>
                  <a:gd name="T52" fmla="*/ 3 w 1369"/>
                  <a:gd name="T53" fmla="*/ 1090 h 1519"/>
                  <a:gd name="T54" fmla="*/ 0 w 1369"/>
                  <a:gd name="T55" fmla="*/ 1054 h 1519"/>
                  <a:gd name="T56" fmla="*/ 0 w 1369"/>
                  <a:gd name="T57" fmla="*/ 465 h 1519"/>
                  <a:gd name="T58" fmla="*/ 3 w 1369"/>
                  <a:gd name="T59" fmla="*/ 429 h 1519"/>
                  <a:gd name="T60" fmla="*/ 15 w 1369"/>
                  <a:gd name="T61" fmla="*/ 395 h 1519"/>
                  <a:gd name="T62" fmla="*/ 32 w 1369"/>
                  <a:gd name="T63" fmla="*/ 364 h 1519"/>
                  <a:gd name="T64" fmla="*/ 56 w 1369"/>
                  <a:gd name="T65" fmla="*/ 339 h 1519"/>
                  <a:gd name="T66" fmla="*/ 85 w 1369"/>
                  <a:gd name="T67" fmla="*/ 318 h 1519"/>
                  <a:gd name="T68" fmla="*/ 599 w 1369"/>
                  <a:gd name="T69" fmla="*/ 21 h 1519"/>
                  <a:gd name="T70" fmla="*/ 632 w 1369"/>
                  <a:gd name="T71" fmla="*/ 7 h 1519"/>
                  <a:gd name="T72" fmla="*/ 668 w 1369"/>
                  <a:gd name="T73" fmla="*/ 0 h 1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69" h="1519">
                    <a:moveTo>
                      <a:pt x="668" y="0"/>
                    </a:moveTo>
                    <a:lnTo>
                      <a:pt x="702" y="0"/>
                    </a:lnTo>
                    <a:lnTo>
                      <a:pt x="736" y="7"/>
                    </a:lnTo>
                    <a:lnTo>
                      <a:pt x="768" y="21"/>
                    </a:lnTo>
                    <a:lnTo>
                      <a:pt x="1284" y="318"/>
                    </a:lnTo>
                    <a:lnTo>
                      <a:pt x="1313" y="339"/>
                    </a:lnTo>
                    <a:lnTo>
                      <a:pt x="1337" y="364"/>
                    </a:lnTo>
                    <a:lnTo>
                      <a:pt x="1354" y="395"/>
                    </a:lnTo>
                    <a:lnTo>
                      <a:pt x="1364" y="429"/>
                    </a:lnTo>
                    <a:lnTo>
                      <a:pt x="1369" y="465"/>
                    </a:lnTo>
                    <a:lnTo>
                      <a:pt x="1369" y="1054"/>
                    </a:lnTo>
                    <a:lnTo>
                      <a:pt x="1364" y="1090"/>
                    </a:lnTo>
                    <a:lnTo>
                      <a:pt x="1354" y="1124"/>
                    </a:lnTo>
                    <a:lnTo>
                      <a:pt x="1337" y="1154"/>
                    </a:lnTo>
                    <a:lnTo>
                      <a:pt x="1313" y="1181"/>
                    </a:lnTo>
                    <a:lnTo>
                      <a:pt x="1284" y="1201"/>
                    </a:lnTo>
                    <a:lnTo>
                      <a:pt x="768" y="1497"/>
                    </a:lnTo>
                    <a:lnTo>
                      <a:pt x="736" y="1512"/>
                    </a:lnTo>
                    <a:lnTo>
                      <a:pt x="702" y="1519"/>
                    </a:lnTo>
                    <a:lnTo>
                      <a:pt x="668" y="1519"/>
                    </a:lnTo>
                    <a:lnTo>
                      <a:pt x="632" y="1512"/>
                    </a:lnTo>
                    <a:lnTo>
                      <a:pt x="599" y="1497"/>
                    </a:lnTo>
                    <a:lnTo>
                      <a:pt x="85" y="1201"/>
                    </a:lnTo>
                    <a:lnTo>
                      <a:pt x="56" y="1181"/>
                    </a:lnTo>
                    <a:lnTo>
                      <a:pt x="32" y="1154"/>
                    </a:lnTo>
                    <a:lnTo>
                      <a:pt x="15" y="1124"/>
                    </a:lnTo>
                    <a:lnTo>
                      <a:pt x="3" y="1090"/>
                    </a:lnTo>
                    <a:lnTo>
                      <a:pt x="0" y="1054"/>
                    </a:lnTo>
                    <a:lnTo>
                      <a:pt x="0" y="465"/>
                    </a:lnTo>
                    <a:lnTo>
                      <a:pt x="3" y="429"/>
                    </a:lnTo>
                    <a:lnTo>
                      <a:pt x="15" y="395"/>
                    </a:lnTo>
                    <a:lnTo>
                      <a:pt x="32" y="364"/>
                    </a:lnTo>
                    <a:lnTo>
                      <a:pt x="56" y="339"/>
                    </a:lnTo>
                    <a:lnTo>
                      <a:pt x="85" y="318"/>
                    </a:lnTo>
                    <a:lnTo>
                      <a:pt x="599" y="21"/>
                    </a:lnTo>
                    <a:lnTo>
                      <a:pt x="632" y="7"/>
                    </a:lnTo>
                    <a:lnTo>
                      <a:pt x="66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ctr" anchorCtr="0" compatLnSpc="1">
                <a:normAutofit/>
              </a:bodyPr>
              <a:lstStyle/>
              <a:p>
                <a:pPr algn="ctr"/>
                <a:endParaRPr lang="ru-RU" sz="1600" i="1" u="sng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9" name="ïṧļíḍè"/>
              <p:cNvSpPr/>
              <p:nvPr/>
            </p:nvSpPr>
            <p:spPr>
              <a:xfrm>
                <a:off x="1765403" y="1865079"/>
                <a:ext cx="347468" cy="292548"/>
              </a:xfrm>
              <a:custGeom>
                <a:avLst/>
                <a:gdLst>
                  <a:gd name="connsiteX0" fmla="*/ 54158 w 604539"/>
                  <a:gd name="connsiteY0" fmla="*/ 287695 h 508988"/>
                  <a:gd name="connsiteX1" fmla="*/ 242194 w 604539"/>
                  <a:gd name="connsiteY1" fmla="*/ 287695 h 508988"/>
                  <a:gd name="connsiteX2" fmla="*/ 264990 w 604539"/>
                  <a:gd name="connsiteY2" fmla="*/ 306729 h 508988"/>
                  <a:gd name="connsiteX3" fmla="*/ 295264 w 604539"/>
                  <a:gd name="connsiteY3" fmla="*/ 478149 h 508988"/>
                  <a:gd name="connsiteX4" fmla="*/ 296591 w 604539"/>
                  <a:gd name="connsiteY4" fmla="*/ 485739 h 508988"/>
                  <a:gd name="connsiteX5" fmla="*/ 273433 w 604539"/>
                  <a:gd name="connsiteY5" fmla="*/ 508988 h 508988"/>
                  <a:gd name="connsiteX6" fmla="*/ 273071 w 604539"/>
                  <a:gd name="connsiteY6" fmla="*/ 508988 h 508988"/>
                  <a:gd name="connsiteX7" fmla="*/ 23160 w 604539"/>
                  <a:gd name="connsiteY7" fmla="*/ 508988 h 508988"/>
                  <a:gd name="connsiteX8" fmla="*/ 5430 w 604539"/>
                  <a:gd name="connsiteY8" fmla="*/ 500676 h 508988"/>
                  <a:gd name="connsiteX9" fmla="*/ 364 w 604539"/>
                  <a:gd name="connsiteY9" fmla="*/ 481763 h 508988"/>
                  <a:gd name="connsiteX10" fmla="*/ 31241 w 604539"/>
                  <a:gd name="connsiteY10" fmla="*/ 306729 h 508988"/>
                  <a:gd name="connsiteX11" fmla="*/ 54158 w 604539"/>
                  <a:gd name="connsiteY11" fmla="*/ 287695 h 508988"/>
                  <a:gd name="connsiteX12" fmla="*/ 362106 w 604539"/>
                  <a:gd name="connsiteY12" fmla="*/ 287554 h 508988"/>
                  <a:gd name="connsiteX13" fmla="*/ 550142 w 604539"/>
                  <a:gd name="connsiteY13" fmla="*/ 287554 h 508988"/>
                  <a:gd name="connsiteX14" fmla="*/ 572938 w 604539"/>
                  <a:gd name="connsiteY14" fmla="*/ 306710 h 508988"/>
                  <a:gd name="connsiteX15" fmla="*/ 603212 w 604539"/>
                  <a:gd name="connsiteY15" fmla="*/ 478147 h 508988"/>
                  <a:gd name="connsiteX16" fmla="*/ 604539 w 604539"/>
                  <a:gd name="connsiteY16" fmla="*/ 485736 h 508988"/>
                  <a:gd name="connsiteX17" fmla="*/ 581381 w 604539"/>
                  <a:gd name="connsiteY17" fmla="*/ 508988 h 508988"/>
                  <a:gd name="connsiteX18" fmla="*/ 581019 w 604539"/>
                  <a:gd name="connsiteY18" fmla="*/ 508988 h 508988"/>
                  <a:gd name="connsiteX19" fmla="*/ 331108 w 604539"/>
                  <a:gd name="connsiteY19" fmla="*/ 508988 h 508988"/>
                  <a:gd name="connsiteX20" fmla="*/ 313378 w 604539"/>
                  <a:gd name="connsiteY20" fmla="*/ 500675 h 508988"/>
                  <a:gd name="connsiteX21" fmla="*/ 308312 w 604539"/>
                  <a:gd name="connsiteY21" fmla="*/ 481761 h 508988"/>
                  <a:gd name="connsiteX22" fmla="*/ 339189 w 604539"/>
                  <a:gd name="connsiteY22" fmla="*/ 306710 h 508988"/>
                  <a:gd name="connsiteX23" fmla="*/ 362106 w 604539"/>
                  <a:gd name="connsiteY23" fmla="*/ 287554 h 508988"/>
                  <a:gd name="connsiteX24" fmla="*/ 208081 w 604539"/>
                  <a:gd name="connsiteY24" fmla="*/ 54053 h 508988"/>
                  <a:gd name="connsiteX25" fmla="*/ 396118 w 604539"/>
                  <a:gd name="connsiteY25" fmla="*/ 54053 h 508988"/>
                  <a:gd name="connsiteX26" fmla="*/ 419034 w 604539"/>
                  <a:gd name="connsiteY26" fmla="*/ 73201 h 508988"/>
                  <a:gd name="connsiteX27" fmla="*/ 449308 w 604539"/>
                  <a:gd name="connsiteY27" fmla="*/ 244446 h 508988"/>
                  <a:gd name="connsiteX28" fmla="*/ 450635 w 604539"/>
                  <a:gd name="connsiteY28" fmla="*/ 252154 h 508988"/>
                  <a:gd name="connsiteX29" fmla="*/ 427357 w 604539"/>
                  <a:gd name="connsiteY29" fmla="*/ 275275 h 508988"/>
                  <a:gd name="connsiteX30" fmla="*/ 427115 w 604539"/>
                  <a:gd name="connsiteY30" fmla="*/ 275275 h 508988"/>
                  <a:gd name="connsiteX31" fmla="*/ 177204 w 604539"/>
                  <a:gd name="connsiteY31" fmla="*/ 275275 h 508988"/>
                  <a:gd name="connsiteX32" fmla="*/ 159353 w 604539"/>
                  <a:gd name="connsiteY32" fmla="*/ 266966 h 508988"/>
                  <a:gd name="connsiteX33" fmla="*/ 154288 w 604539"/>
                  <a:gd name="connsiteY33" fmla="*/ 248059 h 508988"/>
                  <a:gd name="connsiteX34" fmla="*/ 185285 w 604539"/>
                  <a:gd name="connsiteY34" fmla="*/ 73201 h 508988"/>
                  <a:gd name="connsiteX35" fmla="*/ 208081 w 604539"/>
                  <a:gd name="connsiteY35" fmla="*/ 54053 h 508988"/>
                  <a:gd name="connsiteX36" fmla="*/ 518273 w 604539"/>
                  <a:gd name="connsiteY36" fmla="*/ 0 h 508988"/>
                  <a:gd name="connsiteX37" fmla="*/ 541548 w 604539"/>
                  <a:gd name="connsiteY37" fmla="*/ 23244 h 508988"/>
                  <a:gd name="connsiteX38" fmla="*/ 541548 w 604539"/>
                  <a:gd name="connsiteY38" fmla="*/ 54075 h 508988"/>
                  <a:gd name="connsiteX39" fmla="*/ 572422 w 604539"/>
                  <a:gd name="connsiteY39" fmla="*/ 54075 h 508988"/>
                  <a:gd name="connsiteX40" fmla="*/ 595577 w 604539"/>
                  <a:gd name="connsiteY40" fmla="*/ 77199 h 508988"/>
                  <a:gd name="connsiteX41" fmla="*/ 572422 w 604539"/>
                  <a:gd name="connsiteY41" fmla="*/ 100322 h 508988"/>
                  <a:gd name="connsiteX42" fmla="*/ 541548 w 604539"/>
                  <a:gd name="connsiteY42" fmla="*/ 100322 h 508988"/>
                  <a:gd name="connsiteX43" fmla="*/ 541548 w 604539"/>
                  <a:gd name="connsiteY43" fmla="*/ 131274 h 508988"/>
                  <a:gd name="connsiteX44" fmla="*/ 518273 w 604539"/>
                  <a:gd name="connsiteY44" fmla="*/ 154397 h 508988"/>
                  <a:gd name="connsiteX45" fmla="*/ 495117 w 604539"/>
                  <a:gd name="connsiteY45" fmla="*/ 131274 h 508988"/>
                  <a:gd name="connsiteX46" fmla="*/ 495117 w 604539"/>
                  <a:gd name="connsiteY46" fmla="*/ 100322 h 508988"/>
                  <a:gd name="connsiteX47" fmla="*/ 464244 w 604539"/>
                  <a:gd name="connsiteY47" fmla="*/ 100322 h 508988"/>
                  <a:gd name="connsiteX48" fmla="*/ 440968 w 604539"/>
                  <a:gd name="connsiteY48" fmla="*/ 77199 h 508988"/>
                  <a:gd name="connsiteX49" fmla="*/ 464244 w 604539"/>
                  <a:gd name="connsiteY49" fmla="*/ 54075 h 508988"/>
                  <a:gd name="connsiteX50" fmla="*/ 495117 w 604539"/>
                  <a:gd name="connsiteY50" fmla="*/ 54075 h 508988"/>
                  <a:gd name="connsiteX51" fmla="*/ 495117 w 604539"/>
                  <a:gd name="connsiteY51" fmla="*/ 23244 h 508988"/>
                  <a:gd name="connsiteX52" fmla="*/ 518273 w 604539"/>
                  <a:gd name="connsiteY52" fmla="*/ 0 h 508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604539" h="508988">
                    <a:moveTo>
                      <a:pt x="54158" y="287695"/>
                    </a:moveTo>
                    <a:lnTo>
                      <a:pt x="242194" y="287695"/>
                    </a:lnTo>
                    <a:cubicBezTo>
                      <a:pt x="253411" y="287695"/>
                      <a:pt x="263060" y="295766"/>
                      <a:pt x="264990" y="306729"/>
                    </a:cubicBezTo>
                    <a:lnTo>
                      <a:pt x="295264" y="478149"/>
                    </a:lnTo>
                    <a:cubicBezTo>
                      <a:pt x="296109" y="480559"/>
                      <a:pt x="296591" y="483088"/>
                      <a:pt x="296591" y="485739"/>
                    </a:cubicBezTo>
                    <a:cubicBezTo>
                      <a:pt x="296591" y="498628"/>
                      <a:pt x="286218" y="508988"/>
                      <a:pt x="273433" y="508988"/>
                    </a:cubicBezTo>
                    <a:lnTo>
                      <a:pt x="273071" y="508988"/>
                    </a:lnTo>
                    <a:lnTo>
                      <a:pt x="23160" y="508988"/>
                    </a:lnTo>
                    <a:cubicBezTo>
                      <a:pt x="16285" y="508988"/>
                      <a:pt x="9772" y="505977"/>
                      <a:pt x="5430" y="500676"/>
                    </a:cubicBezTo>
                    <a:cubicBezTo>
                      <a:pt x="967" y="495496"/>
                      <a:pt x="-842" y="488509"/>
                      <a:pt x="364" y="481763"/>
                    </a:cubicBezTo>
                    <a:lnTo>
                      <a:pt x="31241" y="306729"/>
                    </a:lnTo>
                    <a:cubicBezTo>
                      <a:pt x="33171" y="295766"/>
                      <a:pt x="42820" y="287695"/>
                      <a:pt x="54158" y="287695"/>
                    </a:cubicBezTo>
                    <a:close/>
                    <a:moveTo>
                      <a:pt x="362106" y="287554"/>
                    </a:moveTo>
                    <a:lnTo>
                      <a:pt x="550142" y="287554"/>
                    </a:lnTo>
                    <a:cubicBezTo>
                      <a:pt x="561359" y="287554"/>
                      <a:pt x="571008" y="295747"/>
                      <a:pt x="572938" y="306710"/>
                    </a:cubicBezTo>
                    <a:lnTo>
                      <a:pt x="603212" y="478147"/>
                    </a:lnTo>
                    <a:cubicBezTo>
                      <a:pt x="604057" y="480556"/>
                      <a:pt x="604539" y="483086"/>
                      <a:pt x="604539" y="485736"/>
                    </a:cubicBezTo>
                    <a:cubicBezTo>
                      <a:pt x="604539" y="498627"/>
                      <a:pt x="594166" y="508988"/>
                      <a:pt x="581381" y="508988"/>
                    </a:cubicBezTo>
                    <a:lnTo>
                      <a:pt x="581019" y="508988"/>
                    </a:lnTo>
                    <a:lnTo>
                      <a:pt x="331108" y="508988"/>
                    </a:lnTo>
                    <a:cubicBezTo>
                      <a:pt x="324233" y="508988"/>
                      <a:pt x="317720" y="505976"/>
                      <a:pt x="313378" y="500675"/>
                    </a:cubicBezTo>
                    <a:cubicBezTo>
                      <a:pt x="308915" y="495495"/>
                      <a:pt x="307106" y="488507"/>
                      <a:pt x="308312" y="481761"/>
                    </a:cubicBezTo>
                    <a:lnTo>
                      <a:pt x="339189" y="306710"/>
                    </a:lnTo>
                    <a:cubicBezTo>
                      <a:pt x="341119" y="295747"/>
                      <a:pt x="350768" y="287554"/>
                      <a:pt x="362106" y="287554"/>
                    </a:cubicBezTo>
                    <a:close/>
                    <a:moveTo>
                      <a:pt x="208081" y="54053"/>
                    </a:moveTo>
                    <a:lnTo>
                      <a:pt x="396118" y="54053"/>
                    </a:lnTo>
                    <a:cubicBezTo>
                      <a:pt x="407455" y="54053"/>
                      <a:pt x="417104" y="62122"/>
                      <a:pt x="419034" y="73201"/>
                    </a:cubicBezTo>
                    <a:lnTo>
                      <a:pt x="449308" y="244446"/>
                    </a:lnTo>
                    <a:cubicBezTo>
                      <a:pt x="450153" y="246855"/>
                      <a:pt x="450635" y="249504"/>
                      <a:pt x="450635" y="252154"/>
                    </a:cubicBezTo>
                    <a:cubicBezTo>
                      <a:pt x="450635" y="264919"/>
                      <a:pt x="440262" y="275275"/>
                      <a:pt x="427357" y="275275"/>
                    </a:cubicBezTo>
                    <a:lnTo>
                      <a:pt x="427115" y="275275"/>
                    </a:lnTo>
                    <a:lnTo>
                      <a:pt x="177204" y="275275"/>
                    </a:lnTo>
                    <a:cubicBezTo>
                      <a:pt x="170329" y="275275"/>
                      <a:pt x="163816" y="272265"/>
                      <a:pt x="159353" y="266966"/>
                    </a:cubicBezTo>
                    <a:cubicBezTo>
                      <a:pt x="155011" y="261788"/>
                      <a:pt x="153202" y="254803"/>
                      <a:pt x="154288" y="248059"/>
                    </a:cubicBezTo>
                    <a:lnTo>
                      <a:pt x="185285" y="73201"/>
                    </a:lnTo>
                    <a:cubicBezTo>
                      <a:pt x="187215" y="62122"/>
                      <a:pt x="196864" y="54053"/>
                      <a:pt x="208081" y="54053"/>
                    </a:cubicBezTo>
                    <a:close/>
                    <a:moveTo>
                      <a:pt x="518273" y="0"/>
                    </a:moveTo>
                    <a:cubicBezTo>
                      <a:pt x="531177" y="0"/>
                      <a:pt x="541548" y="10358"/>
                      <a:pt x="541548" y="23244"/>
                    </a:cubicBezTo>
                    <a:lnTo>
                      <a:pt x="541548" y="54075"/>
                    </a:lnTo>
                    <a:lnTo>
                      <a:pt x="572422" y="54075"/>
                    </a:lnTo>
                    <a:cubicBezTo>
                      <a:pt x="585205" y="54075"/>
                      <a:pt x="595577" y="64433"/>
                      <a:pt x="595577" y="77199"/>
                    </a:cubicBezTo>
                    <a:cubicBezTo>
                      <a:pt x="595577" y="89965"/>
                      <a:pt x="585205" y="100322"/>
                      <a:pt x="572422" y="100322"/>
                    </a:cubicBezTo>
                    <a:lnTo>
                      <a:pt x="541548" y="100322"/>
                    </a:lnTo>
                    <a:lnTo>
                      <a:pt x="541548" y="131274"/>
                    </a:lnTo>
                    <a:cubicBezTo>
                      <a:pt x="541548" y="144040"/>
                      <a:pt x="531177" y="154397"/>
                      <a:pt x="518273" y="154397"/>
                    </a:cubicBezTo>
                    <a:cubicBezTo>
                      <a:pt x="505489" y="154397"/>
                      <a:pt x="495117" y="144040"/>
                      <a:pt x="495117" y="131274"/>
                    </a:cubicBezTo>
                    <a:lnTo>
                      <a:pt x="495117" y="100322"/>
                    </a:lnTo>
                    <a:lnTo>
                      <a:pt x="464244" y="100322"/>
                    </a:lnTo>
                    <a:cubicBezTo>
                      <a:pt x="451340" y="100322"/>
                      <a:pt x="440968" y="89965"/>
                      <a:pt x="440968" y="77199"/>
                    </a:cubicBezTo>
                    <a:cubicBezTo>
                      <a:pt x="440968" y="64433"/>
                      <a:pt x="451340" y="54075"/>
                      <a:pt x="464244" y="54075"/>
                    </a:cubicBezTo>
                    <a:lnTo>
                      <a:pt x="495117" y="54075"/>
                    </a:lnTo>
                    <a:lnTo>
                      <a:pt x="495117" y="23244"/>
                    </a:lnTo>
                    <a:cubicBezTo>
                      <a:pt x="495117" y="10358"/>
                      <a:pt x="505489" y="0"/>
                      <a:pt x="51827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400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1" name="íṥ1íde"/>
            <p:cNvSpPr/>
            <p:nvPr/>
          </p:nvSpPr>
          <p:spPr>
            <a:xfrm>
              <a:off x="1506517" y="1130300"/>
              <a:ext cx="865241" cy="409575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400" u="sng" dirty="0"/>
                <a:t>Step 1</a:t>
              </a:r>
            </a:p>
          </p:txBody>
        </p:sp>
        <p:grpSp>
          <p:nvGrpSpPr>
            <p:cNvPr id="52" name="ïṣḷîde"/>
            <p:cNvGrpSpPr/>
            <p:nvPr/>
          </p:nvGrpSpPr>
          <p:grpSpPr>
            <a:xfrm>
              <a:off x="1024648" y="3179497"/>
              <a:ext cx="1828978" cy="1847823"/>
              <a:chOff x="913897" y="4286277"/>
              <a:chExt cx="1828978" cy="1847823"/>
            </a:xfrm>
          </p:grpSpPr>
          <p:sp>
            <p:nvSpPr>
              <p:cNvPr id="56" name="ï$ļîḓê"/>
              <p:cNvSpPr txBox="1"/>
              <p:nvPr/>
            </p:nvSpPr>
            <p:spPr>
              <a:xfrm>
                <a:off x="913897" y="4733039"/>
                <a:ext cx="1828978" cy="14010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200" dirty="0"/>
                  <a:t>输入文本。复制粘贴字体时选择保留文本的唯一选项。</a:t>
                </a:r>
                <a:endParaRPr lang="en-US" altLang="zh-CN" sz="1200" dirty="0"/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endParaRPr lang="en-US" altLang="zh-CN" sz="1200" dirty="0"/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200" dirty="0"/>
                  <a:t>… …</a:t>
                </a:r>
              </a:p>
            </p:txBody>
          </p:sp>
          <p:sp>
            <p:nvSpPr>
              <p:cNvPr id="57" name="ïṧlîḋè"/>
              <p:cNvSpPr/>
              <p:nvPr/>
            </p:nvSpPr>
            <p:spPr>
              <a:xfrm>
                <a:off x="913897" y="4286277"/>
                <a:ext cx="1828978" cy="446763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/>
                <a:r>
                  <a:rPr lang="zh-CN" altLang="en-US" sz="1600" b="1" dirty="0"/>
                  <a:t>此处输入文本</a:t>
                </a:r>
              </a:p>
            </p:txBody>
          </p:sp>
        </p:grpSp>
        <p:grpSp>
          <p:nvGrpSpPr>
            <p:cNvPr id="53" name="iśḷidé"/>
            <p:cNvGrpSpPr/>
            <p:nvPr/>
          </p:nvGrpSpPr>
          <p:grpSpPr>
            <a:xfrm>
              <a:off x="1903137" y="2482831"/>
              <a:ext cx="72000" cy="527678"/>
              <a:chOff x="1903137" y="2482831"/>
              <a:chExt cx="72000" cy="527678"/>
            </a:xfrm>
          </p:grpSpPr>
          <p:cxnSp>
            <p:nvCxnSpPr>
              <p:cNvPr id="54" name="直接连接符 53"/>
              <p:cNvCxnSpPr/>
              <p:nvPr/>
            </p:nvCxnSpPr>
            <p:spPr>
              <a:xfrm>
                <a:off x="1939137" y="2482831"/>
                <a:ext cx="0" cy="455678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íšľïḑè"/>
              <p:cNvSpPr/>
              <p:nvPr/>
            </p:nvSpPr>
            <p:spPr>
              <a:xfrm>
                <a:off x="1903137" y="2938509"/>
                <a:ext cx="72000" cy="72000"/>
              </a:xfrm>
              <a:prstGeom prst="ellipse">
                <a:avLst/>
              </a:prstGeom>
              <a:solidFill>
                <a:schemeClr val="accent1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4400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6" name="íṥlide"/>
          <p:cNvGrpSpPr/>
          <p:nvPr/>
        </p:nvGrpSpPr>
        <p:grpSpPr>
          <a:xfrm>
            <a:off x="3106255" y="1342736"/>
            <a:ext cx="1828978" cy="5003800"/>
            <a:chOff x="3099905" y="1130300"/>
            <a:chExt cx="1828978" cy="5003800"/>
          </a:xfrm>
        </p:grpSpPr>
        <p:grpSp>
          <p:nvGrpSpPr>
            <p:cNvPr id="40" name="ïslîdé"/>
            <p:cNvGrpSpPr/>
            <p:nvPr/>
          </p:nvGrpSpPr>
          <p:grpSpPr>
            <a:xfrm>
              <a:off x="3589473" y="1539875"/>
              <a:ext cx="849842" cy="942956"/>
              <a:chOff x="3589473" y="1539875"/>
              <a:chExt cx="849842" cy="942956"/>
            </a:xfrm>
          </p:grpSpPr>
          <p:sp>
            <p:nvSpPr>
              <p:cNvPr id="48" name="ïšľïḓê"/>
              <p:cNvSpPr/>
              <p:nvPr/>
            </p:nvSpPr>
            <p:spPr bwMode="auto">
              <a:xfrm>
                <a:off x="3589473" y="1539875"/>
                <a:ext cx="849842" cy="942956"/>
              </a:xfrm>
              <a:custGeom>
                <a:avLst/>
                <a:gdLst>
                  <a:gd name="T0" fmla="*/ 668 w 1369"/>
                  <a:gd name="T1" fmla="*/ 0 h 1519"/>
                  <a:gd name="T2" fmla="*/ 702 w 1369"/>
                  <a:gd name="T3" fmla="*/ 0 h 1519"/>
                  <a:gd name="T4" fmla="*/ 736 w 1369"/>
                  <a:gd name="T5" fmla="*/ 7 h 1519"/>
                  <a:gd name="T6" fmla="*/ 768 w 1369"/>
                  <a:gd name="T7" fmla="*/ 21 h 1519"/>
                  <a:gd name="T8" fmla="*/ 1284 w 1369"/>
                  <a:gd name="T9" fmla="*/ 318 h 1519"/>
                  <a:gd name="T10" fmla="*/ 1313 w 1369"/>
                  <a:gd name="T11" fmla="*/ 339 h 1519"/>
                  <a:gd name="T12" fmla="*/ 1337 w 1369"/>
                  <a:gd name="T13" fmla="*/ 364 h 1519"/>
                  <a:gd name="T14" fmla="*/ 1354 w 1369"/>
                  <a:gd name="T15" fmla="*/ 395 h 1519"/>
                  <a:gd name="T16" fmla="*/ 1364 w 1369"/>
                  <a:gd name="T17" fmla="*/ 429 h 1519"/>
                  <a:gd name="T18" fmla="*/ 1369 w 1369"/>
                  <a:gd name="T19" fmla="*/ 465 h 1519"/>
                  <a:gd name="T20" fmla="*/ 1369 w 1369"/>
                  <a:gd name="T21" fmla="*/ 1054 h 1519"/>
                  <a:gd name="T22" fmla="*/ 1364 w 1369"/>
                  <a:gd name="T23" fmla="*/ 1090 h 1519"/>
                  <a:gd name="T24" fmla="*/ 1354 w 1369"/>
                  <a:gd name="T25" fmla="*/ 1124 h 1519"/>
                  <a:gd name="T26" fmla="*/ 1337 w 1369"/>
                  <a:gd name="T27" fmla="*/ 1154 h 1519"/>
                  <a:gd name="T28" fmla="*/ 1313 w 1369"/>
                  <a:gd name="T29" fmla="*/ 1181 h 1519"/>
                  <a:gd name="T30" fmla="*/ 1284 w 1369"/>
                  <a:gd name="T31" fmla="*/ 1201 h 1519"/>
                  <a:gd name="T32" fmla="*/ 768 w 1369"/>
                  <a:gd name="T33" fmla="*/ 1497 h 1519"/>
                  <a:gd name="T34" fmla="*/ 736 w 1369"/>
                  <a:gd name="T35" fmla="*/ 1512 h 1519"/>
                  <a:gd name="T36" fmla="*/ 702 w 1369"/>
                  <a:gd name="T37" fmla="*/ 1519 h 1519"/>
                  <a:gd name="T38" fmla="*/ 668 w 1369"/>
                  <a:gd name="T39" fmla="*/ 1519 h 1519"/>
                  <a:gd name="T40" fmla="*/ 632 w 1369"/>
                  <a:gd name="T41" fmla="*/ 1512 h 1519"/>
                  <a:gd name="T42" fmla="*/ 599 w 1369"/>
                  <a:gd name="T43" fmla="*/ 1497 h 1519"/>
                  <a:gd name="T44" fmla="*/ 85 w 1369"/>
                  <a:gd name="T45" fmla="*/ 1201 h 1519"/>
                  <a:gd name="T46" fmla="*/ 56 w 1369"/>
                  <a:gd name="T47" fmla="*/ 1181 h 1519"/>
                  <a:gd name="T48" fmla="*/ 32 w 1369"/>
                  <a:gd name="T49" fmla="*/ 1154 h 1519"/>
                  <a:gd name="T50" fmla="*/ 15 w 1369"/>
                  <a:gd name="T51" fmla="*/ 1124 h 1519"/>
                  <a:gd name="T52" fmla="*/ 3 w 1369"/>
                  <a:gd name="T53" fmla="*/ 1090 h 1519"/>
                  <a:gd name="T54" fmla="*/ 0 w 1369"/>
                  <a:gd name="T55" fmla="*/ 1054 h 1519"/>
                  <a:gd name="T56" fmla="*/ 0 w 1369"/>
                  <a:gd name="T57" fmla="*/ 465 h 1519"/>
                  <a:gd name="T58" fmla="*/ 3 w 1369"/>
                  <a:gd name="T59" fmla="*/ 429 h 1519"/>
                  <a:gd name="T60" fmla="*/ 15 w 1369"/>
                  <a:gd name="T61" fmla="*/ 395 h 1519"/>
                  <a:gd name="T62" fmla="*/ 32 w 1369"/>
                  <a:gd name="T63" fmla="*/ 364 h 1519"/>
                  <a:gd name="T64" fmla="*/ 56 w 1369"/>
                  <a:gd name="T65" fmla="*/ 339 h 1519"/>
                  <a:gd name="T66" fmla="*/ 85 w 1369"/>
                  <a:gd name="T67" fmla="*/ 318 h 1519"/>
                  <a:gd name="T68" fmla="*/ 599 w 1369"/>
                  <a:gd name="T69" fmla="*/ 21 h 1519"/>
                  <a:gd name="T70" fmla="*/ 632 w 1369"/>
                  <a:gd name="T71" fmla="*/ 7 h 1519"/>
                  <a:gd name="T72" fmla="*/ 668 w 1369"/>
                  <a:gd name="T73" fmla="*/ 0 h 1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69" h="1519">
                    <a:moveTo>
                      <a:pt x="668" y="0"/>
                    </a:moveTo>
                    <a:lnTo>
                      <a:pt x="702" y="0"/>
                    </a:lnTo>
                    <a:lnTo>
                      <a:pt x="736" y="7"/>
                    </a:lnTo>
                    <a:lnTo>
                      <a:pt x="768" y="21"/>
                    </a:lnTo>
                    <a:lnTo>
                      <a:pt x="1284" y="318"/>
                    </a:lnTo>
                    <a:lnTo>
                      <a:pt x="1313" y="339"/>
                    </a:lnTo>
                    <a:lnTo>
                      <a:pt x="1337" y="364"/>
                    </a:lnTo>
                    <a:lnTo>
                      <a:pt x="1354" y="395"/>
                    </a:lnTo>
                    <a:lnTo>
                      <a:pt x="1364" y="429"/>
                    </a:lnTo>
                    <a:lnTo>
                      <a:pt x="1369" y="465"/>
                    </a:lnTo>
                    <a:lnTo>
                      <a:pt x="1369" y="1054"/>
                    </a:lnTo>
                    <a:lnTo>
                      <a:pt x="1364" y="1090"/>
                    </a:lnTo>
                    <a:lnTo>
                      <a:pt x="1354" y="1124"/>
                    </a:lnTo>
                    <a:lnTo>
                      <a:pt x="1337" y="1154"/>
                    </a:lnTo>
                    <a:lnTo>
                      <a:pt x="1313" y="1181"/>
                    </a:lnTo>
                    <a:lnTo>
                      <a:pt x="1284" y="1201"/>
                    </a:lnTo>
                    <a:lnTo>
                      <a:pt x="768" y="1497"/>
                    </a:lnTo>
                    <a:lnTo>
                      <a:pt x="736" y="1512"/>
                    </a:lnTo>
                    <a:lnTo>
                      <a:pt x="702" y="1519"/>
                    </a:lnTo>
                    <a:lnTo>
                      <a:pt x="668" y="1519"/>
                    </a:lnTo>
                    <a:lnTo>
                      <a:pt x="632" y="1512"/>
                    </a:lnTo>
                    <a:lnTo>
                      <a:pt x="599" y="1497"/>
                    </a:lnTo>
                    <a:lnTo>
                      <a:pt x="85" y="1201"/>
                    </a:lnTo>
                    <a:lnTo>
                      <a:pt x="56" y="1181"/>
                    </a:lnTo>
                    <a:lnTo>
                      <a:pt x="32" y="1154"/>
                    </a:lnTo>
                    <a:lnTo>
                      <a:pt x="15" y="1124"/>
                    </a:lnTo>
                    <a:lnTo>
                      <a:pt x="3" y="1090"/>
                    </a:lnTo>
                    <a:lnTo>
                      <a:pt x="0" y="1054"/>
                    </a:lnTo>
                    <a:lnTo>
                      <a:pt x="0" y="465"/>
                    </a:lnTo>
                    <a:lnTo>
                      <a:pt x="3" y="429"/>
                    </a:lnTo>
                    <a:lnTo>
                      <a:pt x="15" y="395"/>
                    </a:lnTo>
                    <a:lnTo>
                      <a:pt x="32" y="364"/>
                    </a:lnTo>
                    <a:lnTo>
                      <a:pt x="56" y="339"/>
                    </a:lnTo>
                    <a:lnTo>
                      <a:pt x="85" y="318"/>
                    </a:lnTo>
                    <a:lnTo>
                      <a:pt x="599" y="21"/>
                    </a:lnTo>
                    <a:lnTo>
                      <a:pt x="632" y="7"/>
                    </a:lnTo>
                    <a:lnTo>
                      <a:pt x="66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ctr" anchorCtr="0" compatLnSpc="1">
                <a:normAutofit/>
              </a:bodyPr>
              <a:lstStyle/>
              <a:p>
                <a:pPr algn="ctr"/>
                <a:endParaRPr lang="ru-RU" sz="1600" i="1" u="sng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9" name="ísľïḋê"/>
              <p:cNvSpPr/>
              <p:nvPr/>
            </p:nvSpPr>
            <p:spPr>
              <a:xfrm>
                <a:off x="3840660" y="1858244"/>
                <a:ext cx="347468" cy="306219"/>
              </a:xfrm>
              <a:custGeom>
                <a:avLst/>
                <a:gdLst>
                  <a:gd name="T0" fmla="*/ 2472 w 2641"/>
                  <a:gd name="T1" fmla="*/ 1969 h 2331"/>
                  <a:gd name="T2" fmla="*/ 2472 w 2641"/>
                  <a:gd name="T3" fmla="*/ 1969 h 2331"/>
                  <a:gd name="T4" fmla="*/ 2426 w 2641"/>
                  <a:gd name="T5" fmla="*/ 2194 h 2331"/>
                  <a:gd name="T6" fmla="*/ 2258 w 2641"/>
                  <a:gd name="T7" fmla="*/ 2331 h 2331"/>
                  <a:gd name="T8" fmla="*/ 269 w 2641"/>
                  <a:gd name="T9" fmla="*/ 2331 h 2331"/>
                  <a:gd name="T10" fmla="*/ 101 w 2641"/>
                  <a:gd name="T11" fmla="*/ 2126 h 2331"/>
                  <a:gd name="T12" fmla="*/ 293 w 2641"/>
                  <a:gd name="T13" fmla="*/ 1188 h 2331"/>
                  <a:gd name="T14" fmla="*/ 414 w 2641"/>
                  <a:gd name="T15" fmla="*/ 1052 h 2331"/>
                  <a:gd name="T16" fmla="*/ 414 w 2641"/>
                  <a:gd name="T17" fmla="*/ 1052 h 2331"/>
                  <a:gd name="T18" fmla="*/ 428 w 2641"/>
                  <a:gd name="T19" fmla="*/ 1049 h 2331"/>
                  <a:gd name="T20" fmla="*/ 428 w 2641"/>
                  <a:gd name="T21" fmla="*/ 1048 h 2331"/>
                  <a:gd name="T22" fmla="*/ 441 w 2641"/>
                  <a:gd name="T23" fmla="*/ 1046 h 2331"/>
                  <a:gd name="T24" fmla="*/ 445 w 2641"/>
                  <a:gd name="T25" fmla="*/ 1045 h 2331"/>
                  <a:gd name="T26" fmla="*/ 455 w 2641"/>
                  <a:gd name="T27" fmla="*/ 1044 h 2331"/>
                  <a:gd name="T28" fmla="*/ 470 w 2641"/>
                  <a:gd name="T29" fmla="*/ 1044 h 2331"/>
                  <a:gd name="T30" fmla="*/ 548 w 2641"/>
                  <a:gd name="T31" fmla="*/ 1044 h 2331"/>
                  <a:gd name="T32" fmla="*/ 2118 w 2641"/>
                  <a:gd name="T33" fmla="*/ 1044 h 2331"/>
                  <a:gd name="T34" fmla="*/ 2251 w 2641"/>
                  <a:gd name="T35" fmla="*/ 1044 h 2331"/>
                  <a:gd name="T36" fmla="*/ 2472 w 2641"/>
                  <a:gd name="T37" fmla="*/ 1044 h 2331"/>
                  <a:gd name="T38" fmla="*/ 2555 w 2641"/>
                  <a:gd name="T39" fmla="*/ 1044 h 2331"/>
                  <a:gd name="T40" fmla="*/ 2615 w 2641"/>
                  <a:gd name="T41" fmla="*/ 1068 h 2331"/>
                  <a:gd name="T42" fmla="*/ 2641 w 2641"/>
                  <a:gd name="T43" fmla="*/ 1127 h 2331"/>
                  <a:gd name="T44" fmla="*/ 2639 w 2641"/>
                  <a:gd name="T45" fmla="*/ 1147 h 2331"/>
                  <a:gd name="T46" fmla="*/ 2472 w 2641"/>
                  <a:gd name="T47" fmla="*/ 1969 h 2331"/>
                  <a:gd name="T48" fmla="*/ 2471 w 2641"/>
                  <a:gd name="T49" fmla="*/ 910 h 2331"/>
                  <a:gd name="T50" fmla="*/ 2320 w 2641"/>
                  <a:gd name="T51" fmla="*/ 774 h 2331"/>
                  <a:gd name="T52" fmla="*/ 2251 w 2641"/>
                  <a:gd name="T53" fmla="*/ 774 h 2331"/>
                  <a:gd name="T54" fmla="*/ 2251 w 2641"/>
                  <a:gd name="T55" fmla="*/ 910 h 2331"/>
                  <a:gd name="T56" fmla="*/ 2471 w 2641"/>
                  <a:gd name="T57" fmla="*/ 910 h 2331"/>
                  <a:gd name="T58" fmla="*/ 162 w 2641"/>
                  <a:gd name="T59" fmla="*/ 1162 h 2331"/>
                  <a:gd name="T60" fmla="*/ 414 w 2641"/>
                  <a:gd name="T61" fmla="*/ 915 h 2331"/>
                  <a:gd name="T62" fmla="*/ 414 w 2641"/>
                  <a:gd name="T63" fmla="*/ 548 h 2331"/>
                  <a:gd name="T64" fmla="*/ 178 w 2641"/>
                  <a:gd name="T65" fmla="*/ 548 h 2331"/>
                  <a:gd name="T66" fmla="*/ 0 w 2641"/>
                  <a:gd name="T67" fmla="*/ 726 h 2331"/>
                  <a:gd name="T68" fmla="*/ 0 w 2641"/>
                  <a:gd name="T69" fmla="*/ 1955 h 2331"/>
                  <a:gd name="T70" fmla="*/ 162 w 2641"/>
                  <a:gd name="T71" fmla="*/ 1162 h 2331"/>
                  <a:gd name="T72" fmla="*/ 2118 w 2641"/>
                  <a:gd name="T73" fmla="*/ 75 h 2331"/>
                  <a:gd name="T74" fmla="*/ 2118 w 2641"/>
                  <a:gd name="T75" fmla="*/ 910 h 2331"/>
                  <a:gd name="T76" fmla="*/ 548 w 2641"/>
                  <a:gd name="T77" fmla="*/ 910 h 2331"/>
                  <a:gd name="T78" fmla="*/ 548 w 2641"/>
                  <a:gd name="T79" fmla="*/ 75 h 2331"/>
                  <a:gd name="T80" fmla="*/ 623 w 2641"/>
                  <a:gd name="T81" fmla="*/ 0 h 2331"/>
                  <a:gd name="T82" fmla="*/ 2043 w 2641"/>
                  <a:gd name="T83" fmla="*/ 0 h 2331"/>
                  <a:gd name="T84" fmla="*/ 2118 w 2641"/>
                  <a:gd name="T85" fmla="*/ 75 h 2331"/>
                  <a:gd name="T86" fmla="*/ 1926 w 2641"/>
                  <a:gd name="T87" fmla="*/ 665 h 2331"/>
                  <a:gd name="T88" fmla="*/ 1859 w 2641"/>
                  <a:gd name="T89" fmla="*/ 598 h 2331"/>
                  <a:gd name="T90" fmla="*/ 806 w 2641"/>
                  <a:gd name="T91" fmla="*/ 598 h 2331"/>
                  <a:gd name="T92" fmla="*/ 740 w 2641"/>
                  <a:gd name="T93" fmla="*/ 665 h 2331"/>
                  <a:gd name="T94" fmla="*/ 806 w 2641"/>
                  <a:gd name="T95" fmla="*/ 732 h 2331"/>
                  <a:gd name="T96" fmla="*/ 1859 w 2641"/>
                  <a:gd name="T97" fmla="*/ 732 h 2331"/>
                  <a:gd name="T98" fmla="*/ 1926 w 2641"/>
                  <a:gd name="T99" fmla="*/ 665 h 2331"/>
                  <a:gd name="T100" fmla="*/ 1926 w 2641"/>
                  <a:gd name="T101" fmla="*/ 321 h 2331"/>
                  <a:gd name="T102" fmla="*/ 1859 w 2641"/>
                  <a:gd name="T103" fmla="*/ 254 h 2331"/>
                  <a:gd name="T104" fmla="*/ 806 w 2641"/>
                  <a:gd name="T105" fmla="*/ 254 h 2331"/>
                  <a:gd name="T106" fmla="*/ 740 w 2641"/>
                  <a:gd name="T107" fmla="*/ 321 h 2331"/>
                  <a:gd name="T108" fmla="*/ 806 w 2641"/>
                  <a:gd name="T109" fmla="*/ 388 h 2331"/>
                  <a:gd name="T110" fmla="*/ 1859 w 2641"/>
                  <a:gd name="T111" fmla="*/ 388 h 2331"/>
                  <a:gd name="T112" fmla="*/ 1926 w 2641"/>
                  <a:gd name="T113" fmla="*/ 321 h 2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641" h="2331">
                    <a:moveTo>
                      <a:pt x="2472" y="1969"/>
                    </a:moveTo>
                    <a:lnTo>
                      <a:pt x="2472" y="1969"/>
                    </a:lnTo>
                    <a:lnTo>
                      <a:pt x="2426" y="2194"/>
                    </a:lnTo>
                    <a:cubicBezTo>
                      <a:pt x="2409" y="2274"/>
                      <a:pt x="2339" y="2331"/>
                      <a:pt x="2258" y="2331"/>
                    </a:cubicBezTo>
                    <a:lnTo>
                      <a:pt x="269" y="2331"/>
                    </a:lnTo>
                    <a:cubicBezTo>
                      <a:pt x="161" y="2331"/>
                      <a:pt x="80" y="2232"/>
                      <a:pt x="101" y="2126"/>
                    </a:cubicBezTo>
                    <a:lnTo>
                      <a:pt x="293" y="1188"/>
                    </a:lnTo>
                    <a:cubicBezTo>
                      <a:pt x="306" y="1123"/>
                      <a:pt x="354" y="1072"/>
                      <a:pt x="414" y="1052"/>
                    </a:cubicBezTo>
                    <a:lnTo>
                      <a:pt x="414" y="1052"/>
                    </a:lnTo>
                    <a:cubicBezTo>
                      <a:pt x="419" y="1051"/>
                      <a:pt x="423" y="1050"/>
                      <a:pt x="428" y="1049"/>
                    </a:cubicBezTo>
                    <a:cubicBezTo>
                      <a:pt x="428" y="1049"/>
                      <a:pt x="428" y="1049"/>
                      <a:pt x="428" y="1048"/>
                    </a:cubicBezTo>
                    <a:cubicBezTo>
                      <a:pt x="432" y="1047"/>
                      <a:pt x="437" y="1047"/>
                      <a:pt x="441" y="1046"/>
                    </a:cubicBezTo>
                    <a:cubicBezTo>
                      <a:pt x="442" y="1046"/>
                      <a:pt x="444" y="1046"/>
                      <a:pt x="445" y="1045"/>
                    </a:cubicBezTo>
                    <a:cubicBezTo>
                      <a:pt x="448" y="1045"/>
                      <a:pt x="452" y="1044"/>
                      <a:pt x="455" y="1044"/>
                    </a:cubicBezTo>
                    <a:cubicBezTo>
                      <a:pt x="460" y="1044"/>
                      <a:pt x="465" y="1044"/>
                      <a:pt x="470" y="1044"/>
                    </a:cubicBezTo>
                    <a:lnTo>
                      <a:pt x="548" y="1044"/>
                    </a:lnTo>
                    <a:lnTo>
                      <a:pt x="2118" y="1044"/>
                    </a:lnTo>
                    <a:lnTo>
                      <a:pt x="2251" y="1044"/>
                    </a:lnTo>
                    <a:lnTo>
                      <a:pt x="2472" y="1044"/>
                    </a:lnTo>
                    <a:lnTo>
                      <a:pt x="2555" y="1044"/>
                    </a:lnTo>
                    <a:cubicBezTo>
                      <a:pt x="2579" y="1044"/>
                      <a:pt x="2600" y="1053"/>
                      <a:pt x="2615" y="1068"/>
                    </a:cubicBezTo>
                    <a:cubicBezTo>
                      <a:pt x="2631" y="1084"/>
                      <a:pt x="2640" y="1104"/>
                      <a:pt x="2641" y="1127"/>
                    </a:cubicBezTo>
                    <a:cubicBezTo>
                      <a:pt x="2641" y="1134"/>
                      <a:pt x="2641" y="1140"/>
                      <a:pt x="2639" y="1147"/>
                    </a:cubicBezTo>
                    <a:lnTo>
                      <a:pt x="2472" y="1969"/>
                    </a:lnTo>
                    <a:close/>
                    <a:moveTo>
                      <a:pt x="2471" y="910"/>
                    </a:moveTo>
                    <a:cubicBezTo>
                      <a:pt x="2463" y="834"/>
                      <a:pt x="2398" y="774"/>
                      <a:pt x="2320" y="774"/>
                    </a:cubicBezTo>
                    <a:lnTo>
                      <a:pt x="2251" y="774"/>
                    </a:lnTo>
                    <a:lnTo>
                      <a:pt x="2251" y="910"/>
                    </a:lnTo>
                    <a:lnTo>
                      <a:pt x="2471" y="910"/>
                    </a:lnTo>
                    <a:close/>
                    <a:moveTo>
                      <a:pt x="162" y="1162"/>
                    </a:moveTo>
                    <a:cubicBezTo>
                      <a:pt x="188" y="1034"/>
                      <a:pt x="290" y="938"/>
                      <a:pt x="414" y="915"/>
                    </a:cubicBezTo>
                    <a:lnTo>
                      <a:pt x="414" y="548"/>
                    </a:lnTo>
                    <a:lnTo>
                      <a:pt x="178" y="548"/>
                    </a:lnTo>
                    <a:cubicBezTo>
                      <a:pt x="80" y="548"/>
                      <a:pt x="0" y="628"/>
                      <a:pt x="0" y="726"/>
                    </a:cubicBezTo>
                    <a:lnTo>
                      <a:pt x="0" y="1955"/>
                    </a:lnTo>
                    <a:lnTo>
                      <a:pt x="162" y="1162"/>
                    </a:lnTo>
                    <a:close/>
                    <a:moveTo>
                      <a:pt x="2118" y="75"/>
                    </a:moveTo>
                    <a:lnTo>
                      <a:pt x="2118" y="910"/>
                    </a:lnTo>
                    <a:lnTo>
                      <a:pt x="548" y="910"/>
                    </a:lnTo>
                    <a:lnTo>
                      <a:pt x="548" y="75"/>
                    </a:lnTo>
                    <a:cubicBezTo>
                      <a:pt x="548" y="33"/>
                      <a:pt x="581" y="0"/>
                      <a:pt x="623" y="0"/>
                    </a:cubicBezTo>
                    <a:lnTo>
                      <a:pt x="2043" y="0"/>
                    </a:lnTo>
                    <a:cubicBezTo>
                      <a:pt x="2084" y="0"/>
                      <a:pt x="2118" y="33"/>
                      <a:pt x="2118" y="75"/>
                    </a:cubicBezTo>
                    <a:close/>
                    <a:moveTo>
                      <a:pt x="1926" y="665"/>
                    </a:moveTo>
                    <a:cubicBezTo>
                      <a:pt x="1926" y="628"/>
                      <a:pt x="1896" y="598"/>
                      <a:pt x="1859" y="598"/>
                    </a:cubicBezTo>
                    <a:lnTo>
                      <a:pt x="806" y="598"/>
                    </a:lnTo>
                    <a:cubicBezTo>
                      <a:pt x="769" y="598"/>
                      <a:pt x="740" y="628"/>
                      <a:pt x="740" y="665"/>
                    </a:cubicBezTo>
                    <a:cubicBezTo>
                      <a:pt x="740" y="702"/>
                      <a:pt x="769" y="732"/>
                      <a:pt x="806" y="732"/>
                    </a:cubicBezTo>
                    <a:lnTo>
                      <a:pt x="1859" y="732"/>
                    </a:lnTo>
                    <a:cubicBezTo>
                      <a:pt x="1896" y="732"/>
                      <a:pt x="1926" y="702"/>
                      <a:pt x="1926" y="665"/>
                    </a:cubicBezTo>
                    <a:close/>
                    <a:moveTo>
                      <a:pt x="1926" y="321"/>
                    </a:moveTo>
                    <a:cubicBezTo>
                      <a:pt x="1926" y="284"/>
                      <a:pt x="1896" y="254"/>
                      <a:pt x="1859" y="254"/>
                    </a:cubicBezTo>
                    <a:lnTo>
                      <a:pt x="806" y="254"/>
                    </a:lnTo>
                    <a:cubicBezTo>
                      <a:pt x="769" y="254"/>
                      <a:pt x="740" y="284"/>
                      <a:pt x="740" y="321"/>
                    </a:cubicBezTo>
                    <a:cubicBezTo>
                      <a:pt x="740" y="358"/>
                      <a:pt x="769" y="388"/>
                      <a:pt x="806" y="388"/>
                    </a:cubicBezTo>
                    <a:lnTo>
                      <a:pt x="1859" y="388"/>
                    </a:lnTo>
                    <a:cubicBezTo>
                      <a:pt x="1896" y="388"/>
                      <a:pt x="1926" y="358"/>
                      <a:pt x="1926" y="321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400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1" name="iş1ïḑé"/>
            <p:cNvSpPr/>
            <p:nvPr/>
          </p:nvSpPr>
          <p:spPr>
            <a:xfrm>
              <a:off x="3581774" y="1130300"/>
              <a:ext cx="865241" cy="409575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400" u="sng" dirty="0"/>
                <a:t>Step 2</a:t>
              </a:r>
            </a:p>
          </p:txBody>
        </p:sp>
        <p:grpSp>
          <p:nvGrpSpPr>
            <p:cNvPr id="42" name="iṩḷíḑe"/>
            <p:cNvGrpSpPr/>
            <p:nvPr/>
          </p:nvGrpSpPr>
          <p:grpSpPr>
            <a:xfrm>
              <a:off x="3099905" y="4286277"/>
              <a:ext cx="1828978" cy="1847823"/>
              <a:chOff x="913897" y="4286277"/>
              <a:chExt cx="1828978" cy="1847823"/>
            </a:xfrm>
          </p:grpSpPr>
          <p:sp>
            <p:nvSpPr>
              <p:cNvPr id="46" name="iśḷíďê"/>
              <p:cNvSpPr txBox="1"/>
              <p:nvPr/>
            </p:nvSpPr>
            <p:spPr>
              <a:xfrm>
                <a:off x="913897" y="4733039"/>
                <a:ext cx="1828978" cy="14010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200" dirty="0">
                    <a:solidFill>
                      <a:prstClr val="black"/>
                    </a:solidFill>
                  </a:rPr>
                  <a:t>输入文本。复制粘贴字体时选择保留文本的唯一选项。</a:t>
                </a:r>
                <a:endParaRPr lang="en-US" altLang="zh-CN" sz="1200" dirty="0">
                  <a:solidFill>
                    <a:prstClr val="black"/>
                  </a:solidFill>
                </a:endParaRPr>
              </a:p>
              <a:p>
                <a:pPr lvl="0" algn="ctr">
                  <a:lnSpc>
                    <a:spcPct val="150000"/>
                  </a:lnSpc>
                  <a:spcBef>
                    <a:spcPct val="0"/>
                  </a:spcBef>
                </a:pPr>
                <a:endParaRPr lang="en-US" altLang="zh-CN" sz="1200" dirty="0">
                  <a:solidFill>
                    <a:prstClr val="black"/>
                  </a:solidFill>
                </a:endParaRPr>
              </a:p>
              <a:p>
                <a:pPr lvl="0"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200" dirty="0">
                    <a:solidFill>
                      <a:prstClr val="black"/>
                    </a:solidFill>
                  </a:rPr>
                  <a:t>… …</a:t>
                </a:r>
              </a:p>
            </p:txBody>
          </p:sp>
          <p:sp>
            <p:nvSpPr>
              <p:cNvPr id="47" name="ísľiďé"/>
              <p:cNvSpPr/>
              <p:nvPr/>
            </p:nvSpPr>
            <p:spPr>
              <a:xfrm>
                <a:off x="913897" y="4286277"/>
                <a:ext cx="1828978" cy="446763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/>
                <a:r>
                  <a:rPr lang="zh-CN" altLang="en-US" sz="1600" b="1" dirty="0"/>
                  <a:t>此处输入文本</a:t>
                </a:r>
              </a:p>
            </p:txBody>
          </p:sp>
        </p:grpSp>
        <p:grpSp>
          <p:nvGrpSpPr>
            <p:cNvPr id="43" name="í$ḷiḓè"/>
            <p:cNvGrpSpPr/>
            <p:nvPr/>
          </p:nvGrpSpPr>
          <p:grpSpPr>
            <a:xfrm>
              <a:off x="3978394" y="2482830"/>
              <a:ext cx="72000" cy="1767446"/>
              <a:chOff x="3978394" y="2482830"/>
              <a:chExt cx="72000" cy="1767446"/>
            </a:xfrm>
          </p:grpSpPr>
          <p:cxnSp>
            <p:nvCxnSpPr>
              <p:cNvPr id="44" name="直接连接符 43"/>
              <p:cNvCxnSpPr/>
              <p:nvPr/>
            </p:nvCxnSpPr>
            <p:spPr>
              <a:xfrm>
                <a:off x="4014394" y="2482830"/>
                <a:ext cx="0" cy="1767446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ïśḻîḑe"/>
              <p:cNvSpPr/>
              <p:nvPr/>
            </p:nvSpPr>
            <p:spPr>
              <a:xfrm>
                <a:off x="3978394" y="2938509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4400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" name="î$liḍê"/>
          <p:cNvGrpSpPr/>
          <p:nvPr/>
        </p:nvGrpSpPr>
        <p:grpSpPr>
          <a:xfrm>
            <a:off x="5181512" y="1342736"/>
            <a:ext cx="1828978" cy="3897020"/>
            <a:chOff x="5175162" y="1130300"/>
            <a:chExt cx="1828978" cy="3897020"/>
          </a:xfrm>
        </p:grpSpPr>
        <p:grpSp>
          <p:nvGrpSpPr>
            <p:cNvPr id="30" name="ïsḻiḓe"/>
            <p:cNvGrpSpPr/>
            <p:nvPr/>
          </p:nvGrpSpPr>
          <p:grpSpPr>
            <a:xfrm>
              <a:off x="5664730" y="1539875"/>
              <a:ext cx="849842" cy="942956"/>
              <a:chOff x="5664730" y="1539875"/>
              <a:chExt cx="849842" cy="942956"/>
            </a:xfrm>
          </p:grpSpPr>
          <p:sp>
            <p:nvSpPr>
              <p:cNvPr id="38" name="ïsľïḋé"/>
              <p:cNvSpPr/>
              <p:nvPr/>
            </p:nvSpPr>
            <p:spPr bwMode="auto">
              <a:xfrm>
                <a:off x="5664730" y="1539875"/>
                <a:ext cx="849842" cy="942956"/>
              </a:xfrm>
              <a:custGeom>
                <a:avLst/>
                <a:gdLst>
                  <a:gd name="T0" fmla="*/ 668 w 1369"/>
                  <a:gd name="T1" fmla="*/ 0 h 1519"/>
                  <a:gd name="T2" fmla="*/ 702 w 1369"/>
                  <a:gd name="T3" fmla="*/ 0 h 1519"/>
                  <a:gd name="T4" fmla="*/ 736 w 1369"/>
                  <a:gd name="T5" fmla="*/ 7 h 1519"/>
                  <a:gd name="T6" fmla="*/ 768 w 1369"/>
                  <a:gd name="T7" fmla="*/ 21 h 1519"/>
                  <a:gd name="T8" fmla="*/ 1284 w 1369"/>
                  <a:gd name="T9" fmla="*/ 318 h 1519"/>
                  <a:gd name="T10" fmla="*/ 1313 w 1369"/>
                  <a:gd name="T11" fmla="*/ 339 h 1519"/>
                  <a:gd name="T12" fmla="*/ 1337 w 1369"/>
                  <a:gd name="T13" fmla="*/ 364 h 1519"/>
                  <a:gd name="T14" fmla="*/ 1354 w 1369"/>
                  <a:gd name="T15" fmla="*/ 395 h 1519"/>
                  <a:gd name="T16" fmla="*/ 1364 w 1369"/>
                  <a:gd name="T17" fmla="*/ 429 h 1519"/>
                  <a:gd name="T18" fmla="*/ 1369 w 1369"/>
                  <a:gd name="T19" fmla="*/ 465 h 1519"/>
                  <a:gd name="T20" fmla="*/ 1369 w 1369"/>
                  <a:gd name="T21" fmla="*/ 1054 h 1519"/>
                  <a:gd name="T22" fmla="*/ 1364 w 1369"/>
                  <a:gd name="T23" fmla="*/ 1090 h 1519"/>
                  <a:gd name="T24" fmla="*/ 1354 w 1369"/>
                  <a:gd name="T25" fmla="*/ 1124 h 1519"/>
                  <a:gd name="T26" fmla="*/ 1337 w 1369"/>
                  <a:gd name="T27" fmla="*/ 1154 h 1519"/>
                  <a:gd name="T28" fmla="*/ 1313 w 1369"/>
                  <a:gd name="T29" fmla="*/ 1181 h 1519"/>
                  <a:gd name="T30" fmla="*/ 1284 w 1369"/>
                  <a:gd name="T31" fmla="*/ 1201 h 1519"/>
                  <a:gd name="T32" fmla="*/ 768 w 1369"/>
                  <a:gd name="T33" fmla="*/ 1497 h 1519"/>
                  <a:gd name="T34" fmla="*/ 736 w 1369"/>
                  <a:gd name="T35" fmla="*/ 1512 h 1519"/>
                  <a:gd name="T36" fmla="*/ 702 w 1369"/>
                  <a:gd name="T37" fmla="*/ 1519 h 1519"/>
                  <a:gd name="T38" fmla="*/ 668 w 1369"/>
                  <a:gd name="T39" fmla="*/ 1519 h 1519"/>
                  <a:gd name="T40" fmla="*/ 632 w 1369"/>
                  <a:gd name="T41" fmla="*/ 1512 h 1519"/>
                  <a:gd name="T42" fmla="*/ 599 w 1369"/>
                  <a:gd name="T43" fmla="*/ 1497 h 1519"/>
                  <a:gd name="T44" fmla="*/ 85 w 1369"/>
                  <a:gd name="T45" fmla="*/ 1201 h 1519"/>
                  <a:gd name="T46" fmla="*/ 56 w 1369"/>
                  <a:gd name="T47" fmla="*/ 1181 h 1519"/>
                  <a:gd name="T48" fmla="*/ 32 w 1369"/>
                  <a:gd name="T49" fmla="*/ 1154 h 1519"/>
                  <a:gd name="T50" fmla="*/ 15 w 1369"/>
                  <a:gd name="T51" fmla="*/ 1124 h 1519"/>
                  <a:gd name="T52" fmla="*/ 3 w 1369"/>
                  <a:gd name="T53" fmla="*/ 1090 h 1519"/>
                  <a:gd name="T54" fmla="*/ 0 w 1369"/>
                  <a:gd name="T55" fmla="*/ 1054 h 1519"/>
                  <a:gd name="T56" fmla="*/ 0 w 1369"/>
                  <a:gd name="T57" fmla="*/ 465 h 1519"/>
                  <a:gd name="T58" fmla="*/ 3 w 1369"/>
                  <a:gd name="T59" fmla="*/ 429 h 1519"/>
                  <a:gd name="T60" fmla="*/ 15 w 1369"/>
                  <a:gd name="T61" fmla="*/ 395 h 1519"/>
                  <a:gd name="T62" fmla="*/ 32 w 1369"/>
                  <a:gd name="T63" fmla="*/ 364 h 1519"/>
                  <a:gd name="T64" fmla="*/ 56 w 1369"/>
                  <a:gd name="T65" fmla="*/ 339 h 1519"/>
                  <a:gd name="T66" fmla="*/ 85 w 1369"/>
                  <a:gd name="T67" fmla="*/ 318 h 1519"/>
                  <a:gd name="T68" fmla="*/ 599 w 1369"/>
                  <a:gd name="T69" fmla="*/ 21 h 1519"/>
                  <a:gd name="T70" fmla="*/ 632 w 1369"/>
                  <a:gd name="T71" fmla="*/ 7 h 1519"/>
                  <a:gd name="T72" fmla="*/ 668 w 1369"/>
                  <a:gd name="T73" fmla="*/ 0 h 1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69" h="1519">
                    <a:moveTo>
                      <a:pt x="668" y="0"/>
                    </a:moveTo>
                    <a:lnTo>
                      <a:pt x="702" y="0"/>
                    </a:lnTo>
                    <a:lnTo>
                      <a:pt x="736" y="7"/>
                    </a:lnTo>
                    <a:lnTo>
                      <a:pt x="768" y="21"/>
                    </a:lnTo>
                    <a:lnTo>
                      <a:pt x="1284" y="318"/>
                    </a:lnTo>
                    <a:lnTo>
                      <a:pt x="1313" y="339"/>
                    </a:lnTo>
                    <a:lnTo>
                      <a:pt x="1337" y="364"/>
                    </a:lnTo>
                    <a:lnTo>
                      <a:pt x="1354" y="395"/>
                    </a:lnTo>
                    <a:lnTo>
                      <a:pt x="1364" y="429"/>
                    </a:lnTo>
                    <a:lnTo>
                      <a:pt x="1369" y="465"/>
                    </a:lnTo>
                    <a:lnTo>
                      <a:pt x="1369" y="1054"/>
                    </a:lnTo>
                    <a:lnTo>
                      <a:pt x="1364" y="1090"/>
                    </a:lnTo>
                    <a:lnTo>
                      <a:pt x="1354" y="1124"/>
                    </a:lnTo>
                    <a:lnTo>
                      <a:pt x="1337" y="1154"/>
                    </a:lnTo>
                    <a:lnTo>
                      <a:pt x="1313" y="1181"/>
                    </a:lnTo>
                    <a:lnTo>
                      <a:pt x="1284" y="1201"/>
                    </a:lnTo>
                    <a:lnTo>
                      <a:pt x="768" y="1497"/>
                    </a:lnTo>
                    <a:lnTo>
                      <a:pt x="736" y="1512"/>
                    </a:lnTo>
                    <a:lnTo>
                      <a:pt x="702" y="1519"/>
                    </a:lnTo>
                    <a:lnTo>
                      <a:pt x="668" y="1519"/>
                    </a:lnTo>
                    <a:lnTo>
                      <a:pt x="632" y="1512"/>
                    </a:lnTo>
                    <a:lnTo>
                      <a:pt x="599" y="1497"/>
                    </a:lnTo>
                    <a:lnTo>
                      <a:pt x="85" y="1201"/>
                    </a:lnTo>
                    <a:lnTo>
                      <a:pt x="56" y="1181"/>
                    </a:lnTo>
                    <a:lnTo>
                      <a:pt x="32" y="1154"/>
                    </a:lnTo>
                    <a:lnTo>
                      <a:pt x="15" y="1124"/>
                    </a:lnTo>
                    <a:lnTo>
                      <a:pt x="3" y="1090"/>
                    </a:lnTo>
                    <a:lnTo>
                      <a:pt x="0" y="1054"/>
                    </a:lnTo>
                    <a:lnTo>
                      <a:pt x="0" y="465"/>
                    </a:lnTo>
                    <a:lnTo>
                      <a:pt x="3" y="429"/>
                    </a:lnTo>
                    <a:lnTo>
                      <a:pt x="15" y="395"/>
                    </a:lnTo>
                    <a:lnTo>
                      <a:pt x="32" y="364"/>
                    </a:lnTo>
                    <a:lnTo>
                      <a:pt x="56" y="339"/>
                    </a:lnTo>
                    <a:lnTo>
                      <a:pt x="85" y="318"/>
                    </a:lnTo>
                    <a:lnTo>
                      <a:pt x="599" y="21"/>
                    </a:lnTo>
                    <a:lnTo>
                      <a:pt x="632" y="7"/>
                    </a:lnTo>
                    <a:lnTo>
                      <a:pt x="668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ctr" anchorCtr="0" compatLnSpc="1">
                <a:normAutofit/>
              </a:bodyPr>
              <a:lstStyle/>
              <a:p>
                <a:pPr algn="ctr"/>
                <a:endParaRPr lang="ru-RU" sz="1600" i="1" u="sng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9" name="îşļíḑè"/>
              <p:cNvSpPr/>
              <p:nvPr/>
            </p:nvSpPr>
            <p:spPr>
              <a:xfrm>
                <a:off x="5915917" y="1873786"/>
                <a:ext cx="347468" cy="275133"/>
              </a:xfrm>
              <a:custGeom>
                <a:avLst/>
                <a:gdLst>
                  <a:gd name="connsiteX0" fmla="*/ 66529 w 609120"/>
                  <a:gd name="connsiteY0" fmla="*/ 352898 h 482315"/>
                  <a:gd name="connsiteX1" fmla="*/ 542591 w 609120"/>
                  <a:gd name="connsiteY1" fmla="*/ 352898 h 482315"/>
                  <a:gd name="connsiteX2" fmla="*/ 609120 w 609120"/>
                  <a:gd name="connsiteY2" fmla="*/ 452184 h 482315"/>
                  <a:gd name="connsiteX3" fmla="*/ 609120 w 609120"/>
                  <a:gd name="connsiteY3" fmla="*/ 482315 h 482315"/>
                  <a:gd name="connsiteX4" fmla="*/ 0 w 609120"/>
                  <a:gd name="connsiteY4" fmla="*/ 482315 h 482315"/>
                  <a:gd name="connsiteX5" fmla="*/ 0 w 609120"/>
                  <a:gd name="connsiteY5" fmla="*/ 452184 h 482315"/>
                  <a:gd name="connsiteX6" fmla="*/ 278451 w 609120"/>
                  <a:gd name="connsiteY6" fmla="*/ 214237 h 482315"/>
                  <a:gd name="connsiteX7" fmla="*/ 447314 w 609120"/>
                  <a:gd name="connsiteY7" fmla="*/ 214237 h 482315"/>
                  <a:gd name="connsiteX8" fmla="*/ 447314 w 609120"/>
                  <a:gd name="connsiteY8" fmla="*/ 232866 h 482315"/>
                  <a:gd name="connsiteX9" fmla="*/ 278451 w 609120"/>
                  <a:gd name="connsiteY9" fmla="*/ 232866 h 482315"/>
                  <a:gd name="connsiteX10" fmla="*/ 156937 w 609120"/>
                  <a:gd name="connsiteY10" fmla="*/ 214237 h 482315"/>
                  <a:gd name="connsiteX11" fmla="*/ 235970 w 609120"/>
                  <a:gd name="connsiteY11" fmla="*/ 214237 h 482315"/>
                  <a:gd name="connsiteX12" fmla="*/ 235970 w 609120"/>
                  <a:gd name="connsiteY12" fmla="*/ 232866 h 482315"/>
                  <a:gd name="connsiteX13" fmla="*/ 156937 w 609120"/>
                  <a:gd name="connsiteY13" fmla="*/ 232866 h 482315"/>
                  <a:gd name="connsiteX14" fmla="*/ 278451 w 609120"/>
                  <a:gd name="connsiteY14" fmla="*/ 157149 h 482315"/>
                  <a:gd name="connsiteX15" fmla="*/ 447314 w 609120"/>
                  <a:gd name="connsiteY15" fmla="*/ 157149 h 482315"/>
                  <a:gd name="connsiteX16" fmla="*/ 447314 w 609120"/>
                  <a:gd name="connsiteY16" fmla="*/ 175778 h 482315"/>
                  <a:gd name="connsiteX17" fmla="*/ 278451 w 609120"/>
                  <a:gd name="connsiteY17" fmla="*/ 175778 h 482315"/>
                  <a:gd name="connsiteX18" fmla="*/ 156937 w 609120"/>
                  <a:gd name="connsiteY18" fmla="*/ 157149 h 482315"/>
                  <a:gd name="connsiteX19" fmla="*/ 235970 w 609120"/>
                  <a:gd name="connsiteY19" fmla="*/ 157149 h 482315"/>
                  <a:gd name="connsiteX20" fmla="*/ 235970 w 609120"/>
                  <a:gd name="connsiteY20" fmla="*/ 175778 h 482315"/>
                  <a:gd name="connsiteX21" fmla="*/ 156937 w 609120"/>
                  <a:gd name="connsiteY21" fmla="*/ 175778 h 482315"/>
                  <a:gd name="connsiteX22" fmla="*/ 278451 w 609120"/>
                  <a:gd name="connsiteY22" fmla="*/ 99991 h 482315"/>
                  <a:gd name="connsiteX23" fmla="*/ 447314 w 609120"/>
                  <a:gd name="connsiteY23" fmla="*/ 99991 h 482315"/>
                  <a:gd name="connsiteX24" fmla="*/ 447314 w 609120"/>
                  <a:gd name="connsiteY24" fmla="*/ 118691 h 482315"/>
                  <a:gd name="connsiteX25" fmla="*/ 278451 w 609120"/>
                  <a:gd name="connsiteY25" fmla="*/ 118691 h 482315"/>
                  <a:gd name="connsiteX26" fmla="*/ 156937 w 609120"/>
                  <a:gd name="connsiteY26" fmla="*/ 99991 h 482315"/>
                  <a:gd name="connsiteX27" fmla="*/ 235970 w 609120"/>
                  <a:gd name="connsiteY27" fmla="*/ 99991 h 482315"/>
                  <a:gd name="connsiteX28" fmla="*/ 235970 w 609120"/>
                  <a:gd name="connsiteY28" fmla="*/ 118691 h 482315"/>
                  <a:gd name="connsiteX29" fmla="*/ 156937 w 609120"/>
                  <a:gd name="connsiteY29" fmla="*/ 118691 h 482315"/>
                  <a:gd name="connsiteX30" fmla="*/ 116312 w 609120"/>
                  <a:gd name="connsiteY30" fmla="*/ 41471 h 482315"/>
                  <a:gd name="connsiteX31" fmla="*/ 116312 w 609120"/>
                  <a:gd name="connsiteY31" fmla="*/ 288120 h 482315"/>
                  <a:gd name="connsiteX32" fmla="*/ 493160 w 609120"/>
                  <a:gd name="connsiteY32" fmla="*/ 288120 h 482315"/>
                  <a:gd name="connsiteX33" fmla="*/ 493160 w 609120"/>
                  <a:gd name="connsiteY33" fmla="*/ 41471 h 482315"/>
                  <a:gd name="connsiteX34" fmla="*/ 66684 w 609120"/>
                  <a:gd name="connsiteY34" fmla="*/ 0 h 482315"/>
                  <a:gd name="connsiteX35" fmla="*/ 542788 w 609120"/>
                  <a:gd name="connsiteY35" fmla="*/ 0 h 482315"/>
                  <a:gd name="connsiteX36" fmla="*/ 542788 w 609120"/>
                  <a:gd name="connsiteY36" fmla="*/ 329682 h 482315"/>
                  <a:gd name="connsiteX37" fmla="*/ 66684 w 609120"/>
                  <a:gd name="connsiteY37" fmla="*/ 329682 h 482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609120" h="482315">
                    <a:moveTo>
                      <a:pt x="66529" y="352898"/>
                    </a:moveTo>
                    <a:lnTo>
                      <a:pt x="542591" y="352898"/>
                    </a:lnTo>
                    <a:lnTo>
                      <a:pt x="609120" y="452184"/>
                    </a:lnTo>
                    <a:lnTo>
                      <a:pt x="609120" y="482315"/>
                    </a:lnTo>
                    <a:lnTo>
                      <a:pt x="0" y="482315"/>
                    </a:lnTo>
                    <a:lnTo>
                      <a:pt x="0" y="452184"/>
                    </a:lnTo>
                    <a:close/>
                    <a:moveTo>
                      <a:pt x="278451" y="214237"/>
                    </a:moveTo>
                    <a:lnTo>
                      <a:pt x="447314" y="214237"/>
                    </a:lnTo>
                    <a:lnTo>
                      <a:pt x="447314" y="232866"/>
                    </a:lnTo>
                    <a:lnTo>
                      <a:pt x="278451" y="232866"/>
                    </a:lnTo>
                    <a:close/>
                    <a:moveTo>
                      <a:pt x="156937" y="214237"/>
                    </a:moveTo>
                    <a:lnTo>
                      <a:pt x="235970" y="214237"/>
                    </a:lnTo>
                    <a:lnTo>
                      <a:pt x="235970" y="232866"/>
                    </a:lnTo>
                    <a:lnTo>
                      <a:pt x="156937" y="232866"/>
                    </a:lnTo>
                    <a:close/>
                    <a:moveTo>
                      <a:pt x="278451" y="157149"/>
                    </a:moveTo>
                    <a:lnTo>
                      <a:pt x="447314" y="157149"/>
                    </a:lnTo>
                    <a:lnTo>
                      <a:pt x="447314" y="175778"/>
                    </a:lnTo>
                    <a:lnTo>
                      <a:pt x="278451" y="175778"/>
                    </a:lnTo>
                    <a:close/>
                    <a:moveTo>
                      <a:pt x="156937" y="157149"/>
                    </a:moveTo>
                    <a:lnTo>
                      <a:pt x="235970" y="157149"/>
                    </a:lnTo>
                    <a:lnTo>
                      <a:pt x="235970" y="175778"/>
                    </a:lnTo>
                    <a:lnTo>
                      <a:pt x="156937" y="175778"/>
                    </a:lnTo>
                    <a:close/>
                    <a:moveTo>
                      <a:pt x="278451" y="99991"/>
                    </a:moveTo>
                    <a:lnTo>
                      <a:pt x="447314" y="99991"/>
                    </a:lnTo>
                    <a:lnTo>
                      <a:pt x="447314" y="118691"/>
                    </a:lnTo>
                    <a:lnTo>
                      <a:pt x="278451" y="118691"/>
                    </a:lnTo>
                    <a:close/>
                    <a:moveTo>
                      <a:pt x="156937" y="99991"/>
                    </a:moveTo>
                    <a:lnTo>
                      <a:pt x="235970" y="99991"/>
                    </a:lnTo>
                    <a:lnTo>
                      <a:pt x="235970" y="118691"/>
                    </a:lnTo>
                    <a:lnTo>
                      <a:pt x="156937" y="118691"/>
                    </a:lnTo>
                    <a:close/>
                    <a:moveTo>
                      <a:pt x="116312" y="41471"/>
                    </a:moveTo>
                    <a:lnTo>
                      <a:pt x="116312" y="288120"/>
                    </a:lnTo>
                    <a:lnTo>
                      <a:pt x="493160" y="288120"/>
                    </a:lnTo>
                    <a:lnTo>
                      <a:pt x="493160" y="41471"/>
                    </a:lnTo>
                    <a:close/>
                    <a:moveTo>
                      <a:pt x="66684" y="0"/>
                    </a:moveTo>
                    <a:lnTo>
                      <a:pt x="542788" y="0"/>
                    </a:lnTo>
                    <a:lnTo>
                      <a:pt x="542788" y="329682"/>
                    </a:lnTo>
                    <a:lnTo>
                      <a:pt x="66684" y="329682"/>
                    </a:ln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7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400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1" name="íṣlïďè"/>
            <p:cNvSpPr/>
            <p:nvPr/>
          </p:nvSpPr>
          <p:spPr>
            <a:xfrm>
              <a:off x="5657031" y="1130300"/>
              <a:ext cx="865241" cy="409575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400" u="sng" dirty="0"/>
                <a:t>Step 3</a:t>
              </a:r>
            </a:p>
          </p:txBody>
        </p:sp>
        <p:grpSp>
          <p:nvGrpSpPr>
            <p:cNvPr id="32" name="iśľíďê"/>
            <p:cNvGrpSpPr/>
            <p:nvPr/>
          </p:nvGrpSpPr>
          <p:grpSpPr>
            <a:xfrm>
              <a:off x="5175162" y="3179497"/>
              <a:ext cx="1828978" cy="1847823"/>
              <a:chOff x="913897" y="4286277"/>
              <a:chExt cx="1828978" cy="1847823"/>
            </a:xfrm>
          </p:grpSpPr>
          <p:sp>
            <p:nvSpPr>
              <p:cNvPr id="36" name="îṩ1îḍé"/>
              <p:cNvSpPr txBox="1"/>
              <p:nvPr/>
            </p:nvSpPr>
            <p:spPr>
              <a:xfrm>
                <a:off x="913897" y="4733039"/>
                <a:ext cx="1828978" cy="14010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200" dirty="0">
                    <a:solidFill>
                      <a:prstClr val="black"/>
                    </a:solidFill>
                  </a:rPr>
                  <a:t>输入文本。复制粘贴字体时选择保留文本的唯一选项。</a:t>
                </a:r>
                <a:endParaRPr lang="en-US" altLang="zh-CN" sz="1200" dirty="0">
                  <a:solidFill>
                    <a:prstClr val="black"/>
                  </a:solidFill>
                </a:endParaRPr>
              </a:p>
              <a:p>
                <a:pPr lvl="0" algn="ctr">
                  <a:lnSpc>
                    <a:spcPct val="150000"/>
                  </a:lnSpc>
                  <a:spcBef>
                    <a:spcPct val="0"/>
                  </a:spcBef>
                </a:pPr>
                <a:endParaRPr lang="en-US" altLang="zh-CN" sz="1200" dirty="0">
                  <a:solidFill>
                    <a:prstClr val="black"/>
                  </a:solidFill>
                </a:endParaRPr>
              </a:p>
              <a:p>
                <a:pPr lvl="0"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200" dirty="0">
                    <a:solidFill>
                      <a:prstClr val="black"/>
                    </a:solidFill>
                  </a:rPr>
                  <a:t>… …</a:t>
                </a:r>
              </a:p>
            </p:txBody>
          </p:sp>
          <p:sp>
            <p:nvSpPr>
              <p:cNvPr id="37" name="íślïdê"/>
              <p:cNvSpPr/>
              <p:nvPr/>
            </p:nvSpPr>
            <p:spPr>
              <a:xfrm>
                <a:off x="913897" y="4286277"/>
                <a:ext cx="1828978" cy="446763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/>
                <a:r>
                  <a:rPr lang="zh-CN" altLang="en-US" sz="1600" b="1" dirty="0"/>
                  <a:t>此处输入文本</a:t>
                </a:r>
              </a:p>
            </p:txBody>
          </p:sp>
        </p:grpSp>
        <p:grpSp>
          <p:nvGrpSpPr>
            <p:cNvPr id="33" name="î$ľiḍé"/>
            <p:cNvGrpSpPr/>
            <p:nvPr/>
          </p:nvGrpSpPr>
          <p:grpSpPr>
            <a:xfrm>
              <a:off x="6053651" y="2482831"/>
              <a:ext cx="72000" cy="527678"/>
              <a:chOff x="6053651" y="2482831"/>
              <a:chExt cx="72000" cy="527678"/>
            </a:xfrm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6089651" y="2482831"/>
                <a:ext cx="0" cy="455678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iṩľïdè"/>
              <p:cNvSpPr/>
              <p:nvPr/>
            </p:nvSpPr>
            <p:spPr>
              <a:xfrm>
                <a:off x="6053651" y="2938509"/>
                <a:ext cx="72000" cy="72000"/>
              </a:xfrm>
              <a:prstGeom prst="ellipse">
                <a:avLst/>
              </a:prstGeom>
              <a:solidFill>
                <a:schemeClr val="accent3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4400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" name="íṣḷîḓê"/>
          <p:cNvGrpSpPr/>
          <p:nvPr/>
        </p:nvGrpSpPr>
        <p:grpSpPr>
          <a:xfrm>
            <a:off x="7256769" y="1342736"/>
            <a:ext cx="1828978" cy="5003800"/>
            <a:chOff x="7250419" y="1130300"/>
            <a:chExt cx="1828978" cy="5003800"/>
          </a:xfrm>
        </p:grpSpPr>
        <p:grpSp>
          <p:nvGrpSpPr>
            <p:cNvPr id="20" name="ïṩḷîḓê"/>
            <p:cNvGrpSpPr/>
            <p:nvPr/>
          </p:nvGrpSpPr>
          <p:grpSpPr>
            <a:xfrm>
              <a:off x="7739987" y="1539875"/>
              <a:ext cx="849842" cy="942956"/>
              <a:chOff x="7739987" y="1539875"/>
              <a:chExt cx="849842" cy="942956"/>
            </a:xfrm>
          </p:grpSpPr>
          <p:sp>
            <p:nvSpPr>
              <p:cNvPr id="28" name="i$1iḑê"/>
              <p:cNvSpPr/>
              <p:nvPr/>
            </p:nvSpPr>
            <p:spPr bwMode="auto">
              <a:xfrm>
                <a:off x="7739987" y="1539875"/>
                <a:ext cx="849842" cy="942956"/>
              </a:xfrm>
              <a:custGeom>
                <a:avLst/>
                <a:gdLst>
                  <a:gd name="T0" fmla="*/ 668 w 1369"/>
                  <a:gd name="T1" fmla="*/ 0 h 1519"/>
                  <a:gd name="T2" fmla="*/ 702 w 1369"/>
                  <a:gd name="T3" fmla="*/ 0 h 1519"/>
                  <a:gd name="T4" fmla="*/ 736 w 1369"/>
                  <a:gd name="T5" fmla="*/ 7 h 1519"/>
                  <a:gd name="T6" fmla="*/ 768 w 1369"/>
                  <a:gd name="T7" fmla="*/ 21 h 1519"/>
                  <a:gd name="T8" fmla="*/ 1284 w 1369"/>
                  <a:gd name="T9" fmla="*/ 318 h 1519"/>
                  <a:gd name="T10" fmla="*/ 1313 w 1369"/>
                  <a:gd name="T11" fmla="*/ 339 h 1519"/>
                  <a:gd name="T12" fmla="*/ 1337 w 1369"/>
                  <a:gd name="T13" fmla="*/ 364 h 1519"/>
                  <a:gd name="T14" fmla="*/ 1354 w 1369"/>
                  <a:gd name="T15" fmla="*/ 395 h 1519"/>
                  <a:gd name="T16" fmla="*/ 1364 w 1369"/>
                  <a:gd name="T17" fmla="*/ 429 h 1519"/>
                  <a:gd name="T18" fmla="*/ 1369 w 1369"/>
                  <a:gd name="T19" fmla="*/ 465 h 1519"/>
                  <a:gd name="T20" fmla="*/ 1369 w 1369"/>
                  <a:gd name="T21" fmla="*/ 1054 h 1519"/>
                  <a:gd name="T22" fmla="*/ 1364 w 1369"/>
                  <a:gd name="T23" fmla="*/ 1090 h 1519"/>
                  <a:gd name="T24" fmla="*/ 1354 w 1369"/>
                  <a:gd name="T25" fmla="*/ 1124 h 1519"/>
                  <a:gd name="T26" fmla="*/ 1337 w 1369"/>
                  <a:gd name="T27" fmla="*/ 1154 h 1519"/>
                  <a:gd name="T28" fmla="*/ 1313 w 1369"/>
                  <a:gd name="T29" fmla="*/ 1181 h 1519"/>
                  <a:gd name="T30" fmla="*/ 1284 w 1369"/>
                  <a:gd name="T31" fmla="*/ 1201 h 1519"/>
                  <a:gd name="T32" fmla="*/ 768 w 1369"/>
                  <a:gd name="T33" fmla="*/ 1497 h 1519"/>
                  <a:gd name="T34" fmla="*/ 736 w 1369"/>
                  <a:gd name="T35" fmla="*/ 1512 h 1519"/>
                  <a:gd name="T36" fmla="*/ 702 w 1369"/>
                  <a:gd name="T37" fmla="*/ 1519 h 1519"/>
                  <a:gd name="T38" fmla="*/ 668 w 1369"/>
                  <a:gd name="T39" fmla="*/ 1519 h 1519"/>
                  <a:gd name="T40" fmla="*/ 632 w 1369"/>
                  <a:gd name="T41" fmla="*/ 1512 h 1519"/>
                  <a:gd name="T42" fmla="*/ 599 w 1369"/>
                  <a:gd name="T43" fmla="*/ 1497 h 1519"/>
                  <a:gd name="T44" fmla="*/ 85 w 1369"/>
                  <a:gd name="T45" fmla="*/ 1201 h 1519"/>
                  <a:gd name="T46" fmla="*/ 56 w 1369"/>
                  <a:gd name="T47" fmla="*/ 1181 h 1519"/>
                  <a:gd name="T48" fmla="*/ 32 w 1369"/>
                  <a:gd name="T49" fmla="*/ 1154 h 1519"/>
                  <a:gd name="T50" fmla="*/ 15 w 1369"/>
                  <a:gd name="T51" fmla="*/ 1124 h 1519"/>
                  <a:gd name="T52" fmla="*/ 3 w 1369"/>
                  <a:gd name="T53" fmla="*/ 1090 h 1519"/>
                  <a:gd name="T54" fmla="*/ 0 w 1369"/>
                  <a:gd name="T55" fmla="*/ 1054 h 1519"/>
                  <a:gd name="T56" fmla="*/ 0 w 1369"/>
                  <a:gd name="T57" fmla="*/ 465 h 1519"/>
                  <a:gd name="T58" fmla="*/ 3 w 1369"/>
                  <a:gd name="T59" fmla="*/ 429 h 1519"/>
                  <a:gd name="T60" fmla="*/ 15 w 1369"/>
                  <a:gd name="T61" fmla="*/ 395 h 1519"/>
                  <a:gd name="T62" fmla="*/ 32 w 1369"/>
                  <a:gd name="T63" fmla="*/ 364 h 1519"/>
                  <a:gd name="T64" fmla="*/ 56 w 1369"/>
                  <a:gd name="T65" fmla="*/ 339 h 1519"/>
                  <a:gd name="T66" fmla="*/ 85 w 1369"/>
                  <a:gd name="T67" fmla="*/ 318 h 1519"/>
                  <a:gd name="T68" fmla="*/ 599 w 1369"/>
                  <a:gd name="T69" fmla="*/ 21 h 1519"/>
                  <a:gd name="T70" fmla="*/ 632 w 1369"/>
                  <a:gd name="T71" fmla="*/ 7 h 1519"/>
                  <a:gd name="T72" fmla="*/ 668 w 1369"/>
                  <a:gd name="T73" fmla="*/ 0 h 1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69" h="1519">
                    <a:moveTo>
                      <a:pt x="668" y="0"/>
                    </a:moveTo>
                    <a:lnTo>
                      <a:pt x="702" y="0"/>
                    </a:lnTo>
                    <a:lnTo>
                      <a:pt x="736" y="7"/>
                    </a:lnTo>
                    <a:lnTo>
                      <a:pt x="768" y="21"/>
                    </a:lnTo>
                    <a:lnTo>
                      <a:pt x="1284" y="318"/>
                    </a:lnTo>
                    <a:lnTo>
                      <a:pt x="1313" y="339"/>
                    </a:lnTo>
                    <a:lnTo>
                      <a:pt x="1337" y="364"/>
                    </a:lnTo>
                    <a:lnTo>
                      <a:pt x="1354" y="395"/>
                    </a:lnTo>
                    <a:lnTo>
                      <a:pt x="1364" y="429"/>
                    </a:lnTo>
                    <a:lnTo>
                      <a:pt x="1369" y="465"/>
                    </a:lnTo>
                    <a:lnTo>
                      <a:pt x="1369" y="1054"/>
                    </a:lnTo>
                    <a:lnTo>
                      <a:pt x="1364" y="1090"/>
                    </a:lnTo>
                    <a:lnTo>
                      <a:pt x="1354" y="1124"/>
                    </a:lnTo>
                    <a:lnTo>
                      <a:pt x="1337" y="1154"/>
                    </a:lnTo>
                    <a:lnTo>
                      <a:pt x="1313" y="1181"/>
                    </a:lnTo>
                    <a:lnTo>
                      <a:pt x="1284" y="1201"/>
                    </a:lnTo>
                    <a:lnTo>
                      <a:pt x="768" y="1497"/>
                    </a:lnTo>
                    <a:lnTo>
                      <a:pt x="736" y="1512"/>
                    </a:lnTo>
                    <a:lnTo>
                      <a:pt x="702" y="1519"/>
                    </a:lnTo>
                    <a:lnTo>
                      <a:pt x="668" y="1519"/>
                    </a:lnTo>
                    <a:lnTo>
                      <a:pt x="632" y="1512"/>
                    </a:lnTo>
                    <a:lnTo>
                      <a:pt x="599" y="1497"/>
                    </a:lnTo>
                    <a:lnTo>
                      <a:pt x="85" y="1201"/>
                    </a:lnTo>
                    <a:lnTo>
                      <a:pt x="56" y="1181"/>
                    </a:lnTo>
                    <a:lnTo>
                      <a:pt x="32" y="1154"/>
                    </a:lnTo>
                    <a:lnTo>
                      <a:pt x="15" y="1124"/>
                    </a:lnTo>
                    <a:lnTo>
                      <a:pt x="3" y="1090"/>
                    </a:lnTo>
                    <a:lnTo>
                      <a:pt x="0" y="1054"/>
                    </a:lnTo>
                    <a:lnTo>
                      <a:pt x="0" y="465"/>
                    </a:lnTo>
                    <a:lnTo>
                      <a:pt x="3" y="429"/>
                    </a:lnTo>
                    <a:lnTo>
                      <a:pt x="15" y="395"/>
                    </a:lnTo>
                    <a:lnTo>
                      <a:pt x="32" y="364"/>
                    </a:lnTo>
                    <a:lnTo>
                      <a:pt x="56" y="339"/>
                    </a:lnTo>
                    <a:lnTo>
                      <a:pt x="85" y="318"/>
                    </a:lnTo>
                    <a:lnTo>
                      <a:pt x="599" y="21"/>
                    </a:lnTo>
                    <a:lnTo>
                      <a:pt x="632" y="7"/>
                    </a:lnTo>
                    <a:lnTo>
                      <a:pt x="668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ctr" anchorCtr="0" compatLnSpc="1">
                <a:normAutofit/>
              </a:bodyPr>
              <a:lstStyle/>
              <a:p>
                <a:pPr algn="ctr"/>
                <a:endParaRPr lang="ru-RU" sz="1600" i="1" u="sng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9" name="ísļiḓè"/>
              <p:cNvSpPr/>
              <p:nvPr/>
            </p:nvSpPr>
            <p:spPr>
              <a:xfrm>
                <a:off x="7991174" y="1854385"/>
                <a:ext cx="347468" cy="313935"/>
              </a:xfrm>
              <a:custGeom>
                <a:avLst/>
                <a:gdLst>
                  <a:gd name="connsiteX0" fmla="*/ 462909 w 607639"/>
                  <a:gd name="connsiteY0" fmla="*/ 418947 h 548999"/>
                  <a:gd name="connsiteX1" fmla="*/ 607639 w 607639"/>
                  <a:gd name="connsiteY1" fmla="*/ 418947 h 548999"/>
                  <a:gd name="connsiteX2" fmla="*/ 607639 w 607639"/>
                  <a:gd name="connsiteY2" fmla="*/ 548999 h 548999"/>
                  <a:gd name="connsiteX3" fmla="*/ 462909 w 607639"/>
                  <a:gd name="connsiteY3" fmla="*/ 548999 h 548999"/>
                  <a:gd name="connsiteX4" fmla="*/ 231525 w 607639"/>
                  <a:gd name="connsiteY4" fmla="*/ 418947 h 548999"/>
                  <a:gd name="connsiteX5" fmla="*/ 376114 w 607639"/>
                  <a:gd name="connsiteY5" fmla="*/ 418947 h 548999"/>
                  <a:gd name="connsiteX6" fmla="*/ 376114 w 607639"/>
                  <a:gd name="connsiteY6" fmla="*/ 548999 h 548999"/>
                  <a:gd name="connsiteX7" fmla="*/ 231525 w 607639"/>
                  <a:gd name="connsiteY7" fmla="*/ 548999 h 548999"/>
                  <a:gd name="connsiteX8" fmla="*/ 0 w 607639"/>
                  <a:gd name="connsiteY8" fmla="*/ 418947 h 548999"/>
                  <a:gd name="connsiteX9" fmla="*/ 144659 w 607639"/>
                  <a:gd name="connsiteY9" fmla="*/ 418947 h 548999"/>
                  <a:gd name="connsiteX10" fmla="*/ 144659 w 607639"/>
                  <a:gd name="connsiteY10" fmla="*/ 548999 h 548999"/>
                  <a:gd name="connsiteX11" fmla="*/ 0 w 607639"/>
                  <a:gd name="connsiteY11" fmla="*/ 548999 h 548999"/>
                  <a:gd name="connsiteX12" fmla="*/ 282149 w 607639"/>
                  <a:gd name="connsiteY12" fmla="*/ 231172 h 548999"/>
                  <a:gd name="connsiteX13" fmla="*/ 325490 w 607639"/>
                  <a:gd name="connsiteY13" fmla="*/ 231172 h 548999"/>
                  <a:gd name="connsiteX14" fmla="*/ 325490 w 607639"/>
                  <a:gd name="connsiteY14" fmla="*/ 281751 h 548999"/>
                  <a:gd name="connsiteX15" fmla="*/ 556973 w 607639"/>
                  <a:gd name="connsiteY15" fmla="*/ 281751 h 548999"/>
                  <a:gd name="connsiteX16" fmla="*/ 556973 w 607639"/>
                  <a:gd name="connsiteY16" fmla="*/ 375619 h 548999"/>
                  <a:gd name="connsiteX17" fmla="*/ 513542 w 607639"/>
                  <a:gd name="connsiteY17" fmla="*/ 375619 h 548999"/>
                  <a:gd name="connsiteX18" fmla="*/ 513542 w 607639"/>
                  <a:gd name="connsiteY18" fmla="*/ 325040 h 548999"/>
                  <a:gd name="connsiteX19" fmla="*/ 325490 w 607639"/>
                  <a:gd name="connsiteY19" fmla="*/ 325040 h 548999"/>
                  <a:gd name="connsiteX20" fmla="*/ 325490 w 607639"/>
                  <a:gd name="connsiteY20" fmla="*/ 375619 h 548999"/>
                  <a:gd name="connsiteX21" fmla="*/ 282149 w 607639"/>
                  <a:gd name="connsiteY21" fmla="*/ 375619 h 548999"/>
                  <a:gd name="connsiteX22" fmla="*/ 282149 w 607639"/>
                  <a:gd name="connsiteY22" fmla="*/ 325040 h 548999"/>
                  <a:gd name="connsiteX23" fmla="*/ 94097 w 607639"/>
                  <a:gd name="connsiteY23" fmla="*/ 325040 h 548999"/>
                  <a:gd name="connsiteX24" fmla="*/ 94097 w 607639"/>
                  <a:gd name="connsiteY24" fmla="*/ 375619 h 548999"/>
                  <a:gd name="connsiteX25" fmla="*/ 50666 w 607639"/>
                  <a:gd name="connsiteY25" fmla="*/ 375619 h 548999"/>
                  <a:gd name="connsiteX26" fmla="*/ 50666 w 607639"/>
                  <a:gd name="connsiteY26" fmla="*/ 281751 h 548999"/>
                  <a:gd name="connsiteX27" fmla="*/ 282149 w 607639"/>
                  <a:gd name="connsiteY27" fmla="*/ 281751 h 548999"/>
                  <a:gd name="connsiteX28" fmla="*/ 159125 w 607639"/>
                  <a:gd name="connsiteY28" fmla="*/ 0 h 548999"/>
                  <a:gd name="connsiteX29" fmla="*/ 448514 w 607639"/>
                  <a:gd name="connsiteY29" fmla="*/ 0 h 548999"/>
                  <a:gd name="connsiteX30" fmla="*/ 448514 w 607639"/>
                  <a:gd name="connsiteY30" fmla="*/ 187845 h 548999"/>
                  <a:gd name="connsiteX31" fmla="*/ 159125 w 607639"/>
                  <a:gd name="connsiteY31" fmla="*/ 187845 h 548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607639" h="548999">
                    <a:moveTo>
                      <a:pt x="462909" y="418947"/>
                    </a:moveTo>
                    <a:lnTo>
                      <a:pt x="607639" y="418947"/>
                    </a:lnTo>
                    <a:lnTo>
                      <a:pt x="607639" y="548999"/>
                    </a:lnTo>
                    <a:lnTo>
                      <a:pt x="462909" y="548999"/>
                    </a:lnTo>
                    <a:close/>
                    <a:moveTo>
                      <a:pt x="231525" y="418947"/>
                    </a:moveTo>
                    <a:lnTo>
                      <a:pt x="376114" y="418947"/>
                    </a:lnTo>
                    <a:lnTo>
                      <a:pt x="376114" y="548999"/>
                    </a:lnTo>
                    <a:lnTo>
                      <a:pt x="231525" y="548999"/>
                    </a:lnTo>
                    <a:close/>
                    <a:moveTo>
                      <a:pt x="0" y="418947"/>
                    </a:moveTo>
                    <a:lnTo>
                      <a:pt x="144659" y="418947"/>
                    </a:lnTo>
                    <a:lnTo>
                      <a:pt x="144659" y="548999"/>
                    </a:lnTo>
                    <a:lnTo>
                      <a:pt x="0" y="548999"/>
                    </a:lnTo>
                    <a:close/>
                    <a:moveTo>
                      <a:pt x="282149" y="231172"/>
                    </a:moveTo>
                    <a:lnTo>
                      <a:pt x="325490" y="231172"/>
                    </a:lnTo>
                    <a:lnTo>
                      <a:pt x="325490" y="281751"/>
                    </a:lnTo>
                    <a:lnTo>
                      <a:pt x="556973" y="281751"/>
                    </a:lnTo>
                    <a:lnTo>
                      <a:pt x="556973" y="375619"/>
                    </a:lnTo>
                    <a:lnTo>
                      <a:pt x="513542" y="375619"/>
                    </a:lnTo>
                    <a:lnTo>
                      <a:pt x="513542" y="325040"/>
                    </a:lnTo>
                    <a:lnTo>
                      <a:pt x="325490" y="325040"/>
                    </a:lnTo>
                    <a:lnTo>
                      <a:pt x="325490" y="375619"/>
                    </a:lnTo>
                    <a:lnTo>
                      <a:pt x="282149" y="375619"/>
                    </a:lnTo>
                    <a:lnTo>
                      <a:pt x="282149" y="325040"/>
                    </a:lnTo>
                    <a:lnTo>
                      <a:pt x="94097" y="325040"/>
                    </a:lnTo>
                    <a:lnTo>
                      <a:pt x="94097" y="375619"/>
                    </a:lnTo>
                    <a:lnTo>
                      <a:pt x="50666" y="375619"/>
                    </a:lnTo>
                    <a:lnTo>
                      <a:pt x="50666" y="281751"/>
                    </a:lnTo>
                    <a:lnTo>
                      <a:pt x="282149" y="281751"/>
                    </a:lnTo>
                    <a:close/>
                    <a:moveTo>
                      <a:pt x="159125" y="0"/>
                    </a:moveTo>
                    <a:lnTo>
                      <a:pt x="448514" y="0"/>
                    </a:lnTo>
                    <a:lnTo>
                      <a:pt x="448514" y="187845"/>
                    </a:lnTo>
                    <a:lnTo>
                      <a:pt x="159125" y="187845"/>
                    </a:ln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400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1" name="íşlîde"/>
            <p:cNvSpPr/>
            <p:nvPr/>
          </p:nvSpPr>
          <p:spPr>
            <a:xfrm>
              <a:off x="7732288" y="1130300"/>
              <a:ext cx="865241" cy="409575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400" u="sng" dirty="0"/>
                <a:t>Step 4</a:t>
              </a:r>
            </a:p>
          </p:txBody>
        </p:sp>
        <p:grpSp>
          <p:nvGrpSpPr>
            <p:cNvPr id="22" name="ïṧļíḑe"/>
            <p:cNvGrpSpPr/>
            <p:nvPr/>
          </p:nvGrpSpPr>
          <p:grpSpPr>
            <a:xfrm>
              <a:off x="7250419" y="4286277"/>
              <a:ext cx="1828978" cy="1847823"/>
              <a:chOff x="913897" y="4286277"/>
              <a:chExt cx="1828978" cy="1847823"/>
            </a:xfrm>
          </p:grpSpPr>
          <p:sp>
            <p:nvSpPr>
              <p:cNvPr id="26" name="isļîḍê"/>
              <p:cNvSpPr txBox="1"/>
              <p:nvPr/>
            </p:nvSpPr>
            <p:spPr>
              <a:xfrm>
                <a:off x="913897" y="4733039"/>
                <a:ext cx="1828978" cy="14010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200" dirty="0">
                    <a:solidFill>
                      <a:prstClr val="black"/>
                    </a:solidFill>
                  </a:rPr>
                  <a:t>输入文本。复制粘贴字体时选择保留文本的唯一选项。</a:t>
                </a:r>
                <a:endParaRPr lang="en-US" altLang="zh-CN" sz="1200" dirty="0">
                  <a:solidFill>
                    <a:prstClr val="black"/>
                  </a:solidFill>
                </a:endParaRPr>
              </a:p>
              <a:p>
                <a:pPr lvl="0" algn="ctr">
                  <a:lnSpc>
                    <a:spcPct val="150000"/>
                  </a:lnSpc>
                  <a:spcBef>
                    <a:spcPct val="0"/>
                  </a:spcBef>
                </a:pPr>
                <a:endParaRPr lang="en-US" altLang="zh-CN" sz="1200" dirty="0">
                  <a:solidFill>
                    <a:prstClr val="black"/>
                  </a:solidFill>
                </a:endParaRPr>
              </a:p>
              <a:p>
                <a:pPr lvl="0"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200" dirty="0">
                    <a:solidFill>
                      <a:prstClr val="black"/>
                    </a:solidFill>
                  </a:rPr>
                  <a:t>… …</a:t>
                </a:r>
              </a:p>
            </p:txBody>
          </p:sp>
          <p:sp>
            <p:nvSpPr>
              <p:cNvPr id="27" name="íšḻîḋe"/>
              <p:cNvSpPr/>
              <p:nvPr/>
            </p:nvSpPr>
            <p:spPr>
              <a:xfrm>
                <a:off x="913897" y="4286277"/>
                <a:ext cx="1828978" cy="446763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/>
                <a:r>
                  <a:rPr lang="zh-CN" altLang="en-US" sz="1600" b="1" dirty="0"/>
                  <a:t>此处输入文本</a:t>
                </a:r>
              </a:p>
            </p:txBody>
          </p:sp>
        </p:grpSp>
        <p:grpSp>
          <p:nvGrpSpPr>
            <p:cNvPr id="23" name="îSļîḍe"/>
            <p:cNvGrpSpPr/>
            <p:nvPr/>
          </p:nvGrpSpPr>
          <p:grpSpPr>
            <a:xfrm>
              <a:off x="8128908" y="2482830"/>
              <a:ext cx="72000" cy="1767446"/>
              <a:chOff x="8128908" y="2482830"/>
              <a:chExt cx="72000" cy="1767446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8164908" y="2482830"/>
                <a:ext cx="0" cy="1767446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ïṩļïḓê"/>
              <p:cNvSpPr/>
              <p:nvPr/>
            </p:nvSpPr>
            <p:spPr>
              <a:xfrm>
                <a:off x="8128908" y="2938509"/>
                <a:ext cx="72000" cy="72000"/>
              </a:xfrm>
              <a:prstGeom prst="ellipse">
                <a:avLst/>
              </a:prstGeom>
              <a:solidFill>
                <a:schemeClr val="accent4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4400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9" name="îsľïḑé"/>
          <p:cNvGrpSpPr/>
          <p:nvPr/>
        </p:nvGrpSpPr>
        <p:grpSpPr>
          <a:xfrm>
            <a:off x="9332024" y="1342736"/>
            <a:ext cx="1828978" cy="3897020"/>
            <a:chOff x="9325674" y="1130300"/>
            <a:chExt cx="1828978" cy="3897020"/>
          </a:xfrm>
        </p:grpSpPr>
        <p:grpSp>
          <p:nvGrpSpPr>
            <p:cNvPr id="10" name="ïśḷîḓê"/>
            <p:cNvGrpSpPr/>
            <p:nvPr/>
          </p:nvGrpSpPr>
          <p:grpSpPr>
            <a:xfrm>
              <a:off x="9815242" y="1539875"/>
              <a:ext cx="849842" cy="942956"/>
              <a:chOff x="9815242" y="1539875"/>
              <a:chExt cx="849842" cy="942956"/>
            </a:xfrm>
          </p:grpSpPr>
          <p:sp>
            <p:nvSpPr>
              <p:cNvPr id="18" name="íṡḻiḍè"/>
              <p:cNvSpPr/>
              <p:nvPr/>
            </p:nvSpPr>
            <p:spPr bwMode="auto">
              <a:xfrm>
                <a:off x="9815242" y="1539875"/>
                <a:ext cx="849842" cy="942956"/>
              </a:xfrm>
              <a:custGeom>
                <a:avLst/>
                <a:gdLst>
                  <a:gd name="T0" fmla="*/ 668 w 1369"/>
                  <a:gd name="T1" fmla="*/ 0 h 1519"/>
                  <a:gd name="T2" fmla="*/ 702 w 1369"/>
                  <a:gd name="T3" fmla="*/ 0 h 1519"/>
                  <a:gd name="T4" fmla="*/ 736 w 1369"/>
                  <a:gd name="T5" fmla="*/ 7 h 1519"/>
                  <a:gd name="T6" fmla="*/ 768 w 1369"/>
                  <a:gd name="T7" fmla="*/ 21 h 1519"/>
                  <a:gd name="T8" fmla="*/ 1284 w 1369"/>
                  <a:gd name="T9" fmla="*/ 318 h 1519"/>
                  <a:gd name="T10" fmla="*/ 1313 w 1369"/>
                  <a:gd name="T11" fmla="*/ 339 h 1519"/>
                  <a:gd name="T12" fmla="*/ 1337 w 1369"/>
                  <a:gd name="T13" fmla="*/ 364 h 1519"/>
                  <a:gd name="T14" fmla="*/ 1354 w 1369"/>
                  <a:gd name="T15" fmla="*/ 395 h 1519"/>
                  <a:gd name="T16" fmla="*/ 1364 w 1369"/>
                  <a:gd name="T17" fmla="*/ 429 h 1519"/>
                  <a:gd name="T18" fmla="*/ 1369 w 1369"/>
                  <a:gd name="T19" fmla="*/ 465 h 1519"/>
                  <a:gd name="T20" fmla="*/ 1369 w 1369"/>
                  <a:gd name="T21" fmla="*/ 1054 h 1519"/>
                  <a:gd name="T22" fmla="*/ 1364 w 1369"/>
                  <a:gd name="T23" fmla="*/ 1090 h 1519"/>
                  <a:gd name="T24" fmla="*/ 1354 w 1369"/>
                  <a:gd name="T25" fmla="*/ 1124 h 1519"/>
                  <a:gd name="T26" fmla="*/ 1337 w 1369"/>
                  <a:gd name="T27" fmla="*/ 1154 h 1519"/>
                  <a:gd name="T28" fmla="*/ 1313 w 1369"/>
                  <a:gd name="T29" fmla="*/ 1181 h 1519"/>
                  <a:gd name="T30" fmla="*/ 1284 w 1369"/>
                  <a:gd name="T31" fmla="*/ 1201 h 1519"/>
                  <a:gd name="T32" fmla="*/ 768 w 1369"/>
                  <a:gd name="T33" fmla="*/ 1497 h 1519"/>
                  <a:gd name="T34" fmla="*/ 736 w 1369"/>
                  <a:gd name="T35" fmla="*/ 1512 h 1519"/>
                  <a:gd name="T36" fmla="*/ 702 w 1369"/>
                  <a:gd name="T37" fmla="*/ 1519 h 1519"/>
                  <a:gd name="T38" fmla="*/ 668 w 1369"/>
                  <a:gd name="T39" fmla="*/ 1519 h 1519"/>
                  <a:gd name="T40" fmla="*/ 632 w 1369"/>
                  <a:gd name="T41" fmla="*/ 1512 h 1519"/>
                  <a:gd name="T42" fmla="*/ 599 w 1369"/>
                  <a:gd name="T43" fmla="*/ 1497 h 1519"/>
                  <a:gd name="T44" fmla="*/ 85 w 1369"/>
                  <a:gd name="T45" fmla="*/ 1201 h 1519"/>
                  <a:gd name="T46" fmla="*/ 56 w 1369"/>
                  <a:gd name="T47" fmla="*/ 1181 h 1519"/>
                  <a:gd name="T48" fmla="*/ 32 w 1369"/>
                  <a:gd name="T49" fmla="*/ 1154 h 1519"/>
                  <a:gd name="T50" fmla="*/ 15 w 1369"/>
                  <a:gd name="T51" fmla="*/ 1124 h 1519"/>
                  <a:gd name="T52" fmla="*/ 3 w 1369"/>
                  <a:gd name="T53" fmla="*/ 1090 h 1519"/>
                  <a:gd name="T54" fmla="*/ 0 w 1369"/>
                  <a:gd name="T55" fmla="*/ 1054 h 1519"/>
                  <a:gd name="T56" fmla="*/ 0 w 1369"/>
                  <a:gd name="T57" fmla="*/ 465 h 1519"/>
                  <a:gd name="T58" fmla="*/ 3 w 1369"/>
                  <a:gd name="T59" fmla="*/ 429 h 1519"/>
                  <a:gd name="T60" fmla="*/ 15 w 1369"/>
                  <a:gd name="T61" fmla="*/ 395 h 1519"/>
                  <a:gd name="T62" fmla="*/ 32 w 1369"/>
                  <a:gd name="T63" fmla="*/ 364 h 1519"/>
                  <a:gd name="T64" fmla="*/ 56 w 1369"/>
                  <a:gd name="T65" fmla="*/ 339 h 1519"/>
                  <a:gd name="T66" fmla="*/ 85 w 1369"/>
                  <a:gd name="T67" fmla="*/ 318 h 1519"/>
                  <a:gd name="T68" fmla="*/ 599 w 1369"/>
                  <a:gd name="T69" fmla="*/ 21 h 1519"/>
                  <a:gd name="T70" fmla="*/ 632 w 1369"/>
                  <a:gd name="T71" fmla="*/ 7 h 1519"/>
                  <a:gd name="T72" fmla="*/ 668 w 1369"/>
                  <a:gd name="T73" fmla="*/ 0 h 1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69" h="1519">
                    <a:moveTo>
                      <a:pt x="668" y="0"/>
                    </a:moveTo>
                    <a:lnTo>
                      <a:pt x="702" y="0"/>
                    </a:lnTo>
                    <a:lnTo>
                      <a:pt x="736" y="7"/>
                    </a:lnTo>
                    <a:lnTo>
                      <a:pt x="768" y="21"/>
                    </a:lnTo>
                    <a:lnTo>
                      <a:pt x="1284" y="318"/>
                    </a:lnTo>
                    <a:lnTo>
                      <a:pt x="1313" y="339"/>
                    </a:lnTo>
                    <a:lnTo>
                      <a:pt x="1337" y="364"/>
                    </a:lnTo>
                    <a:lnTo>
                      <a:pt x="1354" y="395"/>
                    </a:lnTo>
                    <a:lnTo>
                      <a:pt x="1364" y="429"/>
                    </a:lnTo>
                    <a:lnTo>
                      <a:pt x="1369" y="465"/>
                    </a:lnTo>
                    <a:lnTo>
                      <a:pt x="1369" y="1054"/>
                    </a:lnTo>
                    <a:lnTo>
                      <a:pt x="1364" y="1090"/>
                    </a:lnTo>
                    <a:lnTo>
                      <a:pt x="1354" y="1124"/>
                    </a:lnTo>
                    <a:lnTo>
                      <a:pt x="1337" y="1154"/>
                    </a:lnTo>
                    <a:lnTo>
                      <a:pt x="1313" y="1181"/>
                    </a:lnTo>
                    <a:lnTo>
                      <a:pt x="1284" y="1201"/>
                    </a:lnTo>
                    <a:lnTo>
                      <a:pt x="768" y="1497"/>
                    </a:lnTo>
                    <a:lnTo>
                      <a:pt x="736" y="1512"/>
                    </a:lnTo>
                    <a:lnTo>
                      <a:pt x="702" y="1519"/>
                    </a:lnTo>
                    <a:lnTo>
                      <a:pt x="668" y="1519"/>
                    </a:lnTo>
                    <a:lnTo>
                      <a:pt x="632" y="1512"/>
                    </a:lnTo>
                    <a:lnTo>
                      <a:pt x="599" y="1497"/>
                    </a:lnTo>
                    <a:lnTo>
                      <a:pt x="85" y="1201"/>
                    </a:lnTo>
                    <a:lnTo>
                      <a:pt x="56" y="1181"/>
                    </a:lnTo>
                    <a:lnTo>
                      <a:pt x="32" y="1154"/>
                    </a:lnTo>
                    <a:lnTo>
                      <a:pt x="15" y="1124"/>
                    </a:lnTo>
                    <a:lnTo>
                      <a:pt x="3" y="1090"/>
                    </a:lnTo>
                    <a:lnTo>
                      <a:pt x="0" y="1054"/>
                    </a:lnTo>
                    <a:lnTo>
                      <a:pt x="0" y="465"/>
                    </a:lnTo>
                    <a:lnTo>
                      <a:pt x="3" y="429"/>
                    </a:lnTo>
                    <a:lnTo>
                      <a:pt x="15" y="395"/>
                    </a:lnTo>
                    <a:lnTo>
                      <a:pt x="32" y="364"/>
                    </a:lnTo>
                    <a:lnTo>
                      <a:pt x="56" y="339"/>
                    </a:lnTo>
                    <a:lnTo>
                      <a:pt x="85" y="318"/>
                    </a:lnTo>
                    <a:lnTo>
                      <a:pt x="599" y="21"/>
                    </a:lnTo>
                    <a:lnTo>
                      <a:pt x="632" y="7"/>
                    </a:lnTo>
                    <a:lnTo>
                      <a:pt x="668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ctr" anchorCtr="0" compatLnSpc="1">
                <a:normAutofit/>
              </a:bodyPr>
              <a:lstStyle/>
              <a:p>
                <a:pPr algn="ctr"/>
                <a:endParaRPr lang="ru-RU" sz="1600" i="1" u="sng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9" name="iśľïḍe"/>
              <p:cNvSpPr/>
              <p:nvPr/>
            </p:nvSpPr>
            <p:spPr>
              <a:xfrm>
                <a:off x="10066429" y="1839538"/>
                <a:ext cx="347468" cy="343630"/>
              </a:xfrm>
              <a:custGeom>
                <a:avLst/>
                <a:gdLst>
                  <a:gd name="connsiteX0" fmla="*/ 466437 w 600511"/>
                  <a:gd name="connsiteY0" fmla="*/ 421770 h 593879"/>
                  <a:gd name="connsiteX1" fmla="*/ 504684 w 600511"/>
                  <a:gd name="connsiteY1" fmla="*/ 459981 h 593879"/>
                  <a:gd name="connsiteX2" fmla="*/ 466437 w 600511"/>
                  <a:gd name="connsiteY2" fmla="*/ 498192 h 593879"/>
                  <a:gd name="connsiteX3" fmla="*/ 428190 w 600511"/>
                  <a:gd name="connsiteY3" fmla="*/ 459981 h 593879"/>
                  <a:gd name="connsiteX4" fmla="*/ 466437 w 600511"/>
                  <a:gd name="connsiteY4" fmla="*/ 421770 h 593879"/>
                  <a:gd name="connsiteX5" fmla="*/ 453390 w 600511"/>
                  <a:gd name="connsiteY5" fmla="*/ 375066 h 593879"/>
                  <a:gd name="connsiteX6" fmla="*/ 421127 w 600511"/>
                  <a:gd name="connsiteY6" fmla="*/ 386990 h 593879"/>
                  <a:gd name="connsiteX7" fmla="*/ 418868 w 600511"/>
                  <a:gd name="connsiteY7" fmla="*/ 392146 h 593879"/>
                  <a:gd name="connsiteX8" fmla="*/ 424031 w 600511"/>
                  <a:gd name="connsiteY8" fmla="*/ 406325 h 593879"/>
                  <a:gd name="connsiteX9" fmla="*/ 423385 w 600511"/>
                  <a:gd name="connsiteY9" fmla="*/ 411481 h 593879"/>
                  <a:gd name="connsiteX10" fmla="*/ 416287 w 600511"/>
                  <a:gd name="connsiteY10" fmla="*/ 413737 h 593879"/>
                  <a:gd name="connsiteX11" fmla="*/ 402414 w 600511"/>
                  <a:gd name="connsiteY11" fmla="*/ 407292 h 593879"/>
                  <a:gd name="connsiteX12" fmla="*/ 397252 w 600511"/>
                  <a:gd name="connsiteY12" fmla="*/ 409226 h 593879"/>
                  <a:gd name="connsiteX13" fmla="*/ 383056 w 600511"/>
                  <a:gd name="connsiteY13" fmla="*/ 440485 h 593879"/>
                  <a:gd name="connsiteX14" fmla="*/ 384669 w 600511"/>
                  <a:gd name="connsiteY14" fmla="*/ 445318 h 593879"/>
                  <a:gd name="connsiteX15" fmla="*/ 398542 w 600511"/>
                  <a:gd name="connsiteY15" fmla="*/ 451764 h 593879"/>
                  <a:gd name="connsiteX16" fmla="*/ 401769 w 600511"/>
                  <a:gd name="connsiteY16" fmla="*/ 455953 h 593879"/>
                  <a:gd name="connsiteX17" fmla="*/ 398220 w 600511"/>
                  <a:gd name="connsiteY17" fmla="*/ 462720 h 593879"/>
                  <a:gd name="connsiteX18" fmla="*/ 384024 w 600511"/>
                  <a:gd name="connsiteY18" fmla="*/ 467876 h 593879"/>
                  <a:gd name="connsiteX19" fmla="*/ 381766 w 600511"/>
                  <a:gd name="connsiteY19" fmla="*/ 472710 h 593879"/>
                  <a:gd name="connsiteX20" fmla="*/ 393380 w 600511"/>
                  <a:gd name="connsiteY20" fmla="*/ 504936 h 593879"/>
                  <a:gd name="connsiteX21" fmla="*/ 398542 w 600511"/>
                  <a:gd name="connsiteY21" fmla="*/ 507192 h 593879"/>
                  <a:gd name="connsiteX22" fmla="*/ 412738 w 600511"/>
                  <a:gd name="connsiteY22" fmla="*/ 502036 h 593879"/>
                  <a:gd name="connsiteX23" fmla="*/ 417900 w 600511"/>
                  <a:gd name="connsiteY23" fmla="*/ 502680 h 593879"/>
                  <a:gd name="connsiteX24" fmla="*/ 420159 w 600511"/>
                  <a:gd name="connsiteY24" fmla="*/ 510092 h 593879"/>
                  <a:gd name="connsiteX25" fmla="*/ 413706 w 600511"/>
                  <a:gd name="connsiteY25" fmla="*/ 523949 h 593879"/>
                  <a:gd name="connsiteX26" fmla="*/ 415642 w 600511"/>
                  <a:gd name="connsiteY26" fmla="*/ 528783 h 593879"/>
                  <a:gd name="connsiteX27" fmla="*/ 446937 w 600511"/>
                  <a:gd name="connsiteY27" fmla="*/ 543285 h 593879"/>
                  <a:gd name="connsiteX28" fmla="*/ 451777 w 600511"/>
                  <a:gd name="connsiteY28" fmla="*/ 541351 h 593879"/>
                  <a:gd name="connsiteX29" fmla="*/ 458230 w 600511"/>
                  <a:gd name="connsiteY29" fmla="*/ 527494 h 593879"/>
                  <a:gd name="connsiteX30" fmla="*/ 462424 w 600511"/>
                  <a:gd name="connsiteY30" fmla="*/ 524272 h 593879"/>
                  <a:gd name="connsiteX31" fmla="*/ 469199 w 600511"/>
                  <a:gd name="connsiteY31" fmla="*/ 528139 h 593879"/>
                  <a:gd name="connsiteX32" fmla="*/ 474361 w 600511"/>
                  <a:gd name="connsiteY32" fmla="*/ 542318 h 593879"/>
                  <a:gd name="connsiteX33" fmla="*/ 479201 w 600511"/>
                  <a:gd name="connsiteY33" fmla="*/ 544574 h 593879"/>
                  <a:gd name="connsiteX34" fmla="*/ 511464 w 600511"/>
                  <a:gd name="connsiteY34" fmla="*/ 532650 h 593879"/>
                  <a:gd name="connsiteX35" fmla="*/ 513723 w 600511"/>
                  <a:gd name="connsiteY35" fmla="*/ 527816 h 593879"/>
                  <a:gd name="connsiteX36" fmla="*/ 508560 w 600511"/>
                  <a:gd name="connsiteY36" fmla="*/ 513315 h 593879"/>
                  <a:gd name="connsiteX37" fmla="*/ 509206 w 600511"/>
                  <a:gd name="connsiteY37" fmla="*/ 508159 h 593879"/>
                  <a:gd name="connsiteX38" fmla="*/ 516626 w 600511"/>
                  <a:gd name="connsiteY38" fmla="*/ 506225 h 593879"/>
                  <a:gd name="connsiteX39" fmla="*/ 530500 w 600511"/>
                  <a:gd name="connsiteY39" fmla="*/ 512348 h 593879"/>
                  <a:gd name="connsiteX40" fmla="*/ 535339 w 600511"/>
                  <a:gd name="connsiteY40" fmla="*/ 510737 h 593879"/>
                  <a:gd name="connsiteX41" fmla="*/ 549858 w 600511"/>
                  <a:gd name="connsiteY41" fmla="*/ 479478 h 593879"/>
                  <a:gd name="connsiteX42" fmla="*/ 547922 w 600511"/>
                  <a:gd name="connsiteY42" fmla="*/ 474322 h 593879"/>
                  <a:gd name="connsiteX43" fmla="*/ 534049 w 600511"/>
                  <a:gd name="connsiteY43" fmla="*/ 467876 h 593879"/>
                  <a:gd name="connsiteX44" fmla="*/ 531145 w 600511"/>
                  <a:gd name="connsiteY44" fmla="*/ 461109 h 593879"/>
                  <a:gd name="connsiteX45" fmla="*/ 534694 w 600511"/>
                  <a:gd name="connsiteY45" fmla="*/ 457242 h 593879"/>
                  <a:gd name="connsiteX46" fmla="*/ 548890 w 600511"/>
                  <a:gd name="connsiteY46" fmla="*/ 451764 h 593879"/>
                  <a:gd name="connsiteX47" fmla="*/ 551148 w 600511"/>
                  <a:gd name="connsiteY47" fmla="*/ 446930 h 593879"/>
                  <a:gd name="connsiteX48" fmla="*/ 539211 w 600511"/>
                  <a:gd name="connsiteY48" fmla="*/ 414704 h 593879"/>
                  <a:gd name="connsiteX49" fmla="*/ 534371 w 600511"/>
                  <a:gd name="connsiteY49" fmla="*/ 412448 h 593879"/>
                  <a:gd name="connsiteX50" fmla="*/ 520175 w 600511"/>
                  <a:gd name="connsiteY50" fmla="*/ 417604 h 593879"/>
                  <a:gd name="connsiteX51" fmla="*/ 514691 w 600511"/>
                  <a:gd name="connsiteY51" fmla="*/ 416960 h 593879"/>
                  <a:gd name="connsiteX52" fmla="*/ 512755 w 600511"/>
                  <a:gd name="connsiteY52" fmla="*/ 409548 h 593879"/>
                  <a:gd name="connsiteX53" fmla="*/ 518885 w 600511"/>
                  <a:gd name="connsiteY53" fmla="*/ 396013 h 593879"/>
                  <a:gd name="connsiteX54" fmla="*/ 516949 w 600511"/>
                  <a:gd name="connsiteY54" fmla="*/ 390857 h 593879"/>
                  <a:gd name="connsiteX55" fmla="*/ 485976 w 600511"/>
                  <a:gd name="connsiteY55" fmla="*/ 376355 h 593879"/>
                  <a:gd name="connsiteX56" fmla="*/ 480814 w 600511"/>
                  <a:gd name="connsiteY56" fmla="*/ 378289 h 593879"/>
                  <a:gd name="connsiteX57" fmla="*/ 474361 w 600511"/>
                  <a:gd name="connsiteY57" fmla="*/ 392146 h 593879"/>
                  <a:gd name="connsiteX58" fmla="*/ 470167 w 600511"/>
                  <a:gd name="connsiteY58" fmla="*/ 395368 h 593879"/>
                  <a:gd name="connsiteX59" fmla="*/ 463714 w 600511"/>
                  <a:gd name="connsiteY59" fmla="*/ 391824 h 593879"/>
                  <a:gd name="connsiteX60" fmla="*/ 458230 w 600511"/>
                  <a:gd name="connsiteY60" fmla="*/ 377322 h 593879"/>
                  <a:gd name="connsiteX61" fmla="*/ 453390 w 600511"/>
                  <a:gd name="connsiteY61" fmla="*/ 375066 h 593879"/>
                  <a:gd name="connsiteX62" fmla="*/ 0 w 600511"/>
                  <a:gd name="connsiteY62" fmla="*/ 372515 h 593879"/>
                  <a:gd name="connsiteX63" fmla="*/ 233292 w 600511"/>
                  <a:gd name="connsiteY63" fmla="*/ 465626 h 593879"/>
                  <a:gd name="connsiteX64" fmla="*/ 305248 w 600511"/>
                  <a:gd name="connsiteY64" fmla="*/ 461116 h 593879"/>
                  <a:gd name="connsiteX65" fmla="*/ 332998 w 600511"/>
                  <a:gd name="connsiteY65" fmla="*/ 549716 h 593879"/>
                  <a:gd name="connsiteX66" fmla="*/ 233292 w 600511"/>
                  <a:gd name="connsiteY66" fmla="*/ 558737 h 593879"/>
                  <a:gd name="connsiteX67" fmla="*/ 0 w 600511"/>
                  <a:gd name="connsiteY67" fmla="*/ 465626 h 593879"/>
                  <a:gd name="connsiteX68" fmla="*/ 466295 w 600511"/>
                  <a:gd name="connsiteY68" fmla="*/ 326083 h 593879"/>
                  <a:gd name="connsiteX69" fmla="*/ 600511 w 600511"/>
                  <a:gd name="connsiteY69" fmla="*/ 459820 h 593879"/>
                  <a:gd name="connsiteX70" fmla="*/ 466295 w 600511"/>
                  <a:gd name="connsiteY70" fmla="*/ 593879 h 593879"/>
                  <a:gd name="connsiteX71" fmla="*/ 332080 w 600511"/>
                  <a:gd name="connsiteY71" fmla="*/ 459820 h 593879"/>
                  <a:gd name="connsiteX72" fmla="*/ 466295 w 600511"/>
                  <a:gd name="connsiteY72" fmla="*/ 326083 h 593879"/>
                  <a:gd name="connsiteX73" fmla="*/ 0 w 600511"/>
                  <a:gd name="connsiteY73" fmla="*/ 232654 h 593879"/>
                  <a:gd name="connsiteX74" fmla="*/ 233309 w 600511"/>
                  <a:gd name="connsiteY74" fmla="*/ 326103 h 593879"/>
                  <a:gd name="connsiteX75" fmla="*/ 466296 w 600511"/>
                  <a:gd name="connsiteY75" fmla="*/ 232654 h 593879"/>
                  <a:gd name="connsiteX76" fmla="*/ 466296 w 600511"/>
                  <a:gd name="connsiteY76" fmla="*/ 299035 h 593879"/>
                  <a:gd name="connsiteX77" fmla="*/ 312370 w 600511"/>
                  <a:gd name="connsiteY77" fmla="*/ 413429 h 593879"/>
                  <a:gd name="connsiteX78" fmla="*/ 233309 w 600511"/>
                  <a:gd name="connsiteY78" fmla="*/ 419229 h 593879"/>
                  <a:gd name="connsiteX79" fmla="*/ 0 w 600511"/>
                  <a:gd name="connsiteY79" fmla="*/ 326103 h 593879"/>
                  <a:gd name="connsiteX80" fmla="*/ 233309 w 600511"/>
                  <a:gd name="connsiteY80" fmla="*/ 23200 h 593879"/>
                  <a:gd name="connsiteX81" fmla="*/ 23234 w 600511"/>
                  <a:gd name="connsiteY81" fmla="*/ 93123 h 593879"/>
                  <a:gd name="connsiteX82" fmla="*/ 233309 w 600511"/>
                  <a:gd name="connsiteY82" fmla="*/ 163046 h 593879"/>
                  <a:gd name="connsiteX83" fmla="*/ 443062 w 600511"/>
                  <a:gd name="connsiteY83" fmla="*/ 93123 h 593879"/>
                  <a:gd name="connsiteX84" fmla="*/ 233309 w 600511"/>
                  <a:gd name="connsiteY84" fmla="*/ 23200 h 593879"/>
                  <a:gd name="connsiteX85" fmla="*/ 233309 w 600511"/>
                  <a:gd name="connsiteY85" fmla="*/ 0 h 593879"/>
                  <a:gd name="connsiteX86" fmla="*/ 466296 w 600511"/>
                  <a:gd name="connsiteY86" fmla="*/ 93123 h 593879"/>
                  <a:gd name="connsiteX87" fmla="*/ 466296 w 600511"/>
                  <a:gd name="connsiteY87" fmla="*/ 186246 h 593879"/>
                  <a:gd name="connsiteX88" fmla="*/ 233309 w 600511"/>
                  <a:gd name="connsiteY88" fmla="*/ 279369 h 593879"/>
                  <a:gd name="connsiteX89" fmla="*/ 0 w 600511"/>
                  <a:gd name="connsiteY89" fmla="*/ 186246 h 593879"/>
                  <a:gd name="connsiteX90" fmla="*/ 0 w 600511"/>
                  <a:gd name="connsiteY90" fmla="*/ 93123 h 593879"/>
                  <a:gd name="connsiteX91" fmla="*/ 233309 w 600511"/>
                  <a:gd name="connsiteY91" fmla="*/ 0 h 593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</a:cxnLst>
                <a:rect l="l" t="t" r="r" b="b"/>
                <a:pathLst>
                  <a:path w="600511" h="593879">
                    <a:moveTo>
                      <a:pt x="466437" y="421770"/>
                    </a:moveTo>
                    <a:cubicBezTo>
                      <a:pt x="487560" y="421770"/>
                      <a:pt x="504684" y="438878"/>
                      <a:pt x="504684" y="459981"/>
                    </a:cubicBezTo>
                    <a:cubicBezTo>
                      <a:pt x="504684" y="481084"/>
                      <a:pt x="487560" y="498192"/>
                      <a:pt x="466437" y="498192"/>
                    </a:cubicBezTo>
                    <a:cubicBezTo>
                      <a:pt x="445314" y="498192"/>
                      <a:pt x="428190" y="481084"/>
                      <a:pt x="428190" y="459981"/>
                    </a:cubicBezTo>
                    <a:cubicBezTo>
                      <a:pt x="428190" y="438878"/>
                      <a:pt x="445314" y="421770"/>
                      <a:pt x="466437" y="421770"/>
                    </a:cubicBezTo>
                    <a:close/>
                    <a:moveTo>
                      <a:pt x="453390" y="375066"/>
                    </a:moveTo>
                    <a:lnTo>
                      <a:pt x="421127" y="386990"/>
                    </a:lnTo>
                    <a:cubicBezTo>
                      <a:pt x="419191" y="387957"/>
                      <a:pt x="418223" y="389890"/>
                      <a:pt x="418868" y="392146"/>
                    </a:cubicBezTo>
                    <a:lnTo>
                      <a:pt x="424031" y="406325"/>
                    </a:lnTo>
                    <a:cubicBezTo>
                      <a:pt x="424998" y="408259"/>
                      <a:pt x="424676" y="410515"/>
                      <a:pt x="423385" y="411481"/>
                    </a:cubicBezTo>
                    <a:cubicBezTo>
                      <a:pt x="422417" y="412448"/>
                      <a:pt x="418223" y="414382"/>
                      <a:pt x="416287" y="413737"/>
                    </a:cubicBezTo>
                    <a:lnTo>
                      <a:pt x="402414" y="407292"/>
                    </a:lnTo>
                    <a:cubicBezTo>
                      <a:pt x="400478" y="406325"/>
                      <a:pt x="398220" y="407292"/>
                      <a:pt x="397252" y="409226"/>
                    </a:cubicBezTo>
                    <a:lnTo>
                      <a:pt x="383056" y="440485"/>
                    </a:lnTo>
                    <a:cubicBezTo>
                      <a:pt x="382088" y="442096"/>
                      <a:pt x="383056" y="444674"/>
                      <a:pt x="384669" y="445318"/>
                    </a:cubicBezTo>
                    <a:lnTo>
                      <a:pt x="398542" y="451764"/>
                    </a:lnTo>
                    <a:cubicBezTo>
                      <a:pt x="400478" y="452730"/>
                      <a:pt x="402091" y="454664"/>
                      <a:pt x="401769" y="455953"/>
                    </a:cubicBezTo>
                    <a:cubicBezTo>
                      <a:pt x="401769" y="457564"/>
                      <a:pt x="400156" y="462076"/>
                      <a:pt x="398220" y="462720"/>
                    </a:cubicBezTo>
                    <a:lnTo>
                      <a:pt x="384024" y="467876"/>
                    </a:lnTo>
                    <a:cubicBezTo>
                      <a:pt x="382088" y="468521"/>
                      <a:pt x="381120" y="470777"/>
                      <a:pt x="381766" y="472710"/>
                    </a:cubicBezTo>
                    <a:lnTo>
                      <a:pt x="393380" y="504936"/>
                    </a:lnTo>
                    <a:cubicBezTo>
                      <a:pt x="394348" y="506870"/>
                      <a:pt x="396607" y="507836"/>
                      <a:pt x="398542" y="507192"/>
                    </a:cubicBezTo>
                    <a:lnTo>
                      <a:pt x="412738" y="502036"/>
                    </a:lnTo>
                    <a:cubicBezTo>
                      <a:pt x="414674" y="501391"/>
                      <a:pt x="417255" y="501713"/>
                      <a:pt x="417900" y="502680"/>
                    </a:cubicBezTo>
                    <a:cubicBezTo>
                      <a:pt x="418868" y="503969"/>
                      <a:pt x="421127" y="508159"/>
                      <a:pt x="420159" y="510092"/>
                    </a:cubicBezTo>
                    <a:lnTo>
                      <a:pt x="413706" y="523949"/>
                    </a:lnTo>
                    <a:cubicBezTo>
                      <a:pt x="412738" y="525561"/>
                      <a:pt x="413706" y="527816"/>
                      <a:pt x="415642" y="528783"/>
                    </a:cubicBezTo>
                    <a:lnTo>
                      <a:pt x="446937" y="543285"/>
                    </a:lnTo>
                    <a:cubicBezTo>
                      <a:pt x="448873" y="544251"/>
                      <a:pt x="451132" y="543285"/>
                      <a:pt x="451777" y="541351"/>
                    </a:cubicBezTo>
                    <a:lnTo>
                      <a:pt x="458230" y="527494"/>
                    </a:lnTo>
                    <a:cubicBezTo>
                      <a:pt x="459198" y="525561"/>
                      <a:pt x="461133" y="524272"/>
                      <a:pt x="462424" y="524272"/>
                    </a:cubicBezTo>
                    <a:cubicBezTo>
                      <a:pt x="464037" y="524272"/>
                      <a:pt x="468554" y="525883"/>
                      <a:pt x="469199" y="528139"/>
                    </a:cubicBezTo>
                    <a:lnTo>
                      <a:pt x="474361" y="542318"/>
                    </a:lnTo>
                    <a:cubicBezTo>
                      <a:pt x="475007" y="544251"/>
                      <a:pt x="477265" y="545218"/>
                      <a:pt x="479201" y="544574"/>
                    </a:cubicBezTo>
                    <a:lnTo>
                      <a:pt x="511464" y="532650"/>
                    </a:lnTo>
                    <a:cubicBezTo>
                      <a:pt x="513400" y="532006"/>
                      <a:pt x="514368" y="529750"/>
                      <a:pt x="513723" y="527816"/>
                    </a:cubicBezTo>
                    <a:lnTo>
                      <a:pt x="508560" y="513315"/>
                    </a:lnTo>
                    <a:cubicBezTo>
                      <a:pt x="507915" y="511381"/>
                      <a:pt x="508238" y="509125"/>
                      <a:pt x="509206" y="508159"/>
                    </a:cubicBezTo>
                    <a:cubicBezTo>
                      <a:pt x="510496" y="507192"/>
                      <a:pt x="514691" y="505258"/>
                      <a:pt x="516626" y="506225"/>
                    </a:cubicBezTo>
                    <a:lnTo>
                      <a:pt x="530500" y="512348"/>
                    </a:lnTo>
                    <a:cubicBezTo>
                      <a:pt x="532435" y="513315"/>
                      <a:pt x="534694" y="512348"/>
                      <a:pt x="535339" y="510737"/>
                    </a:cubicBezTo>
                    <a:lnTo>
                      <a:pt x="549858" y="479478"/>
                    </a:lnTo>
                    <a:cubicBezTo>
                      <a:pt x="550825" y="477544"/>
                      <a:pt x="549858" y="475288"/>
                      <a:pt x="547922" y="474322"/>
                    </a:cubicBezTo>
                    <a:lnTo>
                      <a:pt x="534049" y="467876"/>
                    </a:lnTo>
                    <a:cubicBezTo>
                      <a:pt x="532113" y="467232"/>
                      <a:pt x="531145" y="462398"/>
                      <a:pt x="531145" y="461109"/>
                    </a:cubicBezTo>
                    <a:cubicBezTo>
                      <a:pt x="531145" y="459498"/>
                      <a:pt x="532435" y="457886"/>
                      <a:pt x="534694" y="457242"/>
                    </a:cubicBezTo>
                    <a:lnTo>
                      <a:pt x="548890" y="451764"/>
                    </a:lnTo>
                    <a:cubicBezTo>
                      <a:pt x="550825" y="451119"/>
                      <a:pt x="551793" y="448863"/>
                      <a:pt x="551148" y="446930"/>
                    </a:cubicBezTo>
                    <a:lnTo>
                      <a:pt x="539211" y="414704"/>
                    </a:lnTo>
                    <a:cubicBezTo>
                      <a:pt x="538565" y="412770"/>
                      <a:pt x="536307" y="411804"/>
                      <a:pt x="534371" y="412448"/>
                    </a:cubicBezTo>
                    <a:lnTo>
                      <a:pt x="520175" y="417604"/>
                    </a:lnTo>
                    <a:cubicBezTo>
                      <a:pt x="517917" y="418571"/>
                      <a:pt x="515658" y="418249"/>
                      <a:pt x="514691" y="416960"/>
                    </a:cubicBezTo>
                    <a:cubicBezTo>
                      <a:pt x="513723" y="415993"/>
                      <a:pt x="511787" y="411481"/>
                      <a:pt x="512755" y="409548"/>
                    </a:cubicBezTo>
                    <a:lnTo>
                      <a:pt x="518885" y="396013"/>
                    </a:lnTo>
                    <a:cubicBezTo>
                      <a:pt x="519853" y="394079"/>
                      <a:pt x="518885" y="391824"/>
                      <a:pt x="516949" y="390857"/>
                    </a:cubicBezTo>
                    <a:lnTo>
                      <a:pt x="485976" y="376355"/>
                    </a:lnTo>
                    <a:cubicBezTo>
                      <a:pt x="484040" y="375711"/>
                      <a:pt x="481782" y="376355"/>
                      <a:pt x="480814" y="378289"/>
                    </a:cubicBezTo>
                    <a:lnTo>
                      <a:pt x="474361" y="392146"/>
                    </a:lnTo>
                    <a:cubicBezTo>
                      <a:pt x="473716" y="394079"/>
                      <a:pt x="471780" y="395691"/>
                      <a:pt x="470167" y="395368"/>
                    </a:cubicBezTo>
                    <a:cubicBezTo>
                      <a:pt x="468877" y="395368"/>
                      <a:pt x="464360" y="393757"/>
                      <a:pt x="463714" y="391824"/>
                    </a:cubicBezTo>
                    <a:lnTo>
                      <a:pt x="458230" y="377322"/>
                    </a:lnTo>
                    <a:cubicBezTo>
                      <a:pt x="457584" y="375389"/>
                      <a:pt x="455326" y="374422"/>
                      <a:pt x="453390" y="375066"/>
                    </a:cubicBezTo>
                    <a:close/>
                    <a:moveTo>
                      <a:pt x="0" y="372515"/>
                    </a:moveTo>
                    <a:cubicBezTo>
                      <a:pt x="0" y="424064"/>
                      <a:pt x="104223" y="465626"/>
                      <a:pt x="233292" y="465626"/>
                    </a:cubicBezTo>
                    <a:cubicBezTo>
                      <a:pt x="258461" y="465626"/>
                      <a:pt x="282661" y="464015"/>
                      <a:pt x="305248" y="461116"/>
                    </a:cubicBezTo>
                    <a:cubicBezTo>
                      <a:pt x="305571" y="493978"/>
                      <a:pt x="315574" y="524264"/>
                      <a:pt x="332998" y="549716"/>
                    </a:cubicBezTo>
                    <a:cubicBezTo>
                      <a:pt x="302667" y="555515"/>
                      <a:pt x="268786" y="558737"/>
                      <a:pt x="233292" y="558737"/>
                    </a:cubicBezTo>
                    <a:cubicBezTo>
                      <a:pt x="104546" y="558737"/>
                      <a:pt x="0" y="517175"/>
                      <a:pt x="0" y="465626"/>
                    </a:cubicBezTo>
                    <a:close/>
                    <a:moveTo>
                      <a:pt x="466295" y="326083"/>
                    </a:moveTo>
                    <a:cubicBezTo>
                      <a:pt x="540501" y="326083"/>
                      <a:pt x="600511" y="386023"/>
                      <a:pt x="600511" y="459820"/>
                    </a:cubicBezTo>
                    <a:cubicBezTo>
                      <a:pt x="600511" y="533939"/>
                      <a:pt x="540501" y="593879"/>
                      <a:pt x="466295" y="593879"/>
                    </a:cubicBezTo>
                    <a:cubicBezTo>
                      <a:pt x="392412" y="593879"/>
                      <a:pt x="332080" y="533939"/>
                      <a:pt x="332080" y="459820"/>
                    </a:cubicBezTo>
                    <a:cubicBezTo>
                      <a:pt x="332080" y="386023"/>
                      <a:pt x="392412" y="326083"/>
                      <a:pt x="466295" y="326083"/>
                    </a:cubicBezTo>
                    <a:close/>
                    <a:moveTo>
                      <a:pt x="0" y="232654"/>
                    </a:moveTo>
                    <a:cubicBezTo>
                      <a:pt x="0" y="284212"/>
                      <a:pt x="104554" y="326103"/>
                      <a:pt x="233309" y="326103"/>
                    </a:cubicBezTo>
                    <a:cubicBezTo>
                      <a:pt x="362065" y="326103"/>
                      <a:pt x="466296" y="284212"/>
                      <a:pt x="466296" y="232654"/>
                    </a:cubicBezTo>
                    <a:lnTo>
                      <a:pt x="466296" y="299035"/>
                    </a:lnTo>
                    <a:cubicBezTo>
                      <a:pt x="393689" y="299035"/>
                      <a:pt x="332377" y="347370"/>
                      <a:pt x="312370" y="413429"/>
                    </a:cubicBezTo>
                    <a:cubicBezTo>
                      <a:pt x="287522" y="416973"/>
                      <a:pt x="261061" y="419229"/>
                      <a:pt x="233309" y="419229"/>
                    </a:cubicBezTo>
                    <a:cubicBezTo>
                      <a:pt x="104231" y="419229"/>
                      <a:pt x="0" y="377338"/>
                      <a:pt x="0" y="326103"/>
                    </a:cubicBezTo>
                    <a:close/>
                    <a:moveTo>
                      <a:pt x="233309" y="23200"/>
                    </a:moveTo>
                    <a:cubicBezTo>
                      <a:pt x="105199" y="23200"/>
                      <a:pt x="23234" y="64445"/>
                      <a:pt x="23234" y="93123"/>
                    </a:cubicBezTo>
                    <a:cubicBezTo>
                      <a:pt x="23234" y="121479"/>
                      <a:pt x="105199" y="163046"/>
                      <a:pt x="233309" y="163046"/>
                    </a:cubicBezTo>
                    <a:cubicBezTo>
                      <a:pt x="361420" y="163046"/>
                      <a:pt x="443062" y="121479"/>
                      <a:pt x="443062" y="93123"/>
                    </a:cubicBezTo>
                    <a:cubicBezTo>
                      <a:pt x="443062" y="64445"/>
                      <a:pt x="361420" y="23200"/>
                      <a:pt x="233309" y="23200"/>
                    </a:cubicBezTo>
                    <a:close/>
                    <a:moveTo>
                      <a:pt x="233309" y="0"/>
                    </a:moveTo>
                    <a:cubicBezTo>
                      <a:pt x="362065" y="0"/>
                      <a:pt x="466296" y="41567"/>
                      <a:pt x="466296" y="93123"/>
                    </a:cubicBezTo>
                    <a:lnTo>
                      <a:pt x="466296" y="186246"/>
                    </a:lnTo>
                    <a:cubicBezTo>
                      <a:pt x="466296" y="237802"/>
                      <a:pt x="362065" y="279369"/>
                      <a:pt x="233309" y="279369"/>
                    </a:cubicBezTo>
                    <a:cubicBezTo>
                      <a:pt x="104231" y="279369"/>
                      <a:pt x="0" y="237802"/>
                      <a:pt x="0" y="186246"/>
                    </a:cubicBezTo>
                    <a:lnTo>
                      <a:pt x="0" y="93123"/>
                    </a:lnTo>
                    <a:cubicBezTo>
                      <a:pt x="0" y="41567"/>
                      <a:pt x="104554" y="0"/>
                      <a:pt x="23330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400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1" name="îṩlíḑê"/>
            <p:cNvSpPr/>
            <p:nvPr/>
          </p:nvSpPr>
          <p:spPr>
            <a:xfrm>
              <a:off x="9807543" y="1130300"/>
              <a:ext cx="865241" cy="409575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400" u="sng" dirty="0"/>
                <a:t>Step 5</a:t>
              </a:r>
            </a:p>
          </p:txBody>
        </p:sp>
        <p:grpSp>
          <p:nvGrpSpPr>
            <p:cNvPr id="12" name="iśľiḋè"/>
            <p:cNvGrpSpPr/>
            <p:nvPr/>
          </p:nvGrpSpPr>
          <p:grpSpPr>
            <a:xfrm>
              <a:off x="10204163" y="2482831"/>
              <a:ext cx="72000" cy="527678"/>
              <a:chOff x="10204163" y="2482831"/>
              <a:chExt cx="72000" cy="527678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10240163" y="2482831"/>
                <a:ext cx="0" cy="455678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ïṩḷiḑê"/>
              <p:cNvSpPr/>
              <p:nvPr/>
            </p:nvSpPr>
            <p:spPr>
              <a:xfrm>
                <a:off x="10204163" y="2938509"/>
                <a:ext cx="72000" cy="72000"/>
              </a:xfrm>
              <a:prstGeom prst="ellipse">
                <a:avLst/>
              </a:prstGeom>
              <a:solidFill>
                <a:schemeClr val="accent5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4400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" name="íṡļîḑe"/>
            <p:cNvGrpSpPr/>
            <p:nvPr/>
          </p:nvGrpSpPr>
          <p:grpSpPr>
            <a:xfrm>
              <a:off x="9325674" y="3179497"/>
              <a:ext cx="1828978" cy="1847823"/>
              <a:chOff x="913897" y="4286277"/>
              <a:chExt cx="1828978" cy="1847823"/>
            </a:xfrm>
          </p:grpSpPr>
          <p:sp>
            <p:nvSpPr>
              <p:cNvPr id="14" name="ïŝḻîdè"/>
              <p:cNvSpPr txBox="1"/>
              <p:nvPr/>
            </p:nvSpPr>
            <p:spPr>
              <a:xfrm>
                <a:off x="913897" y="4733039"/>
                <a:ext cx="1828978" cy="14010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200" dirty="0">
                    <a:solidFill>
                      <a:prstClr val="black"/>
                    </a:solidFill>
                  </a:rPr>
                  <a:t>输入文本。复制粘贴字体时选择保留文本的唯一选项。</a:t>
                </a:r>
                <a:endParaRPr lang="en-US" altLang="zh-CN" sz="1200" dirty="0">
                  <a:solidFill>
                    <a:prstClr val="black"/>
                  </a:solidFill>
                </a:endParaRPr>
              </a:p>
              <a:p>
                <a:pPr lvl="0" algn="ctr">
                  <a:lnSpc>
                    <a:spcPct val="150000"/>
                  </a:lnSpc>
                  <a:spcBef>
                    <a:spcPct val="0"/>
                  </a:spcBef>
                </a:pPr>
                <a:endParaRPr lang="en-US" altLang="zh-CN" sz="1200" dirty="0">
                  <a:solidFill>
                    <a:prstClr val="black"/>
                  </a:solidFill>
                </a:endParaRPr>
              </a:p>
              <a:p>
                <a:pPr lvl="0"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200" dirty="0">
                    <a:solidFill>
                      <a:prstClr val="black"/>
                    </a:solidFill>
                  </a:rPr>
                  <a:t>… …</a:t>
                </a:r>
              </a:p>
            </p:txBody>
          </p:sp>
          <p:sp>
            <p:nvSpPr>
              <p:cNvPr id="15" name="ïṡlîḋé"/>
              <p:cNvSpPr/>
              <p:nvPr/>
            </p:nvSpPr>
            <p:spPr>
              <a:xfrm>
                <a:off x="913897" y="4286277"/>
                <a:ext cx="1828978" cy="446763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/>
                <a:r>
                  <a:rPr lang="zh-CN" altLang="en-US" sz="1600" b="1" dirty="0"/>
                  <a:t>此处输入文本</a:t>
                </a:r>
              </a:p>
            </p:txBody>
          </p:sp>
        </p:grpSp>
      </p:grpSp>
      <p:sp>
        <p:nvSpPr>
          <p:cNvPr id="62" name="日期占位符 6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5E6CE-9392-413E-AB62-F872F5A4CB0A}" type="datetime8">
              <a:rPr lang="zh-CN" altLang="en-US" smtClean="0"/>
              <a:pPr/>
              <a:t>2019年6月24日2时43分</a:t>
            </a:fld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8991600" y="6356350"/>
            <a:ext cx="2743200" cy="365125"/>
          </a:xfrm>
        </p:spPr>
        <p:txBody>
          <a:bodyPr/>
          <a:lstStyle/>
          <a:p>
            <a:fld id="{6180EDE0-E817-4CB7-B222-2AD7926C108F}" type="slidenum">
              <a:rPr lang="zh-CN" altLang="en-US" smtClean="0"/>
              <a:pPr/>
              <a:t>5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alphaModFix amt="35000"/>
          </a:blip>
          <a:stretch>
            <a:fillRect/>
          </a:stretch>
        </p:blipFill>
        <p:spPr>
          <a:xfrm>
            <a:off x="10622280" y="514350"/>
            <a:ext cx="1112520" cy="1109345"/>
          </a:xfrm>
          <a:prstGeom prst="rect">
            <a:avLst/>
          </a:prstGeom>
        </p:spPr>
      </p:pic>
      <p:sp>
        <p:nvSpPr>
          <p:cNvPr id="5122" name="文本框 10"/>
          <p:cNvSpPr txBox="1">
            <a:spLocks noChangeArrowheads="1"/>
          </p:cNvSpPr>
          <p:nvPr/>
        </p:nvSpPr>
        <p:spPr bwMode="auto">
          <a:xfrm>
            <a:off x="485775" y="51403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5123" name="矩形 1"/>
          <p:cNvSpPr>
            <a:spLocks noChangeArrowheads="1"/>
          </p:cNvSpPr>
          <p:nvPr/>
        </p:nvSpPr>
        <p:spPr bwMode="auto">
          <a:xfrm>
            <a:off x="0" y="482600"/>
            <a:ext cx="334010" cy="463550"/>
          </a:xfrm>
          <a:prstGeom prst="rect">
            <a:avLst/>
          </a:prstGeom>
          <a:solidFill>
            <a:srgbClr val="5B6E9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 advTm="0">
        <p14:reveal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>
            <a:endCxn id="17" idx="6"/>
          </p:cNvCxnSpPr>
          <p:nvPr/>
        </p:nvCxnSpPr>
        <p:spPr>
          <a:xfrm flipV="1">
            <a:off x="0" y="3186945"/>
            <a:ext cx="10282513" cy="3600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isḷíḓe"/>
          <p:cNvGrpSpPr/>
          <p:nvPr/>
        </p:nvGrpSpPr>
        <p:grpSpPr>
          <a:xfrm>
            <a:off x="1030998" y="1342736"/>
            <a:ext cx="1828978" cy="3897020"/>
            <a:chOff x="1024648" y="1130300"/>
            <a:chExt cx="1828978" cy="3897020"/>
          </a:xfrm>
        </p:grpSpPr>
        <p:grpSp>
          <p:nvGrpSpPr>
            <p:cNvPr id="50" name="íṣľîďê"/>
            <p:cNvGrpSpPr/>
            <p:nvPr/>
          </p:nvGrpSpPr>
          <p:grpSpPr>
            <a:xfrm>
              <a:off x="1514216" y="1539875"/>
              <a:ext cx="849842" cy="942956"/>
              <a:chOff x="1514216" y="1539875"/>
              <a:chExt cx="849842" cy="942956"/>
            </a:xfrm>
          </p:grpSpPr>
          <p:sp>
            <p:nvSpPr>
              <p:cNvPr id="58" name="ïṣlïḑé"/>
              <p:cNvSpPr/>
              <p:nvPr/>
            </p:nvSpPr>
            <p:spPr bwMode="auto">
              <a:xfrm>
                <a:off x="1514216" y="1539875"/>
                <a:ext cx="849842" cy="942956"/>
              </a:xfrm>
              <a:custGeom>
                <a:avLst/>
                <a:gdLst>
                  <a:gd name="T0" fmla="*/ 668 w 1369"/>
                  <a:gd name="T1" fmla="*/ 0 h 1519"/>
                  <a:gd name="T2" fmla="*/ 702 w 1369"/>
                  <a:gd name="T3" fmla="*/ 0 h 1519"/>
                  <a:gd name="T4" fmla="*/ 736 w 1369"/>
                  <a:gd name="T5" fmla="*/ 7 h 1519"/>
                  <a:gd name="T6" fmla="*/ 768 w 1369"/>
                  <a:gd name="T7" fmla="*/ 21 h 1519"/>
                  <a:gd name="T8" fmla="*/ 1284 w 1369"/>
                  <a:gd name="T9" fmla="*/ 318 h 1519"/>
                  <a:gd name="T10" fmla="*/ 1313 w 1369"/>
                  <a:gd name="T11" fmla="*/ 339 h 1519"/>
                  <a:gd name="T12" fmla="*/ 1337 w 1369"/>
                  <a:gd name="T13" fmla="*/ 364 h 1519"/>
                  <a:gd name="T14" fmla="*/ 1354 w 1369"/>
                  <a:gd name="T15" fmla="*/ 395 h 1519"/>
                  <a:gd name="T16" fmla="*/ 1364 w 1369"/>
                  <a:gd name="T17" fmla="*/ 429 h 1519"/>
                  <a:gd name="T18" fmla="*/ 1369 w 1369"/>
                  <a:gd name="T19" fmla="*/ 465 h 1519"/>
                  <a:gd name="T20" fmla="*/ 1369 w 1369"/>
                  <a:gd name="T21" fmla="*/ 1054 h 1519"/>
                  <a:gd name="T22" fmla="*/ 1364 w 1369"/>
                  <a:gd name="T23" fmla="*/ 1090 h 1519"/>
                  <a:gd name="T24" fmla="*/ 1354 w 1369"/>
                  <a:gd name="T25" fmla="*/ 1124 h 1519"/>
                  <a:gd name="T26" fmla="*/ 1337 w 1369"/>
                  <a:gd name="T27" fmla="*/ 1154 h 1519"/>
                  <a:gd name="T28" fmla="*/ 1313 w 1369"/>
                  <a:gd name="T29" fmla="*/ 1181 h 1519"/>
                  <a:gd name="T30" fmla="*/ 1284 w 1369"/>
                  <a:gd name="T31" fmla="*/ 1201 h 1519"/>
                  <a:gd name="T32" fmla="*/ 768 w 1369"/>
                  <a:gd name="T33" fmla="*/ 1497 h 1519"/>
                  <a:gd name="T34" fmla="*/ 736 w 1369"/>
                  <a:gd name="T35" fmla="*/ 1512 h 1519"/>
                  <a:gd name="T36" fmla="*/ 702 w 1369"/>
                  <a:gd name="T37" fmla="*/ 1519 h 1519"/>
                  <a:gd name="T38" fmla="*/ 668 w 1369"/>
                  <a:gd name="T39" fmla="*/ 1519 h 1519"/>
                  <a:gd name="T40" fmla="*/ 632 w 1369"/>
                  <a:gd name="T41" fmla="*/ 1512 h 1519"/>
                  <a:gd name="T42" fmla="*/ 599 w 1369"/>
                  <a:gd name="T43" fmla="*/ 1497 h 1519"/>
                  <a:gd name="T44" fmla="*/ 85 w 1369"/>
                  <a:gd name="T45" fmla="*/ 1201 h 1519"/>
                  <a:gd name="T46" fmla="*/ 56 w 1369"/>
                  <a:gd name="T47" fmla="*/ 1181 h 1519"/>
                  <a:gd name="T48" fmla="*/ 32 w 1369"/>
                  <a:gd name="T49" fmla="*/ 1154 h 1519"/>
                  <a:gd name="T50" fmla="*/ 15 w 1369"/>
                  <a:gd name="T51" fmla="*/ 1124 h 1519"/>
                  <a:gd name="T52" fmla="*/ 3 w 1369"/>
                  <a:gd name="T53" fmla="*/ 1090 h 1519"/>
                  <a:gd name="T54" fmla="*/ 0 w 1369"/>
                  <a:gd name="T55" fmla="*/ 1054 h 1519"/>
                  <a:gd name="T56" fmla="*/ 0 w 1369"/>
                  <a:gd name="T57" fmla="*/ 465 h 1519"/>
                  <a:gd name="T58" fmla="*/ 3 w 1369"/>
                  <a:gd name="T59" fmla="*/ 429 h 1519"/>
                  <a:gd name="T60" fmla="*/ 15 w 1369"/>
                  <a:gd name="T61" fmla="*/ 395 h 1519"/>
                  <a:gd name="T62" fmla="*/ 32 w 1369"/>
                  <a:gd name="T63" fmla="*/ 364 h 1519"/>
                  <a:gd name="T64" fmla="*/ 56 w 1369"/>
                  <a:gd name="T65" fmla="*/ 339 h 1519"/>
                  <a:gd name="T66" fmla="*/ 85 w 1369"/>
                  <a:gd name="T67" fmla="*/ 318 h 1519"/>
                  <a:gd name="T68" fmla="*/ 599 w 1369"/>
                  <a:gd name="T69" fmla="*/ 21 h 1519"/>
                  <a:gd name="T70" fmla="*/ 632 w 1369"/>
                  <a:gd name="T71" fmla="*/ 7 h 1519"/>
                  <a:gd name="T72" fmla="*/ 668 w 1369"/>
                  <a:gd name="T73" fmla="*/ 0 h 1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69" h="1519">
                    <a:moveTo>
                      <a:pt x="668" y="0"/>
                    </a:moveTo>
                    <a:lnTo>
                      <a:pt x="702" y="0"/>
                    </a:lnTo>
                    <a:lnTo>
                      <a:pt x="736" y="7"/>
                    </a:lnTo>
                    <a:lnTo>
                      <a:pt x="768" y="21"/>
                    </a:lnTo>
                    <a:lnTo>
                      <a:pt x="1284" y="318"/>
                    </a:lnTo>
                    <a:lnTo>
                      <a:pt x="1313" y="339"/>
                    </a:lnTo>
                    <a:lnTo>
                      <a:pt x="1337" y="364"/>
                    </a:lnTo>
                    <a:lnTo>
                      <a:pt x="1354" y="395"/>
                    </a:lnTo>
                    <a:lnTo>
                      <a:pt x="1364" y="429"/>
                    </a:lnTo>
                    <a:lnTo>
                      <a:pt x="1369" y="465"/>
                    </a:lnTo>
                    <a:lnTo>
                      <a:pt x="1369" y="1054"/>
                    </a:lnTo>
                    <a:lnTo>
                      <a:pt x="1364" y="1090"/>
                    </a:lnTo>
                    <a:lnTo>
                      <a:pt x="1354" y="1124"/>
                    </a:lnTo>
                    <a:lnTo>
                      <a:pt x="1337" y="1154"/>
                    </a:lnTo>
                    <a:lnTo>
                      <a:pt x="1313" y="1181"/>
                    </a:lnTo>
                    <a:lnTo>
                      <a:pt x="1284" y="1201"/>
                    </a:lnTo>
                    <a:lnTo>
                      <a:pt x="768" y="1497"/>
                    </a:lnTo>
                    <a:lnTo>
                      <a:pt x="736" y="1512"/>
                    </a:lnTo>
                    <a:lnTo>
                      <a:pt x="702" y="1519"/>
                    </a:lnTo>
                    <a:lnTo>
                      <a:pt x="668" y="1519"/>
                    </a:lnTo>
                    <a:lnTo>
                      <a:pt x="632" y="1512"/>
                    </a:lnTo>
                    <a:lnTo>
                      <a:pt x="599" y="1497"/>
                    </a:lnTo>
                    <a:lnTo>
                      <a:pt x="85" y="1201"/>
                    </a:lnTo>
                    <a:lnTo>
                      <a:pt x="56" y="1181"/>
                    </a:lnTo>
                    <a:lnTo>
                      <a:pt x="32" y="1154"/>
                    </a:lnTo>
                    <a:lnTo>
                      <a:pt x="15" y="1124"/>
                    </a:lnTo>
                    <a:lnTo>
                      <a:pt x="3" y="1090"/>
                    </a:lnTo>
                    <a:lnTo>
                      <a:pt x="0" y="1054"/>
                    </a:lnTo>
                    <a:lnTo>
                      <a:pt x="0" y="465"/>
                    </a:lnTo>
                    <a:lnTo>
                      <a:pt x="3" y="429"/>
                    </a:lnTo>
                    <a:lnTo>
                      <a:pt x="15" y="395"/>
                    </a:lnTo>
                    <a:lnTo>
                      <a:pt x="32" y="364"/>
                    </a:lnTo>
                    <a:lnTo>
                      <a:pt x="56" y="339"/>
                    </a:lnTo>
                    <a:lnTo>
                      <a:pt x="85" y="318"/>
                    </a:lnTo>
                    <a:lnTo>
                      <a:pt x="599" y="21"/>
                    </a:lnTo>
                    <a:lnTo>
                      <a:pt x="632" y="7"/>
                    </a:lnTo>
                    <a:lnTo>
                      <a:pt x="668" y="0"/>
                    </a:lnTo>
                    <a:close/>
                  </a:path>
                </a:pathLst>
              </a:custGeom>
              <a:solidFill>
                <a:srgbClr val="A5A5A5"/>
              </a:solidFill>
              <a:ln w="3175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ctr" anchorCtr="0" compatLnSpc="1">
                <a:normAutofit/>
              </a:bodyPr>
              <a:lstStyle/>
              <a:p>
                <a:pPr algn="ctr"/>
                <a:endParaRPr lang="ru-RU" sz="1600" i="1" u="sng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9" name="ïṧļíḍè"/>
              <p:cNvSpPr/>
              <p:nvPr/>
            </p:nvSpPr>
            <p:spPr>
              <a:xfrm>
                <a:off x="1765403" y="1865079"/>
                <a:ext cx="347468" cy="292548"/>
              </a:xfrm>
              <a:custGeom>
                <a:avLst/>
                <a:gdLst>
                  <a:gd name="connsiteX0" fmla="*/ 54158 w 604539"/>
                  <a:gd name="connsiteY0" fmla="*/ 287695 h 508988"/>
                  <a:gd name="connsiteX1" fmla="*/ 242194 w 604539"/>
                  <a:gd name="connsiteY1" fmla="*/ 287695 h 508988"/>
                  <a:gd name="connsiteX2" fmla="*/ 264990 w 604539"/>
                  <a:gd name="connsiteY2" fmla="*/ 306729 h 508988"/>
                  <a:gd name="connsiteX3" fmla="*/ 295264 w 604539"/>
                  <a:gd name="connsiteY3" fmla="*/ 478149 h 508988"/>
                  <a:gd name="connsiteX4" fmla="*/ 296591 w 604539"/>
                  <a:gd name="connsiteY4" fmla="*/ 485739 h 508988"/>
                  <a:gd name="connsiteX5" fmla="*/ 273433 w 604539"/>
                  <a:gd name="connsiteY5" fmla="*/ 508988 h 508988"/>
                  <a:gd name="connsiteX6" fmla="*/ 273071 w 604539"/>
                  <a:gd name="connsiteY6" fmla="*/ 508988 h 508988"/>
                  <a:gd name="connsiteX7" fmla="*/ 23160 w 604539"/>
                  <a:gd name="connsiteY7" fmla="*/ 508988 h 508988"/>
                  <a:gd name="connsiteX8" fmla="*/ 5430 w 604539"/>
                  <a:gd name="connsiteY8" fmla="*/ 500676 h 508988"/>
                  <a:gd name="connsiteX9" fmla="*/ 364 w 604539"/>
                  <a:gd name="connsiteY9" fmla="*/ 481763 h 508988"/>
                  <a:gd name="connsiteX10" fmla="*/ 31241 w 604539"/>
                  <a:gd name="connsiteY10" fmla="*/ 306729 h 508988"/>
                  <a:gd name="connsiteX11" fmla="*/ 54158 w 604539"/>
                  <a:gd name="connsiteY11" fmla="*/ 287695 h 508988"/>
                  <a:gd name="connsiteX12" fmla="*/ 362106 w 604539"/>
                  <a:gd name="connsiteY12" fmla="*/ 287554 h 508988"/>
                  <a:gd name="connsiteX13" fmla="*/ 550142 w 604539"/>
                  <a:gd name="connsiteY13" fmla="*/ 287554 h 508988"/>
                  <a:gd name="connsiteX14" fmla="*/ 572938 w 604539"/>
                  <a:gd name="connsiteY14" fmla="*/ 306710 h 508988"/>
                  <a:gd name="connsiteX15" fmla="*/ 603212 w 604539"/>
                  <a:gd name="connsiteY15" fmla="*/ 478147 h 508988"/>
                  <a:gd name="connsiteX16" fmla="*/ 604539 w 604539"/>
                  <a:gd name="connsiteY16" fmla="*/ 485736 h 508988"/>
                  <a:gd name="connsiteX17" fmla="*/ 581381 w 604539"/>
                  <a:gd name="connsiteY17" fmla="*/ 508988 h 508988"/>
                  <a:gd name="connsiteX18" fmla="*/ 581019 w 604539"/>
                  <a:gd name="connsiteY18" fmla="*/ 508988 h 508988"/>
                  <a:gd name="connsiteX19" fmla="*/ 331108 w 604539"/>
                  <a:gd name="connsiteY19" fmla="*/ 508988 h 508988"/>
                  <a:gd name="connsiteX20" fmla="*/ 313378 w 604539"/>
                  <a:gd name="connsiteY20" fmla="*/ 500675 h 508988"/>
                  <a:gd name="connsiteX21" fmla="*/ 308312 w 604539"/>
                  <a:gd name="connsiteY21" fmla="*/ 481761 h 508988"/>
                  <a:gd name="connsiteX22" fmla="*/ 339189 w 604539"/>
                  <a:gd name="connsiteY22" fmla="*/ 306710 h 508988"/>
                  <a:gd name="connsiteX23" fmla="*/ 362106 w 604539"/>
                  <a:gd name="connsiteY23" fmla="*/ 287554 h 508988"/>
                  <a:gd name="connsiteX24" fmla="*/ 208081 w 604539"/>
                  <a:gd name="connsiteY24" fmla="*/ 54053 h 508988"/>
                  <a:gd name="connsiteX25" fmla="*/ 396118 w 604539"/>
                  <a:gd name="connsiteY25" fmla="*/ 54053 h 508988"/>
                  <a:gd name="connsiteX26" fmla="*/ 419034 w 604539"/>
                  <a:gd name="connsiteY26" fmla="*/ 73201 h 508988"/>
                  <a:gd name="connsiteX27" fmla="*/ 449308 w 604539"/>
                  <a:gd name="connsiteY27" fmla="*/ 244446 h 508988"/>
                  <a:gd name="connsiteX28" fmla="*/ 450635 w 604539"/>
                  <a:gd name="connsiteY28" fmla="*/ 252154 h 508988"/>
                  <a:gd name="connsiteX29" fmla="*/ 427357 w 604539"/>
                  <a:gd name="connsiteY29" fmla="*/ 275275 h 508988"/>
                  <a:gd name="connsiteX30" fmla="*/ 427115 w 604539"/>
                  <a:gd name="connsiteY30" fmla="*/ 275275 h 508988"/>
                  <a:gd name="connsiteX31" fmla="*/ 177204 w 604539"/>
                  <a:gd name="connsiteY31" fmla="*/ 275275 h 508988"/>
                  <a:gd name="connsiteX32" fmla="*/ 159353 w 604539"/>
                  <a:gd name="connsiteY32" fmla="*/ 266966 h 508988"/>
                  <a:gd name="connsiteX33" fmla="*/ 154288 w 604539"/>
                  <a:gd name="connsiteY33" fmla="*/ 248059 h 508988"/>
                  <a:gd name="connsiteX34" fmla="*/ 185285 w 604539"/>
                  <a:gd name="connsiteY34" fmla="*/ 73201 h 508988"/>
                  <a:gd name="connsiteX35" fmla="*/ 208081 w 604539"/>
                  <a:gd name="connsiteY35" fmla="*/ 54053 h 508988"/>
                  <a:gd name="connsiteX36" fmla="*/ 518273 w 604539"/>
                  <a:gd name="connsiteY36" fmla="*/ 0 h 508988"/>
                  <a:gd name="connsiteX37" fmla="*/ 541548 w 604539"/>
                  <a:gd name="connsiteY37" fmla="*/ 23244 h 508988"/>
                  <a:gd name="connsiteX38" fmla="*/ 541548 w 604539"/>
                  <a:gd name="connsiteY38" fmla="*/ 54075 h 508988"/>
                  <a:gd name="connsiteX39" fmla="*/ 572422 w 604539"/>
                  <a:gd name="connsiteY39" fmla="*/ 54075 h 508988"/>
                  <a:gd name="connsiteX40" fmla="*/ 595577 w 604539"/>
                  <a:gd name="connsiteY40" fmla="*/ 77199 h 508988"/>
                  <a:gd name="connsiteX41" fmla="*/ 572422 w 604539"/>
                  <a:gd name="connsiteY41" fmla="*/ 100322 h 508988"/>
                  <a:gd name="connsiteX42" fmla="*/ 541548 w 604539"/>
                  <a:gd name="connsiteY42" fmla="*/ 100322 h 508988"/>
                  <a:gd name="connsiteX43" fmla="*/ 541548 w 604539"/>
                  <a:gd name="connsiteY43" fmla="*/ 131274 h 508988"/>
                  <a:gd name="connsiteX44" fmla="*/ 518273 w 604539"/>
                  <a:gd name="connsiteY44" fmla="*/ 154397 h 508988"/>
                  <a:gd name="connsiteX45" fmla="*/ 495117 w 604539"/>
                  <a:gd name="connsiteY45" fmla="*/ 131274 h 508988"/>
                  <a:gd name="connsiteX46" fmla="*/ 495117 w 604539"/>
                  <a:gd name="connsiteY46" fmla="*/ 100322 h 508988"/>
                  <a:gd name="connsiteX47" fmla="*/ 464244 w 604539"/>
                  <a:gd name="connsiteY47" fmla="*/ 100322 h 508988"/>
                  <a:gd name="connsiteX48" fmla="*/ 440968 w 604539"/>
                  <a:gd name="connsiteY48" fmla="*/ 77199 h 508988"/>
                  <a:gd name="connsiteX49" fmla="*/ 464244 w 604539"/>
                  <a:gd name="connsiteY49" fmla="*/ 54075 h 508988"/>
                  <a:gd name="connsiteX50" fmla="*/ 495117 w 604539"/>
                  <a:gd name="connsiteY50" fmla="*/ 54075 h 508988"/>
                  <a:gd name="connsiteX51" fmla="*/ 495117 w 604539"/>
                  <a:gd name="connsiteY51" fmla="*/ 23244 h 508988"/>
                  <a:gd name="connsiteX52" fmla="*/ 518273 w 604539"/>
                  <a:gd name="connsiteY52" fmla="*/ 0 h 508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604539" h="508988">
                    <a:moveTo>
                      <a:pt x="54158" y="287695"/>
                    </a:moveTo>
                    <a:lnTo>
                      <a:pt x="242194" y="287695"/>
                    </a:lnTo>
                    <a:cubicBezTo>
                      <a:pt x="253411" y="287695"/>
                      <a:pt x="263060" y="295766"/>
                      <a:pt x="264990" y="306729"/>
                    </a:cubicBezTo>
                    <a:lnTo>
                      <a:pt x="295264" y="478149"/>
                    </a:lnTo>
                    <a:cubicBezTo>
                      <a:pt x="296109" y="480559"/>
                      <a:pt x="296591" y="483088"/>
                      <a:pt x="296591" y="485739"/>
                    </a:cubicBezTo>
                    <a:cubicBezTo>
                      <a:pt x="296591" y="498628"/>
                      <a:pt x="286218" y="508988"/>
                      <a:pt x="273433" y="508988"/>
                    </a:cubicBezTo>
                    <a:lnTo>
                      <a:pt x="273071" y="508988"/>
                    </a:lnTo>
                    <a:lnTo>
                      <a:pt x="23160" y="508988"/>
                    </a:lnTo>
                    <a:cubicBezTo>
                      <a:pt x="16285" y="508988"/>
                      <a:pt x="9772" y="505977"/>
                      <a:pt x="5430" y="500676"/>
                    </a:cubicBezTo>
                    <a:cubicBezTo>
                      <a:pt x="967" y="495496"/>
                      <a:pt x="-842" y="488509"/>
                      <a:pt x="364" y="481763"/>
                    </a:cubicBezTo>
                    <a:lnTo>
                      <a:pt x="31241" y="306729"/>
                    </a:lnTo>
                    <a:cubicBezTo>
                      <a:pt x="33171" y="295766"/>
                      <a:pt x="42820" y="287695"/>
                      <a:pt x="54158" y="287695"/>
                    </a:cubicBezTo>
                    <a:close/>
                    <a:moveTo>
                      <a:pt x="362106" y="287554"/>
                    </a:moveTo>
                    <a:lnTo>
                      <a:pt x="550142" y="287554"/>
                    </a:lnTo>
                    <a:cubicBezTo>
                      <a:pt x="561359" y="287554"/>
                      <a:pt x="571008" y="295747"/>
                      <a:pt x="572938" y="306710"/>
                    </a:cubicBezTo>
                    <a:lnTo>
                      <a:pt x="603212" y="478147"/>
                    </a:lnTo>
                    <a:cubicBezTo>
                      <a:pt x="604057" y="480556"/>
                      <a:pt x="604539" y="483086"/>
                      <a:pt x="604539" y="485736"/>
                    </a:cubicBezTo>
                    <a:cubicBezTo>
                      <a:pt x="604539" y="498627"/>
                      <a:pt x="594166" y="508988"/>
                      <a:pt x="581381" y="508988"/>
                    </a:cubicBezTo>
                    <a:lnTo>
                      <a:pt x="581019" y="508988"/>
                    </a:lnTo>
                    <a:lnTo>
                      <a:pt x="331108" y="508988"/>
                    </a:lnTo>
                    <a:cubicBezTo>
                      <a:pt x="324233" y="508988"/>
                      <a:pt x="317720" y="505976"/>
                      <a:pt x="313378" y="500675"/>
                    </a:cubicBezTo>
                    <a:cubicBezTo>
                      <a:pt x="308915" y="495495"/>
                      <a:pt x="307106" y="488507"/>
                      <a:pt x="308312" y="481761"/>
                    </a:cubicBezTo>
                    <a:lnTo>
                      <a:pt x="339189" y="306710"/>
                    </a:lnTo>
                    <a:cubicBezTo>
                      <a:pt x="341119" y="295747"/>
                      <a:pt x="350768" y="287554"/>
                      <a:pt x="362106" y="287554"/>
                    </a:cubicBezTo>
                    <a:close/>
                    <a:moveTo>
                      <a:pt x="208081" y="54053"/>
                    </a:moveTo>
                    <a:lnTo>
                      <a:pt x="396118" y="54053"/>
                    </a:lnTo>
                    <a:cubicBezTo>
                      <a:pt x="407455" y="54053"/>
                      <a:pt x="417104" y="62122"/>
                      <a:pt x="419034" y="73201"/>
                    </a:cubicBezTo>
                    <a:lnTo>
                      <a:pt x="449308" y="244446"/>
                    </a:lnTo>
                    <a:cubicBezTo>
                      <a:pt x="450153" y="246855"/>
                      <a:pt x="450635" y="249504"/>
                      <a:pt x="450635" y="252154"/>
                    </a:cubicBezTo>
                    <a:cubicBezTo>
                      <a:pt x="450635" y="264919"/>
                      <a:pt x="440262" y="275275"/>
                      <a:pt x="427357" y="275275"/>
                    </a:cubicBezTo>
                    <a:lnTo>
                      <a:pt x="427115" y="275275"/>
                    </a:lnTo>
                    <a:lnTo>
                      <a:pt x="177204" y="275275"/>
                    </a:lnTo>
                    <a:cubicBezTo>
                      <a:pt x="170329" y="275275"/>
                      <a:pt x="163816" y="272265"/>
                      <a:pt x="159353" y="266966"/>
                    </a:cubicBezTo>
                    <a:cubicBezTo>
                      <a:pt x="155011" y="261788"/>
                      <a:pt x="153202" y="254803"/>
                      <a:pt x="154288" y="248059"/>
                    </a:cubicBezTo>
                    <a:lnTo>
                      <a:pt x="185285" y="73201"/>
                    </a:lnTo>
                    <a:cubicBezTo>
                      <a:pt x="187215" y="62122"/>
                      <a:pt x="196864" y="54053"/>
                      <a:pt x="208081" y="54053"/>
                    </a:cubicBezTo>
                    <a:close/>
                    <a:moveTo>
                      <a:pt x="518273" y="0"/>
                    </a:moveTo>
                    <a:cubicBezTo>
                      <a:pt x="531177" y="0"/>
                      <a:pt x="541548" y="10358"/>
                      <a:pt x="541548" y="23244"/>
                    </a:cubicBezTo>
                    <a:lnTo>
                      <a:pt x="541548" y="54075"/>
                    </a:lnTo>
                    <a:lnTo>
                      <a:pt x="572422" y="54075"/>
                    </a:lnTo>
                    <a:cubicBezTo>
                      <a:pt x="585205" y="54075"/>
                      <a:pt x="595577" y="64433"/>
                      <a:pt x="595577" y="77199"/>
                    </a:cubicBezTo>
                    <a:cubicBezTo>
                      <a:pt x="595577" y="89965"/>
                      <a:pt x="585205" y="100322"/>
                      <a:pt x="572422" y="100322"/>
                    </a:cubicBezTo>
                    <a:lnTo>
                      <a:pt x="541548" y="100322"/>
                    </a:lnTo>
                    <a:lnTo>
                      <a:pt x="541548" y="131274"/>
                    </a:lnTo>
                    <a:cubicBezTo>
                      <a:pt x="541548" y="144040"/>
                      <a:pt x="531177" y="154397"/>
                      <a:pt x="518273" y="154397"/>
                    </a:cubicBezTo>
                    <a:cubicBezTo>
                      <a:pt x="505489" y="154397"/>
                      <a:pt x="495117" y="144040"/>
                      <a:pt x="495117" y="131274"/>
                    </a:cubicBezTo>
                    <a:lnTo>
                      <a:pt x="495117" y="100322"/>
                    </a:lnTo>
                    <a:lnTo>
                      <a:pt x="464244" y="100322"/>
                    </a:lnTo>
                    <a:cubicBezTo>
                      <a:pt x="451340" y="100322"/>
                      <a:pt x="440968" y="89965"/>
                      <a:pt x="440968" y="77199"/>
                    </a:cubicBezTo>
                    <a:cubicBezTo>
                      <a:pt x="440968" y="64433"/>
                      <a:pt x="451340" y="54075"/>
                      <a:pt x="464244" y="54075"/>
                    </a:cubicBezTo>
                    <a:lnTo>
                      <a:pt x="495117" y="54075"/>
                    </a:lnTo>
                    <a:lnTo>
                      <a:pt x="495117" y="23244"/>
                    </a:lnTo>
                    <a:cubicBezTo>
                      <a:pt x="495117" y="10358"/>
                      <a:pt x="505489" y="0"/>
                      <a:pt x="51827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400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1" name="íṥ1íde"/>
            <p:cNvSpPr/>
            <p:nvPr/>
          </p:nvSpPr>
          <p:spPr>
            <a:xfrm>
              <a:off x="1506517" y="1130300"/>
              <a:ext cx="865241" cy="409575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400" u="sng" dirty="0"/>
                <a:t>Step 6</a:t>
              </a:r>
            </a:p>
          </p:txBody>
        </p:sp>
        <p:grpSp>
          <p:nvGrpSpPr>
            <p:cNvPr id="52" name="ïṣḷîde"/>
            <p:cNvGrpSpPr/>
            <p:nvPr/>
          </p:nvGrpSpPr>
          <p:grpSpPr>
            <a:xfrm>
              <a:off x="1024648" y="3179497"/>
              <a:ext cx="1828978" cy="1847823"/>
              <a:chOff x="913897" y="4286277"/>
              <a:chExt cx="1828978" cy="1847823"/>
            </a:xfrm>
          </p:grpSpPr>
          <p:sp>
            <p:nvSpPr>
              <p:cNvPr id="56" name="ï$ļîḓê"/>
              <p:cNvSpPr txBox="1"/>
              <p:nvPr/>
            </p:nvSpPr>
            <p:spPr>
              <a:xfrm>
                <a:off x="913897" y="4733039"/>
                <a:ext cx="1828978" cy="14010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200" dirty="0">
                    <a:solidFill>
                      <a:prstClr val="black"/>
                    </a:solidFill>
                  </a:rPr>
                  <a:t>输入文本。复制粘贴字体时选择保留文本的唯一选项。</a:t>
                </a:r>
                <a:endParaRPr lang="en-US" altLang="zh-CN" sz="1200" dirty="0">
                  <a:solidFill>
                    <a:prstClr val="black"/>
                  </a:solidFill>
                </a:endParaRPr>
              </a:p>
              <a:p>
                <a:pPr lvl="0" algn="ctr">
                  <a:lnSpc>
                    <a:spcPct val="150000"/>
                  </a:lnSpc>
                  <a:spcBef>
                    <a:spcPct val="0"/>
                  </a:spcBef>
                </a:pPr>
                <a:endParaRPr lang="en-US" altLang="zh-CN" sz="1200" dirty="0">
                  <a:solidFill>
                    <a:prstClr val="black"/>
                  </a:solidFill>
                </a:endParaRPr>
              </a:p>
              <a:p>
                <a:pPr lvl="0"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200" dirty="0">
                    <a:solidFill>
                      <a:prstClr val="black"/>
                    </a:solidFill>
                  </a:rPr>
                  <a:t>… …</a:t>
                </a:r>
              </a:p>
            </p:txBody>
          </p:sp>
          <p:sp>
            <p:nvSpPr>
              <p:cNvPr id="57" name="ïṧlîḋè"/>
              <p:cNvSpPr/>
              <p:nvPr/>
            </p:nvSpPr>
            <p:spPr>
              <a:xfrm>
                <a:off x="913897" y="4286277"/>
                <a:ext cx="1828978" cy="446763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/>
                <a:r>
                  <a:rPr lang="zh-CN" altLang="en-US" sz="1600" b="1" dirty="0"/>
                  <a:t>此处输入文本</a:t>
                </a:r>
              </a:p>
            </p:txBody>
          </p:sp>
        </p:grpSp>
        <p:grpSp>
          <p:nvGrpSpPr>
            <p:cNvPr id="53" name="iśḷidé"/>
            <p:cNvGrpSpPr/>
            <p:nvPr/>
          </p:nvGrpSpPr>
          <p:grpSpPr>
            <a:xfrm>
              <a:off x="1903137" y="2482831"/>
              <a:ext cx="72000" cy="527678"/>
              <a:chOff x="1903137" y="2482831"/>
              <a:chExt cx="72000" cy="527678"/>
            </a:xfrm>
          </p:grpSpPr>
          <p:cxnSp>
            <p:nvCxnSpPr>
              <p:cNvPr id="54" name="直接连接符 53"/>
              <p:cNvCxnSpPr/>
              <p:nvPr/>
            </p:nvCxnSpPr>
            <p:spPr>
              <a:xfrm>
                <a:off x="1939137" y="2482831"/>
                <a:ext cx="0" cy="455678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íšľïḑè"/>
              <p:cNvSpPr/>
              <p:nvPr/>
            </p:nvSpPr>
            <p:spPr>
              <a:xfrm>
                <a:off x="1903137" y="2938509"/>
                <a:ext cx="72000" cy="72000"/>
              </a:xfrm>
              <a:prstGeom prst="ellipse">
                <a:avLst/>
              </a:prstGeom>
              <a:solidFill>
                <a:schemeClr val="accent1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4400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6" name="íṥlide"/>
          <p:cNvGrpSpPr/>
          <p:nvPr/>
        </p:nvGrpSpPr>
        <p:grpSpPr>
          <a:xfrm>
            <a:off x="3106255" y="1342736"/>
            <a:ext cx="1828978" cy="5003800"/>
            <a:chOff x="3099905" y="1130300"/>
            <a:chExt cx="1828978" cy="5003800"/>
          </a:xfrm>
        </p:grpSpPr>
        <p:grpSp>
          <p:nvGrpSpPr>
            <p:cNvPr id="40" name="ïslîdé"/>
            <p:cNvGrpSpPr/>
            <p:nvPr/>
          </p:nvGrpSpPr>
          <p:grpSpPr>
            <a:xfrm>
              <a:off x="3589473" y="1539875"/>
              <a:ext cx="849842" cy="942956"/>
              <a:chOff x="3589473" y="1539875"/>
              <a:chExt cx="849842" cy="942956"/>
            </a:xfrm>
          </p:grpSpPr>
          <p:sp>
            <p:nvSpPr>
              <p:cNvPr id="48" name="ïšľïḓê"/>
              <p:cNvSpPr/>
              <p:nvPr/>
            </p:nvSpPr>
            <p:spPr bwMode="auto">
              <a:xfrm>
                <a:off x="3589473" y="1539875"/>
                <a:ext cx="849842" cy="942956"/>
              </a:xfrm>
              <a:custGeom>
                <a:avLst/>
                <a:gdLst>
                  <a:gd name="T0" fmla="*/ 668 w 1369"/>
                  <a:gd name="T1" fmla="*/ 0 h 1519"/>
                  <a:gd name="T2" fmla="*/ 702 w 1369"/>
                  <a:gd name="T3" fmla="*/ 0 h 1519"/>
                  <a:gd name="T4" fmla="*/ 736 w 1369"/>
                  <a:gd name="T5" fmla="*/ 7 h 1519"/>
                  <a:gd name="T6" fmla="*/ 768 w 1369"/>
                  <a:gd name="T7" fmla="*/ 21 h 1519"/>
                  <a:gd name="T8" fmla="*/ 1284 w 1369"/>
                  <a:gd name="T9" fmla="*/ 318 h 1519"/>
                  <a:gd name="T10" fmla="*/ 1313 w 1369"/>
                  <a:gd name="T11" fmla="*/ 339 h 1519"/>
                  <a:gd name="T12" fmla="*/ 1337 w 1369"/>
                  <a:gd name="T13" fmla="*/ 364 h 1519"/>
                  <a:gd name="T14" fmla="*/ 1354 w 1369"/>
                  <a:gd name="T15" fmla="*/ 395 h 1519"/>
                  <a:gd name="T16" fmla="*/ 1364 w 1369"/>
                  <a:gd name="T17" fmla="*/ 429 h 1519"/>
                  <a:gd name="T18" fmla="*/ 1369 w 1369"/>
                  <a:gd name="T19" fmla="*/ 465 h 1519"/>
                  <a:gd name="T20" fmla="*/ 1369 w 1369"/>
                  <a:gd name="T21" fmla="*/ 1054 h 1519"/>
                  <a:gd name="T22" fmla="*/ 1364 w 1369"/>
                  <a:gd name="T23" fmla="*/ 1090 h 1519"/>
                  <a:gd name="T24" fmla="*/ 1354 w 1369"/>
                  <a:gd name="T25" fmla="*/ 1124 h 1519"/>
                  <a:gd name="T26" fmla="*/ 1337 w 1369"/>
                  <a:gd name="T27" fmla="*/ 1154 h 1519"/>
                  <a:gd name="T28" fmla="*/ 1313 w 1369"/>
                  <a:gd name="T29" fmla="*/ 1181 h 1519"/>
                  <a:gd name="T30" fmla="*/ 1284 w 1369"/>
                  <a:gd name="T31" fmla="*/ 1201 h 1519"/>
                  <a:gd name="T32" fmla="*/ 768 w 1369"/>
                  <a:gd name="T33" fmla="*/ 1497 h 1519"/>
                  <a:gd name="T34" fmla="*/ 736 w 1369"/>
                  <a:gd name="T35" fmla="*/ 1512 h 1519"/>
                  <a:gd name="T36" fmla="*/ 702 w 1369"/>
                  <a:gd name="T37" fmla="*/ 1519 h 1519"/>
                  <a:gd name="T38" fmla="*/ 668 w 1369"/>
                  <a:gd name="T39" fmla="*/ 1519 h 1519"/>
                  <a:gd name="T40" fmla="*/ 632 w 1369"/>
                  <a:gd name="T41" fmla="*/ 1512 h 1519"/>
                  <a:gd name="T42" fmla="*/ 599 w 1369"/>
                  <a:gd name="T43" fmla="*/ 1497 h 1519"/>
                  <a:gd name="T44" fmla="*/ 85 w 1369"/>
                  <a:gd name="T45" fmla="*/ 1201 h 1519"/>
                  <a:gd name="T46" fmla="*/ 56 w 1369"/>
                  <a:gd name="T47" fmla="*/ 1181 h 1519"/>
                  <a:gd name="T48" fmla="*/ 32 w 1369"/>
                  <a:gd name="T49" fmla="*/ 1154 h 1519"/>
                  <a:gd name="T50" fmla="*/ 15 w 1369"/>
                  <a:gd name="T51" fmla="*/ 1124 h 1519"/>
                  <a:gd name="T52" fmla="*/ 3 w 1369"/>
                  <a:gd name="T53" fmla="*/ 1090 h 1519"/>
                  <a:gd name="T54" fmla="*/ 0 w 1369"/>
                  <a:gd name="T55" fmla="*/ 1054 h 1519"/>
                  <a:gd name="T56" fmla="*/ 0 w 1369"/>
                  <a:gd name="T57" fmla="*/ 465 h 1519"/>
                  <a:gd name="T58" fmla="*/ 3 w 1369"/>
                  <a:gd name="T59" fmla="*/ 429 h 1519"/>
                  <a:gd name="T60" fmla="*/ 15 w 1369"/>
                  <a:gd name="T61" fmla="*/ 395 h 1519"/>
                  <a:gd name="T62" fmla="*/ 32 w 1369"/>
                  <a:gd name="T63" fmla="*/ 364 h 1519"/>
                  <a:gd name="T64" fmla="*/ 56 w 1369"/>
                  <a:gd name="T65" fmla="*/ 339 h 1519"/>
                  <a:gd name="T66" fmla="*/ 85 w 1369"/>
                  <a:gd name="T67" fmla="*/ 318 h 1519"/>
                  <a:gd name="T68" fmla="*/ 599 w 1369"/>
                  <a:gd name="T69" fmla="*/ 21 h 1519"/>
                  <a:gd name="T70" fmla="*/ 632 w 1369"/>
                  <a:gd name="T71" fmla="*/ 7 h 1519"/>
                  <a:gd name="T72" fmla="*/ 668 w 1369"/>
                  <a:gd name="T73" fmla="*/ 0 h 1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69" h="1519">
                    <a:moveTo>
                      <a:pt x="668" y="0"/>
                    </a:moveTo>
                    <a:lnTo>
                      <a:pt x="702" y="0"/>
                    </a:lnTo>
                    <a:lnTo>
                      <a:pt x="736" y="7"/>
                    </a:lnTo>
                    <a:lnTo>
                      <a:pt x="768" y="21"/>
                    </a:lnTo>
                    <a:lnTo>
                      <a:pt x="1284" y="318"/>
                    </a:lnTo>
                    <a:lnTo>
                      <a:pt x="1313" y="339"/>
                    </a:lnTo>
                    <a:lnTo>
                      <a:pt x="1337" y="364"/>
                    </a:lnTo>
                    <a:lnTo>
                      <a:pt x="1354" y="395"/>
                    </a:lnTo>
                    <a:lnTo>
                      <a:pt x="1364" y="429"/>
                    </a:lnTo>
                    <a:lnTo>
                      <a:pt x="1369" y="465"/>
                    </a:lnTo>
                    <a:lnTo>
                      <a:pt x="1369" y="1054"/>
                    </a:lnTo>
                    <a:lnTo>
                      <a:pt x="1364" y="1090"/>
                    </a:lnTo>
                    <a:lnTo>
                      <a:pt x="1354" y="1124"/>
                    </a:lnTo>
                    <a:lnTo>
                      <a:pt x="1337" y="1154"/>
                    </a:lnTo>
                    <a:lnTo>
                      <a:pt x="1313" y="1181"/>
                    </a:lnTo>
                    <a:lnTo>
                      <a:pt x="1284" y="1201"/>
                    </a:lnTo>
                    <a:lnTo>
                      <a:pt x="768" y="1497"/>
                    </a:lnTo>
                    <a:lnTo>
                      <a:pt x="736" y="1512"/>
                    </a:lnTo>
                    <a:lnTo>
                      <a:pt x="702" y="1519"/>
                    </a:lnTo>
                    <a:lnTo>
                      <a:pt x="668" y="1519"/>
                    </a:lnTo>
                    <a:lnTo>
                      <a:pt x="632" y="1512"/>
                    </a:lnTo>
                    <a:lnTo>
                      <a:pt x="599" y="1497"/>
                    </a:lnTo>
                    <a:lnTo>
                      <a:pt x="85" y="1201"/>
                    </a:lnTo>
                    <a:lnTo>
                      <a:pt x="56" y="1181"/>
                    </a:lnTo>
                    <a:lnTo>
                      <a:pt x="32" y="1154"/>
                    </a:lnTo>
                    <a:lnTo>
                      <a:pt x="15" y="1124"/>
                    </a:lnTo>
                    <a:lnTo>
                      <a:pt x="3" y="1090"/>
                    </a:lnTo>
                    <a:lnTo>
                      <a:pt x="0" y="1054"/>
                    </a:lnTo>
                    <a:lnTo>
                      <a:pt x="0" y="465"/>
                    </a:lnTo>
                    <a:lnTo>
                      <a:pt x="3" y="429"/>
                    </a:lnTo>
                    <a:lnTo>
                      <a:pt x="15" y="395"/>
                    </a:lnTo>
                    <a:lnTo>
                      <a:pt x="32" y="364"/>
                    </a:lnTo>
                    <a:lnTo>
                      <a:pt x="56" y="339"/>
                    </a:lnTo>
                    <a:lnTo>
                      <a:pt x="85" y="318"/>
                    </a:lnTo>
                    <a:lnTo>
                      <a:pt x="599" y="21"/>
                    </a:lnTo>
                    <a:lnTo>
                      <a:pt x="632" y="7"/>
                    </a:lnTo>
                    <a:lnTo>
                      <a:pt x="668" y="0"/>
                    </a:lnTo>
                    <a:close/>
                  </a:path>
                </a:pathLst>
              </a:custGeom>
              <a:solidFill>
                <a:srgbClr val="FFC000"/>
              </a:solidFill>
              <a:ln w="3175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ctr" anchorCtr="0" compatLnSpc="1">
                <a:normAutofit/>
              </a:bodyPr>
              <a:lstStyle/>
              <a:p>
                <a:pPr algn="ctr"/>
                <a:endParaRPr lang="ru-RU" sz="1600" i="1" u="sng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9" name="ísľïḋê"/>
              <p:cNvSpPr/>
              <p:nvPr/>
            </p:nvSpPr>
            <p:spPr>
              <a:xfrm>
                <a:off x="3840660" y="1858244"/>
                <a:ext cx="347468" cy="306219"/>
              </a:xfrm>
              <a:custGeom>
                <a:avLst/>
                <a:gdLst>
                  <a:gd name="T0" fmla="*/ 2472 w 2641"/>
                  <a:gd name="T1" fmla="*/ 1969 h 2331"/>
                  <a:gd name="T2" fmla="*/ 2472 w 2641"/>
                  <a:gd name="T3" fmla="*/ 1969 h 2331"/>
                  <a:gd name="T4" fmla="*/ 2426 w 2641"/>
                  <a:gd name="T5" fmla="*/ 2194 h 2331"/>
                  <a:gd name="T6" fmla="*/ 2258 w 2641"/>
                  <a:gd name="T7" fmla="*/ 2331 h 2331"/>
                  <a:gd name="T8" fmla="*/ 269 w 2641"/>
                  <a:gd name="T9" fmla="*/ 2331 h 2331"/>
                  <a:gd name="T10" fmla="*/ 101 w 2641"/>
                  <a:gd name="T11" fmla="*/ 2126 h 2331"/>
                  <a:gd name="T12" fmla="*/ 293 w 2641"/>
                  <a:gd name="T13" fmla="*/ 1188 h 2331"/>
                  <a:gd name="T14" fmla="*/ 414 w 2641"/>
                  <a:gd name="T15" fmla="*/ 1052 h 2331"/>
                  <a:gd name="T16" fmla="*/ 414 w 2641"/>
                  <a:gd name="T17" fmla="*/ 1052 h 2331"/>
                  <a:gd name="T18" fmla="*/ 428 w 2641"/>
                  <a:gd name="T19" fmla="*/ 1049 h 2331"/>
                  <a:gd name="T20" fmla="*/ 428 w 2641"/>
                  <a:gd name="T21" fmla="*/ 1048 h 2331"/>
                  <a:gd name="T22" fmla="*/ 441 w 2641"/>
                  <a:gd name="T23" fmla="*/ 1046 h 2331"/>
                  <a:gd name="T24" fmla="*/ 445 w 2641"/>
                  <a:gd name="T25" fmla="*/ 1045 h 2331"/>
                  <a:gd name="T26" fmla="*/ 455 w 2641"/>
                  <a:gd name="T27" fmla="*/ 1044 h 2331"/>
                  <a:gd name="T28" fmla="*/ 470 w 2641"/>
                  <a:gd name="T29" fmla="*/ 1044 h 2331"/>
                  <a:gd name="T30" fmla="*/ 548 w 2641"/>
                  <a:gd name="T31" fmla="*/ 1044 h 2331"/>
                  <a:gd name="T32" fmla="*/ 2118 w 2641"/>
                  <a:gd name="T33" fmla="*/ 1044 h 2331"/>
                  <a:gd name="T34" fmla="*/ 2251 w 2641"/>
                  <a:gd name="T35" fmla="*/ 1044 h 2331"/>
                  <a:gd name="T36" fmla="*/ 2472 w 2641"/>
                  <a:gd name="T37" fmla="*/ 1044 h 2331"/>
                  <a:gd name="T38" fmla="*/ 2555 w 2641"/>
                  <a:gd name="T39" fmla="*/ 1044 h 2331"/>
                  <a:gd name="T40" fmla="*/ 2615 w 2641"/>
                  <a:gd name="T41" fmla="*/ 1068 h 2331"/>
                  <a:gd name="T42" fmla="*/ 2641 w 2641"/>
                  <a:gd name="T43" fmla="*/ 1127 h 2331"/>
                  <a:gd name="T44" fmla="*/ 2639 w 2641"/>
                  <a:gd name="T45" fmla="*/ 1147 h 2331"/>
                  <a:gd name="T46" fmla="*/ 2472 w 2641"/>
                  <a:gd name="T47" fmla="*/ 1969 h 2331"/>
                  <a:gd name="T48" fmla="*/ 2471 w 2641"/>
                  <a:gd name="T49" fmla="*/ 910 h 2331"/>
                  <a:gd name="T50" fmla="*/ 2320 w 2641"/>
                  <a:gd name="T51" fmla="*/ 774 h 2331"/>
                  <a:gd name="T52" fmla="*/ 2251 w 2641"/>
                  <a:gd name="T53" fmla="*/ 774 h 2331"/>
                  <a:gd name="T54" fmla="*/ 2251 w 2641"/>
                  <a:gd name="T55" fmla="*/ 910 h 2331"/>
                  <a:gd name="T56" fmla="*/ 2471 w 2641"/>
                  <a:gd name="T57" fmla="*/ 910 h 2331"/>
                  <a:gd name="T58" fmla="*/ 162 w 2641"/>
                  <a:gd name="T59" fmla="*/ 1162 h 2331"/>
                  <a:gd name="T60" fmla="*/ 414 w 2641"/>
                  <a:gd name="T61" fmla="*/ 915 h 2331"/>
                  <a:gd name="T62" fmla="*/ 414 w 2641"/>
                  <a:gd name="T63" fmla="*/ 548 h 2331"/>
                  <a:gd name="T64" fmla="*/ 178 w 2641"/>
                  <a:gd name="T65" fmla="*/ 548 h 2331"/>
                  <a:gd name="T66" fmla="*/ 0 w 2641"/>
                  <a:gd name="T67" fmla="*/ 726 h 2331"/>
                  <a:gd name="T68" fmla="*/ 0 w 2641"/>
                  <a:gd name="T69" fmla="*/ 1955 h 2331"/>
                  <a:gd name="T70" fmla="*/ 162 w 2641"/>
                  <a:gd name="T71" fmla="*/ 1162 h 2331"/>
                  <a:gd name="T72" fmla="*/ 2118 w 2641"/>
                  <a:gd name="T73" fmla="*/ 75 h 2331"/>
                  <a:gd name="T74" fmla="*/ 2118 w 2641"/>
                  <a:gd name="T75" fmla="*/ 910 h 2331"/>
                  <a:gd name="T76" fmla="*/ 548 w 2641"/>
                  <a:gd name="T77" fmla="*/ 910 h 2331"/>
                  <a:gd name="T78" fmla="*/ 548 w 2641"/>
                  <a:gd name="T79" fmla="*/ 75 h 2331"/>
                  <a:gd name="T80" fmla="*/ 623 w 2641"/>
                  <a:gd name="T81" fmla="*/ 0 h 2331"/>
                  <a:gd name="T82" fmla="*/ 2043 w 2641"/>
                  <a:gd name="T83" fmla="*/ 0 h 2331"/>
                  <a:gd name="T84" fmla="*/ 2118 w 2641"/>
                  <a:gd name="T85" fmla="*/ 75 h 2331"/>
                  <a:gd name="T86" fmla="*/ 1926 w 2641"/>
                  <a:gd name="T87" fmla="*/ 665 h 2331"/>
                  <a:gd name="T88" fmla="*/ 1859 w 2641"/>
                  <a:gd name="T89" fmla="*/ 598 h 2331"/>
                  <a:gd name="T90" fmla="*/ 806 w 2641"/>
                  <a:gd name="T91" fmla="*/ 598 h 2331"/>
                  <a:gd name="T92" fmla="*/ 740 w 2641"/>
                  <a:gd name="T93" fmla="*/ 665 h 2331"/>
                  <a:gd name="T94" fmla="*/ 806 w 2641"/>
                  <a:gd name="T95" fmla="*/ 732 h 2331"/>
                  <a:gd name="T96" fmla="*/ 1859 w 2641"/>
                  <a:gd name="T97" fmla="*/ 732 h 2331"/>
                  <a:gd name="T98" fmla="*/ 1926 w 2641"/>
                  <a:gd name="T99" fmla="*/ 665 h 2331"/>
                  <a:gd name="T100" fmla="*/ 1926 w 2641"/>
                  <a:gd name="T101" fmla="*/ 321 h 2331"/>
                  <a:gd name="T102" fmla="*/ 1859 w 2641"/>
                  <a:gd name="T103" fmla="*/ 254 h 2331"/>
                  <a:gd name="T104" fmla="*/ 806 w 2641"/>
                  <a:gd name="T105" fmla="*/ 254 h 2331"/>
                  <a:gd name="T106" fmla="*/ 740 w 2641"/>
                  <a:gd name="T107" fmla="*/ 321 h 2331"/>
                  <a:gd name="T108" fmla="*/ 806 w 2641"/>
                  <a:gd name="T109" fmla="*/ 388 h 2331"/>
                  <a:gd name="T110" fmla="*/ 1859 w 2641"/>
                  <a:gd name="T111" fmla="*/ 388 h 2331"/>
                  <a:gd name="T112" fmla="*/ 1926 w 2641"/>
                  <a:gd name="T113" fmla="*/ 321 h 2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641" h="2331">
                    <a:moveTo>
                      <a:pt x="2472" y="1969"/>
                    </a:moveTo>
                    <a:lnTo>
                      <a:pt x="2472" y="1969"/>
                    </a:lnTo>
                    <a:lnTo>
                      <a:pt x="2426" y="2194"/>
                    </a:lnTo>
                    <a:cubicBezTo>
                      <a:pt x="2409" y="2274"/>
                      <a:pt x="2339" y="2331"/>
                      <a:pt x="2258" y="2331"/>
                    </a:cubicBezTo>
                    <a:lnTo>
                      <a:pt x="269" y="2331"/>
                    </a:lnTo>
                    <a:cubicBezTo>
                      <a:pt x="161" y="2331"/>
                      <a:pt x="80" y="2232"/>
                      <a:pt x="101" y="2126"/>
                    </a:cubicBezTo>
                    <a:lnTo>
                      <a:pt x="293" y="1188"/>
                    </a:lnTo>
                    <a:cubicBezTo>
                      <a:pt x="306" y="1123"/>
                      <a:pt x="354" y="1072"/>
                      <a:pt x="414" y="1052"/>
                    </a:cubicBezTo>
                    <a:lnTo>
                      <a:pt x="414" y="1052"/>
                    </a:lnTo>
                    <a:cubicBezTo>
                      <a:pt x="419" y="1051"/>
                      <a:pt x="423" y="1050"/>
                      <a:pt x="428" y="1049"/>
                    </a:cubicBezTo>
                    <a:cubicBezTo>
                      <a:pt x="428" y="1049"/>
                      <a:pt x="428" y="1049"/>
                      <a:pt x="428" y="1048"/>
                    </a:cubicBezTo>
                    <a:cubicBezTo>
                      <a:pt x="432" y="1047"/>
                      <a:pt x="437" y="1047"/>
                      <a:pt x="441" y="1046"/>
                    </a:cubicBezTo>
                    <a:cubicBezTo>
                      <a:pt x="442" y="1046"/>
                      <a:pt x="444" y="1046"/>
                      <a:pt x="445" y="1045"/>
                    </a:cubicBezTo>
                    <a:cubicBezTo>
                      <a:pt x="448" y="1045"/>
                      <a:pt x="452" y="1044"/>
                      <a:pt x="455" y="1044"/>
                    </a:cubicBezTo>
                    <a:cubicBezTo>
                      <a:pt x="460" y="1044"/>
                      <a:pt x="465" y="1044"/>
                      <a:pt x="470" y="1044"/>
                    </a:cubicBezTo>
                    <a:lnTo>
                      <a:pt x="548" y="1044"/>
                    </a:lnTo>
                    <a:lnTo>
                      <a:pt x="2118" y="1044"/>
                    </a:lnTo>
                    <a:lnTo>
                      <a:pt x="2251" y="1044"/>
                    </a:lnTo>
                    <a:lnTo>
                      <a:pt x="2472" y="1044"/>
                    </a:lnTo>
                    <a:lnTo>
                      <a:pt x="2555" y="1044"/>
                    </a:lnTo>
                    <a:cubicBezTo>
                      <a:pt x="2579" y="1044"/>
                      <a:pt x="2600" y="1053"/>
                      <a:pt x="2615" y="1068"/>
                    </a:cubicBezTo>
                    <a:cubicBezTo>
                      <a:pt x="2631" y="1084"/>
                      <a:pt x="2640" y="1104"/>
                      <a:pt x="2641" y="1127"/>
                    </a:cubicBezTo>
                    <a:cubicBezTo>
                      <a:pt x="2641" y="1134"/>
                      <a:pt x="2641" y="1140"/>
                      <a:pt x="2639" y="1147"/>
                    </a:cubicBezTo>
                    <a:lnTo>
                      <a:pt x="2472" y="1969"/>
                    </a:lnTo>
                    <a:close/>
                    <a:moveTo>
                      <a:pt x="2471" y="910"/>
                    </a:moveTo>
                    <a:cubicBezTo>
                      <a:pt x="2463" y="834"/>
                      <a:pt x="2398" y="774"/>
                      <a:pt x="2320" y="774"/>
                    </a:cubicBezTo>
                    <a:lnTo>
                      <a:pt x="2251" y="774"/>
                    </a:lnTo>
                    <a:lnTo>
                      <a:pt x="2251" y="910"/>
                    </a:lnTo>
                    <a:lnTo>
                      <a:pt x="2471" y="910"/>
                    </a:lnTo>
                    <a:close/>
                    <a:moveTo>
                      <a:pt x="162" y="1162"/>
                    </a:moveTo>
                    <a:cubicBezTo>
                      <a:pt x="188" y="1034"/>
                      <a:pt x="290" y="938"/>
                      <a:pt x="414" y="915"/>
                    </a:cubicBezTo>
                    <a:lnTo>
                      <a:pt x="414" y="548"/>
                    </a:lnTo>
                    <a:lnTo>
                      <a:pt x="178" y="548"/>
                    </a:lnTo>
                    <a:cubicBezTo>
                      <a:pt x="80" y="548"/>
                      <a:pt x="0" y="628"/>
                      <a:pt x="0" y="726"/>
                    </a:cubicBezTo>
                    <a:lnTo>
                      <a:pt x="0" y="1955"/>
                    </a:lnTo>
                    <a:lnTo>
                      <a:pt x="162" y="1162"/>
                    </a:lnTo>
                    <a:close/>
                    <a:moveTo>
                      <a:pt x="2118" y="75"/>
                    </a:moveTo>
                    <a:lnTo>
                      <a:pt x="2118" y="910"/>
                    </a:lnTo>
                    <a:lnTo>
                      <a:pt x="548" y="910"/>
                    </a:lnTo>
                    <a:lnTo>
                      <a:pt x="548" y="75"/>
                    </a:lnTo>
                    <a:cubicBezTo>
                      <a:pt x="548" y="33"/>
                      <a:pt x="581" y="0"/>
                      <a:pt x="623" y="0"/>
                    </a:cubicBezTo>
                    <a:lnTo>
                      <a:pt x="2043" y="0"/>
                    </a:lnTo>
                    <a:cubicBezTo>
                      <a:pt x="2084" y="0"/>
                      <a:pt x="2118" y="33"/>
                      <a:pt x="2118" y="75"/>
                    </a:cubicBezTo>
                    <a:close/>
                    <a:moveTo>
                      <a:pt x="1926" y="665"/>
                    </a:moveTo>
                    <a:cubicBezTo>
                      <a:pt x="1926" y="628"/>
                      <a:pt x="1896" y="598"/>
                      <a:pt x="1859" y="598"/>
                    </a:cubicBezTo>
                    <a:lnTo>
                      <a:pt x="806" y="598"/>
                    </a:lnTo>
                    <a:cubicBezTo>
                      <a:pt x="769" y="598"/>
                      <a:pt x="740" y="628"/>
                      <a:pt x="740" y="665"/>
                    </a:cubicBezTo>
                    <a:cubicBezTo>
                      <a:pt x="740" y="702"/>
                      <a:pt x="769" y="732"/>
                      <a:pt x="806" y="732"/>
                    </a:cubicBezTo>
                    <a:lnTo>
                      <a:pt x="1859" y="732"/>
                    </a:lnTo>
                    <a:cubicBezTo>
                      <a:pt x="1896" y="732"/>
                      <a:pt x="1926" y="702"/>
                      <a:pt x="1926" y="665"/>
                    </a:cubicBezTo>
                    <a:close/>
                    <a:moveTo>
                      <a:pt x="1926" y="321"/>
                    </a:moveTo>
                    <a:cubicBezTo>
                      <a:pt x="1926" y="284"/>
                      <a:pt x="1896" y="254"/>
                      <a:pt x="1859" y="254"/>
                    </a:cubicBezTo>
                    <a:lnTo>
                      <a:pt x="806" y="254"/>
                    </a:lnTo>
                    <a:cubicBezTo>
                      <a:pt x="769" y="254"/>
                      <a:pt x="740" y="284"/>
                      <a:pt x="740" y="321"/>
                    </a:cubicBezTo>
                    <a:cubicBezTo>
                      <a:pt x="740" y="358"/>
                      <a:pt x="769" y="388"/>
                      <a:pt x="806" y="388"/>
                    </a:cubicBezTo>
                    <a:lnTo>
                      <a:pt x="1859" y="388"/>
                    </a:lnTo>
                    <a:cubicBezTo>
                      <a:pt x="1896" y="388"/>
                      <a:pt x="1926" y="358"/>
                      <a:pt x="1926" y="321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400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1" name="iş1ïḑé"/>
            <p:cNvSpPr/>
            <p:nvPr/>
          </p:nvSpPr>
          <p:spPr>
            <a:xfrm>
              <a:off x="3581774" y="1130300"/>
              <a:ext cx="865241" cy="409575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400" u="sng" dirty="0"/>
                <a:t>Step 7</a:t>
              </a:r>
            </a:p>
          </p:txBody>
        </p:sp>
        <p:grpSp>
          <p:nvGrpSpPr>
            <p:cNvPr id="42" name="iṩḷíḑe"/>
            <p:cNvGrpSpPr/>
            <p:nvPr/>
          </p:nvGrpSpPr>
          <p:grpSpPr>
            <a:xfrm>
              <a:off x="3099905" y="4286277"/>
              <a:ext cx="1828978" cy="1847823"/>
              <a:chOff x="913897" y="4286277"/>
              <a:chExt cx="1828978" cy="1847823"/>
            </a:xfrm>
          </p:grpSpPr>
          <p:sp>
            <p:nvSpPr>
              <p:cNvPr id="46" name="iśḷíďê"/>
              <p:cNvSpPr txBox="1"/>
              <p:nvPr/>
            </p:nvSpPr>
            <p:spPr>
              <a:xfrm>
                <a:off x="913897" y="4733039"/>
                <a:ext cx="1828978" cy="14010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200" dirty="0">
                    <a:solidFill>
                      <a:prstClr val="black"/>
                    </a:solidFill>
                  </a:rPr>
                  <a:t>输入文本。复制粘贴字体时选择保留文本的唯一选项。</a:t>
                </a:r>
                <a:endParaRPr lang="en-US" altLang="zh-CN" sz="1200" dirty="0">
                  <a:solidFill>
                    <a:prstClr val="black"/>
                  </a:solidFill>
                </a:endParaRPr>
              </a:p>
              <a:p>
                <a:pPr lvl="0" algn="ctr">
                  <a:lnSpc>
                    <a:spcPct val="150000"/>
                  </a:lnSpc>
                  <a:spcBef>
                    <a:spcPct val="0"/>
                  </a:spcBef>
                </a:pPr>
                <a:endParaRPr lang="en-US" altLang="zh-CN" sz="1200" dirty="0">
                  <a:solidFill>
                    <a:prstClr val="black"/>
                  </a:solidFill>
                </a:endParaRPr>
              </a:p>
              <a:p>
                <a:pPr lvl="0"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200" dirty="0">
                    <a:solidFill>
                      <a:prstClr val="black"/>
                    </a:solidFill>
                  </a:rPr>
                  <a:t>… …</a:t>
                </a:r>
              </a:p>
            </p:txBody>
          </p:sp>
          <p:sp>
            <p:nvSpPr>
              <p:cNvPr id="47" name="ísľiďé"/>
              <p:cNvSpPr/>
              <p:nvPr/>
            </p:nvSpPr>
            <p:spPr>
              <a:xfrm>
                <a:off x="913897" y="4286277"/>
                <a:ext cx="1828978" cy="446763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/>
                <a:r>
                  <a:rPr lang="zh-CN" altLang="en-US" sz="1600" b="1" dirty="0"/>
                  <a:t>此处输入文本</a:t>
                </a:r>
              </a:p>
            </p:txBody>
          </p:sp>
        </p:grpSp>
        <p:grpSp>
          <p:nvGrpSpPr>
            <p:cNvPr id="43" name="í$ḷiḓè"/>
            <p:cNvGrpSpPr/>
            <p:nvPr/>
          </p:nvGrpSpPr>
          <p:grpSpPr>
            <a:xfrm>
              <a:off x="3978394" y="2482830"/>
              <a:ext cx="72000" cy="1767446"/>
              <a:chOff x="3978394" y="2482830"/>
              <a:chExt cx="72000" cy="1767446"/>
            </a:xfrm>
          </p:grpSpPr>
          <p:cxnSp>
            <p:nvCxnSpPr>
              <p:cNvPr id="44" name="直接连接符 43"/>
              <p:cNvCxnSpPr/>
              <p:nvPr/>
            </p:nvCxnSpPr>
            <p:spPr>
              <a:xfrm>
                <a:off x="4014394" y="2482830"/>
                <a:ext cx="0" cy="1767446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ïśḻîḑe"/>
              <p:cNvSpPr/>
              <p:nvPr/>
            </p:nvSpPr>
            <p:spPr>
              <a:xfrm>
                <a:off x="3978394" y="2938509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4400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" name="î$liḍê"/>
          <p:cNvGrpSpPr/>
          <p:nvPr/>
        </p:nvGrpSpPr>
        <p:grpSpPr>
          <a:xfrm>
            <a:off x="5181512" y="1342736"/>
            <a:ext cx="1828978" cy="3897020"/>
            <a:chOff x="5175162" y="1130300"/>
            <a:chExt cx="1828978" cy="3897020"/>
          </a:xfrm>
        </p:grpSpPr>
        <p:grpSp>
          <p:nvGrpSpPr>
            <p:cNvPr id="30" name="ïsḻiḓe"/>
            <p:cNvGrpSpPr/>
            <p:nvPr/>
          </p:nvGrpSpPr>
          <p:grpSpPr>
            <a:xfrm>
              <a:off x="5664730" y="1539875"/>
              <a:ext cx="849842" cy="942956"/>
              <a:chOff x="5664730" y="1539875"/>
              <a:chExt cx="849842" cy="942956"/>
            </a:xfrm>
          </p:grpSpPr>
          <p:sp>
            <p:nvSpPr>
              <p:cNvPr id="38" name="ïsľïḋé"/>
              <p:cNvSpPr/>
              <p:nvPr/>
            </p:nvSpPr>
            <p:spPr bwMode="auto">
              <a:xfrm>
                <a:off x="5664730" y="1539875"/>
                <a:ext cx="849842" cy="942956"/>
              </a:xfrm>
              <a:custGeom>
                <a:avLst/>
                <a:gdLst>
                  <a:gd name="T0" fmla="*/ 668 w 1369"/>
                  <a:gd name="T1" fmla="*/ 0 h 1519"/>
                  <a:gd name="T2" fmla="*/ 702 w 1369"/>
                  <a:gd name="T3" fmla="*/ 0 h 1519"/>
                  <a:gd name="T4" fmla="*/ 736 w 1369"/>
                  <a:gd name="T5" fmla="*/ 7 h 1519"/>
                  <a:gd name="T6" fmla="*/ 768 w 1369"/>
                  <a:gd name="T7" fmla="*/ 21 h 1519"/>
                  <a:gd name="T8" fmla="*/ 1284 w 1369"/>
                  <a:gd name="T9" fmla="*/ 318 h 1519"/>
                  <a:gd name="T10" fmla="*/ 1313 w 1369"/>
                  <a:gd name="T11" fmla="*/ 339 h 1519"/>
                  <a:gd name="T12" fmla="*/ 1337 w 1369"/>
                  <a:gd name="T13" fmla="*/ 364 h 1519"/>
                  <a:gd name="T14" fmla="*/ 1354 w 1369"/>
                  <a:gd name="T15" fmla="*/ 395 h 1519"/>
                  <a:gd name="T16" fmla="*/ 1364 w 1369"/>
                  <a:gd name="T17" fmla="*/ 429 h 1519"/>
                  <a:gd name="T18" fmla="*/ 1369 w 1369"/>
                  <a:gd name="T19" fmla="*/ 465 h 1519"/>
                  <a:gd name="T20" fmla="*/ 1369 w 1369"/>
                  <a:gd name="T21" fmla="*/ 1054 h 1519"/>
                  <a:gd name="T22" fmla="*/ 1364 w 1369"/>
                  <a:gd name="T23" fmla="*/ 1090 h 1519"/>
                  <a:gd name="T24" fmla="*/ 1354 w 1369"/>
                  <a:gd name="T25" fmla="*/ 1124 h 1519"/>
                  <a:gd name="T26" fmla="*/ 1337 w 1369"/>
                  <a:gd name="T27" fmla="*/ 1154 h 1519"/>
                  <a:gd name="T28" fmla="*/ 1313 w 1369"/>
                  <a:gd name="T29" fmla="*/ 1181 h 1519"/>
                  <a:gd name="T30" fmla="*/ 1284 w 1369"/>
                  <a:gd name="T31" fmla="*/ 1201 h 1519"/>
                  <a:gd name="T32" fmla="*/ 768 w 1369"/>
                  <a:gd name="T33" fmla="*/ 1497 h 1519"/>
                  <a:gd name="T34" fmla="*/ 736 w 1369"/>
                  <a:gd name="T35" fmla="*/ 1512 h 1519"/>
                  <a:gd name="T36" fmla="*/ 702 w 1369"/>
                  <a:gd name="T37" fmla="*/ 1519 h 1519"/>
                  <a:gd name="T38" fmla="*/ 668 w 1369"/>
                  <a:gd name="T39" fmla="*/ 1519 h 1519"/>
                  <a:gd name="T40" fmla="*/ 632 w 1369"/>
                  <a:gd name="T41" fmla="*/ 1512 h 1519"/>
                  <a:gd name="T42" fmla="*/ 599 w 1369"/>
                  <a:gd name="T43" fmla="*/ 1497 h 1519"/>
                  <a:gd name="T44" fmla="*/ 85 w 1369"/>
                  <a:gd name="T45" fmla="*/ 1201 h 1519"/>
                  <a:gd name="T46" fmla="*/ 56 w 1369"/>
                  <a:gd name="T47" fmla="*/ 1181 h 1519"/>
                  <a:gd name="T48" fmla="*/ 32 w 1369"/>
                  <a:gd name="T49" fmla="*/ 1154 h 1519"/>
                  <a:gd name="T50" fmla="*/ 15 w 1369"/>
                  <a:gd name="T51" fmla="*/ 1124 h 1519"/>
                  <a:gd name="T52" fmla="*/ 3 w 1369"/>
                  <a:gd name="T53" fmla="*/ 1090 h 1519"/>
                  <a:gd name="T54" fmla="*/ 0 w 1369"/>
                  <a:gd name="T55" fmla="*/ 1054 h 1519"/>
                  <a:gd name="T56" fmla="*/ 0 w 1369"/>
                  <a:gd name="T57" fmla="*/ 465 h 1519"/>
                  <a:gd name="T58" fmla="*/ 3 w 1369"/>
                  <a:gd name="T59" fmla="*/ 429 h 1519"/>
                  <a:gd name="T60" fmla="*/ 15 w 1369"/>
                  <a:gd name="T61" fmla="*/ 395 h 1519"/>
                  <a:gd name="T62" fmla="*/ 32 w 1369"/>
                  <a:gd name="T63" fmla="*/ 364 h 1519"/>
                  <a:gd name="T64" fmla="*/ 56 w 1369"/>
                  <a:gd name="T65" fmla="*/ 339 h 1519"/>
                  <a:gd name="T66" fmla="*/ 85 w 1369"/>
                  <a:gd name="T67" fmla="*/ 318 h 1519"/>
                  <a:gd name="T68" fmla="*/ 599 w 1369"/>
                  <a:gd name="T69" fmla="*/ 21 h 1519"/>
                  <a:gd name="T70" fmla="*/ 632 w 1369"/>
                  <a:gd name="T71" fmla="*/ 7 h 1519"/>
                  <a:gd name="T72" fmla="*/ 668 w 1369"/>
                  <a:gd name="T73" fmla="*/ 0 h 1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69" h="1519">
                    <a:moveTo>
                      <a:pt x="668" y="0"/>
                    </a:moveTo>
                    <a:lnTo>
                      <a:pt x="702" y="0"/>
                    </a:lnTo>
                    <a:lnTo>
                      <a:pt x="736" y="7"/>
                    </a:lnTo>
                    <a:lnTo>
                      <a:pt x="768" y="21"/>
                    </a:lnTo>
                    <a:lnTo>
                      <a:pt x="1284" y="318"/>
                    </a:lnTo>
                    <a:lnTo>
                      <a:pt x="1313" y="339"/>
                    </a:lnTo>
                    <a:lnTo>
                      <a:pt x="1337" y="364"/>
                    </a:lnTo>
                    <a:lnTo>
                      <a:pt x="1354" y="395"/>
                    </a:lnTo>
                    <a:lnTo>
                      <a:pt x="1364" y="429"/>
                    </a:lnTo>
                    <a:lnTo>
                      <a:pt x="1369" y="465"/>
                    </a:lnTo>
                    <a:lnTo>
                      <a:pt x="1369" y="1054"/>
                    </a:lnTo>
                    <a:lnTo>
                      <a:pt x="1364" y="1090"/>
                    </a:lnTo>
                    <a:lnTo>
                      <a:pt x="1354" y="1124"/>
                    </a:lnTo>
                    <a:lnTo>
                      <a:pt x="1337" y="1154"/>
                    </a:lnTo>
                    <a:lnTo>
                      <a:pt x="1313" y="1181"/>
                    </a:lnTo>
                    <a:lnTo>
                      <a:pt x="1284" y="1201"/>
                    </a:lnTo>
                    <a:lnTo>
                      <a:pt x="768" y="1497"/>
                    </a:lnTo>
                    <a:lnTo>
                      <a:pt x="736" y="1512"/>
                    </a:lnTo>
                    <a:lnTo>
                      <a:pt x="702" y="1519"/>
                    </a:lnTo>
                    <a:lnTo>
                      <a:pt x="668" y="1519"/>
                    </a:lnTo>
                    <a:lnTo>
                      <a:pt x="632" y="1512"/>
                    </a:lnTo>
                    <a:lnTo>
                      <a:pt x="599" y="1497"/>
                    </a:lnTo>
                    <a:lnTo>
                      <a:pt x="85" y="1201"/>
                    </a:lnTo>
                    <a:lnTo>
                      <a:pt x="56" y="1181"/>
                    </a:lnTo>
                    <a:lnTo>
                      <a:pt x="32" y="1154"/>
                    </a:lnTo>
                    <a:lnTo>
                      <a:pt x="15" y="1124"/>
                    </a:lnTo>
                    <a:lnTo>
                      <a:pt x="3" y="1090"/>
                    </a:lnTo>
                    <a:lnTo>
                      <a:pt x="0" y="1054"/>
                    </a:lnTo>
                    <a:lnTo>
                      <a:pt x="0" y="465"/>
                    </a:lnTo>
                    <a:lnTo>
                      <a:pt x="3" y="429"/>
                    </a:lnTo>
                    <a:lnTo>
                      <a:pt x="15" y="395"/>
                    </a:lnTo>
                    <a:lnTo>
                      <a:pt x="32" y="364"/>
                    </a:lnTo>
                    <a:lnTo>
                      <a:pt x="56" y="339"/>
                    </a:lnTo>
                    <a:lnTo>
                      <a:pt x="85" y="318"/>
                    </a:lnTo>
                    <a:lnTo>
                      <a:pt x="599" y="21"/>
                    </a:lnTo>
                    <a:lnTo>
                      <a:pt x="632" y="7"/>
                    </a:lnTo>
                    <a:lnTo>
                      <a:pt x="668" y="0"/>
                    </a:lnTo>
                    <a:close/>
                  </a:path>
                </a:pathLst>
              </a:custGeom>
              <a:solidFill>
                <a:srgbClr val="546688"/>
              </a:solidFill>
              <a:ln w="3175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ctr" anchorCtr="0" compatLnSpc="1">
                <a:normAutofit/>
              </a:bodyPr>
              <a:lstStyle/>
              <a:p>
                <a:pPr algn="ctr"/>
                <a:endParaRPr lang="ru-RU" sz="1600" i="1" u="sng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9" name="îşļíḑè"/>
              <p:cNvSpPr/>
              <p:nvPr/>
            </p:nvSpPr>
            <p:spPr>
              <a:xfrm>
                <a:off x="5915917" y="1873786"/>
                <a:ext cx="347468" cy="275133"/>
              </a:xfrm>
              <a:custGeom>
                <a:avLst/>
                <a:gdLst>
                  <a:gd name="connsiteX0" fmla="*/ 66529 w 609120"/>
                  <a:gd name="connsiteY0" fmla="*/ 352898 h 482315"/>
                  <a:gd name="connsiteX1" fmla="*/ 542591 w 609120"/>
                  <a:gd name="connsiteY1" fmla="*/ 352898 h 482315"/>
                  <a:gd name="connsiteX2" fmla="*/ 609120 w 609120"/>
                  <a:gd name="connsiteY2" fmla="*/ 452184 h 482315"/>
                  <a:gd name="connsiteX3" fmla="*/ 609120 w 609120"/>
                  <a:gd name="connsiteY3" fmla="*/ 482315 h 482315"/>
                  <a:gd name="connsiteX4" fmla="*/ 0 w 609120"/>
                  <a:gd name="connsiteY4" fmla="*/ 482315 h 482315"/>
                  <a:gd name="connsiteX5" fmla="*/ 0 w 609120"/>
                  <a:gd name="connsiteY5" fmla="*/ 452184 h 482315"/>
                  <a:gd name="connsiteX6" fmla="*/ 278451 w 609120"/>
                  <a:gd name="connsiteY6" fmla="*/ 214237 h 482315"/>
                  <a:gd name="connsiteX7" fmla="*/ 447314 w 609120"/>
                  <a:gd name="connsiteY7" fmla="*/ 214237 h 482315"/>
                  <a:gd name="connsiteX8" fmla="*/ 447314 w 609120"/>
                  <a:gd name="connsiteY8" fmla="*/ 232866 h 482315"/>
                  <a:gd name="connsiteX9" fmla="*/ 278451 w 609120"/>
                  <a:gd name="connsiteY9" fmla="*/ 232866 h 482315"/>
                  <a:gd name="connsiteX10" fmla="*/ 156937 w 609120"/>
                  <a:gd name="connsiteY10" fmla="*/ 214237 h 482315"/>
                  <a:gd name="connsiteX11" fmla="*/ 235970 w 609120"/>
                  <a:gd name="connsiteY11" fmla="*/ 214237 h 482315"/>
                  <a:gd name="connsiteX12" fmla="*/ 235970 w 609120"/>
                  <a:gd name="connsiteY12" fmla="*/ 232866 h 482315"/>
                  <a:gd name="connsiteX13" fmla="*/ 156937 w 609120"/>
                  <a:gd name="connsiteY13" fmla="*/ 232866 h 482315"/>
                  <a:gd name="connsiteX14" fmla="*/ 278451 w 609120"/>
                  <a:gd name="connsiteY14" fmla="*/ 157149 h 482315"/>
                  <a:gd name="connsiteX15" fmla="*/ 447314 w 609120"/>
                  <a:gd name="connsiteY15" fmla="*/ 157149 h 482315"/>
                  <a:gd name="connsiteX16" fmla="*/ 447314 w 609120"/>
                  <a:gd name="connsiteY16" fmla="*/ 175778 h 482315"/>
                  <a:gd name="connsiteX17" fmla="*/ 278451 w 609120"/>
                  <a:gd name="connsiteY17" fmla="*/ 175778 h 482315"/>
                  <a:gd name="connsiteX18" fmla="*/ 156937 w 609120"/>
                  <a:gd name="connsiteY18" fmla="*/ 157149 h 482315"/>
                  <a:gd name="connsiteX19" fmla="*/ 235970 w 609120"/>
                  <a:gd name="connsiteY19" fmla="*/ 157149 h 482315"/>
                  <a:gd name="connsiteX20" fmla="*/ 235970 w 609120"/>
                  <a:gd name="connsiteY20" fmla="*/ 175778 h 482315"/>
                  <a:gd name="connsiteX21" fmla="*/ 156937 w 609120"/>
                  <a:gd name="connsiteY21" fmla="*/ 175778 h 482315"/>
                  <a:gd name="connsiteX22" fmla="*/ 278451 w 609120"/>
                  <a:gd name="connsiteY22" fmla="*/ 99991 h 482315"/>
                  <a:gd name="connsiteX23" fmla="*/ 447314 w 609120"/>
                  <a:gd name="connsiteY23" fmla="*/ 99991 h 482315"/>
                  <a:gd name="connsiteX24" fmla="*/ 447314 w 609120"/>
                  <a:gd name="connsiteY24" fmla="*/ 118691 h 482315"/>
                  <a:gd name="connsiteX25" fmla="*/ 278451 w 609120"/>
                  <a:gd name="connsiteY25" fmla="*/ 118691 h 482315"/>
                  <a:gd name="connsiteX26" fmla="*/ 156937 w 609120"/>
                  <a:gd name="connsiteY26" fmla="*/ 99991 h 482315"/>
                  <a:gd name="connsiteX27" fmla="*/ 235970 w 609120"/>
                  <a:gd name="connsiteY27" fmla="*/ 99991 h 482315"/>
                  <a:gd name="connsiteX28" fmla="*/ 235970 w 609120"/>
                  <a:gd name="connsiteY28" fmla="*/ 118691 h 482315"/>
                  <a:gd name="connsiteX29" fmla="*/ 156937 w 609120"/>
                  <a:gd name="connsiteY29" fmla="*/ 118691 h 482315"/>
                  <a:gd name="connsiteX30" fmla="*/ 116312 w 609120"/>
                  <a:gd name="connsiteY30" fmla="*/ 41471 h 482315"/>
                  <a:gd name="connsiteX31" fmla="*/ 116312 w 609120"/>
                  <a:gd name="connsiteY31" fmla="*/ 288120 h 482315"/>
                  <a:gd name="connsiteX32" fmla="*/ 493160 w 609120"/>
                  <a:gd name="connsiteY32" fmla="*/ 288120 h 482315"/>
                  <a:gd name="connsiteX33" fmla="*/ 493160 w 609120"/>
                  <a:gd name="connsiteY33" fmla="*/ 41471 h 482315"/>
                  <a:gd name="connsiteX34" fmla="*/ 66684 w 609120"/>
                  <a:gd name="connsiteY34" fmla="*/ 0 h 482315"/>
                  <a:gd name="connsiteX35" fmla="*/ 542788 w 609120"/>
                  <a:gd name="connsiteY35" fmla="*/ 0 h 482315"/>
                  <a:gd name="connsiteX36" fmla="*/ 542788 w 609120"/>
                  <a:gd name="connsiteY36" fmla="*/ 329682 h 482315"/>
                  <a:gd name="connsiteX37" fmla="*/ 66684 w 609120"/>
                  <a:gd name="connsiteY37" fmla="*/ 329682 h 482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609120" h="482315">
                    <a:moveTo>
                      <a:pt x="66529" y="352898"/>
                    </a:moveTo>
                    <a:lnTo>
                      <a:pt x="542591" y="352898"/>
                    </a:lnTo>
                    <a:lnTo>
                      <a:pt x="609120" y="452184"/>
                    </a:lnTo>
                    <a:lnTo>
                      <a:pt x="609120" y="482315"/>
                    </a:lnTo>
                    <a:lnTo>
                      <a:pt x="0" y="482315"/>
                    </a:lnTo>
                    <a:lnTo>
                      <a:pt x="0" y="452184"/>
                    </a:lnTo>
                    <a:close/>
                    <a:moveTo>
                      <a:pt x="278451" y="214237"/>
                    </a:moveTo>
                    <a:lnTo>
                      <a:pt x="447314" y="214237"/>
                    </a:lnTo>
                    <a:lnTo>
                      <a:pt x="447314" y="232866"/>
                    </a:lnTo>
                    <a:lnTo>
                      <a:pt x="278451" y="232866"/>
                    </a:lnTo>
                    <a:close/>
                    <a:moveTo>
                      <a:pt x="156937" y="214237"/>
                    </a:moveTo>
                    <a:lnTo>
                      <a:pt x="235970" y="214237"/>
                    </a:lnTo>
                    <a:lnTo>
                      <a:pt x="235970" y="232866"/>
                    </a:lnTo>
                    <a:lnTo>
                      <a:pt x="156937" y="232866"/>
                    </a:lnTo>
                    <a:close/>
                    <a:moveTo>
                      <a:pt x="278451" y="157149"/>
                    </a:moveTo>
                    <a:lnTo>
                      <a:pt x="447314" y="157149"/>
                    </a:lnTo>
                    <a:lnTo>
                      <a:pt x="447314" y="175778"/>
                    </a:lnTo>
                    <a:lnTo>
                      <a:pt x="278451" y="175778"/>
                    </a:lnTo>
                    <a:close/>
                    <a:moveTo>
                      <a:pt x="156937" y="157149"/>
                    </a:moveTo>
                    <a:lnTo>
                      <a:pt x="235970" y="157149"/>
                    </a:lnTo>
                    <a:lnTo>
                      <a:pt x="235970" y="175778"/>
                    </a:lnTo>
                    <a:lnTo>
                      <a:pt x="156937" y="175778"/>
                    </a:lnTo>
                    <a:close/>
                    <a:moveTo>
                      <a:pt x="278451" y="99991"/>
                    </a:moveTo>
                    <a:lnTo>
                      <a:pt x="447314" y="99991"/>
                    </a:lnTo>
                    <a:lnTo>
                      <a:pt x="447314" y="118691"/>
                    </a:lnTo>
                    <a:lnTo>
                      <a:pt x="278451" y="118691"/>
                    </a:lnTo>
                    <a:close/>
                    <a:moveTo>
                      <a:pt x="156937" y="99991"/>
                    </a:moveTo>
                    <a:lnTo>
                      <a:pt x="235970" y="99991"/>
                    </a:lnTo>
                    <a:lnTo>
                      <a:pt x="235970" y="118691"/>
                    </a:lnTo>
                    <a:lnTo>
                      <a:pt x="156937" y="118691"/>
                    </a:lnTo>
                    <a:close/>
                    <a:moveTo>
                      <a:pt x="116312" y="41471"/>
                    </a:moveTo>
                    <a:lnTo>
                      <a:pt x="116312" y="288120"/>
                    </a:lnTo>
                    <a:lnTo>
                      <a:pt x="493160" y="288120"/>
                    </a:lnTo>
                    <a:lnTo>
                      <a:pt x="493160" y="41471"/>
                    </a:lnTo>
                    <a:close/>
                    <a:moveTo>
                      <a:pt x="66684" y="0"/>
                    </a:moveTo>
                    <a:lnTo>
                      <a:pt x="542788" y="0"/>
                    </a:lnTo>
                    <a:lnTo>
                      <a:pt x="542788" y="329682"/>
                    </a:lnTo>
                    <a:lnTo>
                      <a:pt x="66684" y="329682"/>
                    </a:ln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7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400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1" name="íṣlïďè"/>
            <p:cNvSpPr/>
            <p:nvPr/>
          </p:nvSpPr>
          <p:spPr>
            <a:xfrm>
              <a:off x="5657031" y="1130300"/>
              <a:ext cx="865241" cy="409575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400" u="sng" dirty="0"/>
                <a:t>Step 8</a:t>
              </a:r>
            </a:p>
          </p:txBody>
        </p:sp>
        <p:grpSp>
          <p:nvGrpSpPr>
            <p:cNvPr id="32" name="iśľíďê"/>
            <p:cNvGrpSpPr/>
            <p:nvPr/>
          </p:nvGrpSpPr>
          <p:grpSpPr>
            <a:xfrm>
              <a:off x="5175162" y="3179497"/>
              <a:ext cx="1828978" cy="1847823"/>
              <a:chOff x="913897" y="4286277"/>
              <a:chExt cx="1828978" cy="1847823"/>
            </a:xfrm>
          </p:grpSpPr>
          <p:sp>
            <p:nvSpPr>
              <p:cNvPr id="36" name="îṩ1îḍé"/>
              <p:cNvSpPr txBox="1"/>
              <p:nvPr/>
            </p:nvSpPr>
            <p:spPr>
              <a:xfrm>
                <a:off x="913897" y="4733039"/>
                <a:ext cx="1828978" cy="14010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200" dirty="0">
                    <a:solidFill>
                      <a:prstClr val="black"/>
                    </a:solidFill>
                  </a:rPr>
                  <a:t>输入文本。复制粘贴字体时选择保留文本的唯一选项。</a:t>
                </a:r>
                <a:endParaRPr lang="en-US" altLang="zh-CN" sz="1200" dirty="0">
                  <a:solidFill>
                    <a:prstClr val="black"/>
                  </a:solidFill>
                </a:endParaRPr>
              </a:p>
              <a:p>
                <a:pPr lvl="0" algn="ctr">
                  <a:lnSpc>
                    <a:spcPct val="150000"/>
                  </a:lnSpc>
                  <a:spcBef>
                    <a:spcPct val="0"/>
                  </a:spcBef>
                </a:pPr>
                <a:endParaRPr lang="en-US" altLang="zh-CN" sz="1200" dirty="0">
                  <a:solidFill>
                    <a:prstClr val="black"/>
                  </a:solidFill>
                </a:endParaRPr>
              </a:p>
              <a:p>
                <a:pPr lvl="0"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200" dirty="0">
                    <a:solidFill>
                      <a:prstClr val="black"/>
                    </a:solidFill>
                  </a:rPr>
                  <a:t>… …</a:t>
                </a:r>
              </a:p>
            </p:txBody>
          </p:sp>
          <p:sp>
            <p:nvSpPr>
              <p:cNvPr id="37" name="íślïdê"/>
              <p:cNvSpPr/>
              <p:nvPr/>
            </p:nvSpPr>
            <p:spPr>
              <a:xfrm>
                <a:off x="913897" y="4286277"/>
                <a:ext cx="1828978" cy="446763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/>
                <a:r>
                  <a:rPr lang="zh-CN" altLang="en-US" sz="1600" b="1" dirty="0"/>
                  <a:t>此处输入文本</a:t>
                </a:r>
              </a:p>
            </p:txBody>
          </p:sp>
        </p:grpSp>
        <p:grpSp>
          <p:nvGrpSpPr>
            <p:cNvPr id="33" name="î$ľiḍé"/>
            <p:cNvGrpSpPr/>
            <p:nvPr/>
          </p:nvGrpSpPr>
          <p:grpSpPr>
            <a:xfrm>
              <a:off x="6053651" y="2482831"/>
              <a:ext cx="72000" cy="527678"/>
              <a:chOff x="6053651" y="2482831"/>
              <a:chExt cx="72000" cy="527678"/>
            </a:xfrm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6089651" y="2482831"/>
                <a:ext cx="0" cy="455678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iṩľïdè"/>
              <p:cNvSpPr/>
              <p:nvPr/>
            </p:nvSpPr>
            <p:spPr>
              <a:xfrm>
                <a:off x="6053651" y="2938509"/>
                <a:ext cx="72000" cy="72000"/>
              </a:xfrm>
              <a:prstGeom prst="ellipse">
                <a:avLst/>
              </a:prstGeom>
              <a:solidFill>
                <a:schemeClr val="accent3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4400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" name="íṣḷîḓê"/>
          <p:cNvGrpSpPr/>
          <p:nvPr/>
        </p:nvGrpSpPr>
        <p:grpSpPr>
          <a:xfrm>
            <a:off x="7256769" y="1342736"/>
            <a:ext cx="1828978" cy="5003800"/>
            <a:chOff x="7250419" y="1130300"/>
            <a:chExt cx="1828978" cy="5003800"/>
          </a:xfrm>
        </p:grpSpPr>
        <p:grpSp>
          <p:nvGrpSpPr>
            <p:cNvPr id="20" name="ïṩḷîḓê"/>
            <p:cNvGrpSpPr/>
            <p:nvPr/>
          </p:nvGrpSpPr>
          <p:grpSpPr>
            <a:xfrm>
              <a:off x="7739987" y="1539875"/>
              <a:ext cx="849842" cy="942956"/>
              <a:chOff x="7739987" y="1539875"/>
              <a:chExt cx="849842" cy="942956"/>
            </a:xfrm>
          </p:grpSpPr>
          <p:sp>
            <p:nvSpPr>
              <p:cNvPr id="28" name="i$1iḑê"/>
              <p:cNvSpPr/>
              <p:nvPr/>
            </p:nvSpPr>
            <p:spPr bwMode="auto">
              <a:xfrm>
                <a:off x="7739987" y="1539875"/>
                <a:ext cx="849842" cy="942956"/>
              </a:xfrm>
              <a:custGeom>
                <a:avLst/>
                <a:gdLst>
                  <a:gd name="T0" fmla="*/ 668 w 1369"/>
                  <a:gd name="T1" fmla="*/ 0 h 1519"/>
                  <a:gd name="T2" fmla="*/ 702 w 1369"/>
                  <a:gd name="T3" fmla="*/ 0 h 1519"/>
                  <a:gd name="T4" fmla="*/ 736 w 1369"/>
                  <a:gd name="T5" fmla="*/ 7 h 1519"/>
                  <a:gd name="T6" fmla="*/ 768 w 1369"/>
                  <a:gd name="T7" fmla="*/ 21 h 1519"/>
                  <a:gd name="T8" fmla="*/ 1284 w 1369"/>
                  <a:gd name="T9" fmla="*/ 318 h 1519"/>
                  <a:gd name="T10" fmla="*/ 1313 w 1369"/>
                  <a:gd name="T11" fmla="*/ 339 h 1519"/>
                  <a:gd name="T12" fmla="*/ 1337 w 1369"/>
                  <a:gd name="T13" fmla="*/ 364 h 1519"/>
                  <a:gd name="T14" fmla="*/ 1354 w 1369"/>
                  <a:gd name="T15" fmla="*/ 395 h 1519"/>
                  <a:gd name="T16" fmla="*/ 1364 w 1369"/>
                  <a:gd name="T17" fmla="*/ 429 h 1519"/>
                  <a:gd name="T18" fmla="*/ 1369 w 1369"/>
                  <a:gd name="T19" fmla="*/ 465 h 1519"/>
                  <a:gd name="T20" fmla="*/ 1369 w 1369"/>
                  <a:gd name="T21" fmla="*/ 1054 h 1519"/>
                  <a:gd name="T22" fmla="*/ 1364 w 1369"/>
                  <a:gd name="T23" fmla="*/ 1090 h 1519"/>
                  <a:gd name="T24" fmla="*/ 1354 w 1369"/>
                  <a:gd name="T25" fmla="*/ 1124 h 1519"/>
                  <a:gd name="T26" fmla="*/ 1337 w 1369"/>
                  <a:gd name="T27" fmla="*/ 1154 h 1519"/>
                  <a:gd name="T28" fmla="*/ 1313 w 1369"/>
                  <a:gd name="T29" fmla="*/ 1181 h 1519"/>
                  <a:gd name="T30" fmla="*/ 1284 w 1369"/>
                  <a:gd name="T31" fmla="*/ 1201 h 1519"/>
                  <a:gd name="T32" fmla="*/ 768 w 1369"/>
                  <a:gd name="T33" fmla="*/ 1497 h 1519"/>
                  <a:gd name="T34" fmla="*/ 736 w 1369"/>
                  <a:gd name="T35" fmla="*/ 1512 h 1519"/>
                  <a:gd name="T36" fmla="*/ 702 w 1369"/>
                  <a:gd name="T37" fmla="*/ 1519 h 1519"/>
                  <a:gd name="T38" fmla="*/ 668 w 1369"/>
                  <a:gd name="T39" fmla="*/ 1519 h 1519"/>
                  <a:gd name="T40" fmla="*/ 632 w 1369"/>
                  <a:gd name="T41" fmla="*/ 1512 h 1519"/>
                  <a:gd name="T42" fmla="*/ 599 w 1369"/>
                  <a:gd name="T43" fmla="*/ 1497 h 1519"/>
                  <a:gd name="T44" fmla="*/ 85 w 1369"/>
                  <a:gd name="T45" fmla="*/ 1201 h 1519"/>
                  <a:gd name="T46" fmla="*/ 56 w 1369"/>
                  <a:gd name="T47" fmla="*/ 1181 h 1519"/>
                  <a:gd name="T48" fmla="*/ 32 w 1369"/>
                  <a:gd name="T49" fmla="*/ 1154 h 1519"/>
                  <a:gd name="T50" fmla="*/ 15 w 1369"/>
                  <a:gd name="T51" fmla="*/ 1124 h 1519"/>
                  <a:gd name="T52" fmla="*/ 3 w 1369"/>
                  <a:gd name="T53" fmla="*/ 1090 h 1519"/>
                  <a:gd name="T54" fmla="*/ 0 w 1369"/>
                  <a:gd name="T55" fmla="*/ 1054 h 1519"/>
                  <a:gd name="T56" fmla="*/ 0 w 1369"/>
                  <a:gd name="T57" fmla="*/ 465 h 1519"/>
                  <a:gd name="T58" fmla="*/ 3 w 1369"/>
                  <a:gd name="T59" fmla="*/ 429 h 1519"/>
                  <a:gd name="T60" fmla="*/ 15 w 1369"/>
                  <a:gd name="T61" fmla="*/ 395 h 1519"/>
                  <a:gd name="T62" fmla="*/ 32 w 1369"/>
                  <a:gd name="T63" fmla="*/ 364 h 1519"/>
                  <a:gd name="T64" fmla="*/ 56 w 1369"/>
                  <a:gd name="T65" fmla="*/ 339 h 1519"/>
                  <a:gd name="T66" fmla="*/ 85 w 1369"/>
                  <a:gd name="T67" fmla="*/ 318 h 1519"/>
                  <a:gd name="T68" fmla="*/ 599 w 1369"/>
                  <a:gd name="T69" fmla="*/ 21 h 1519"/>
                  <a:gd name="T70" fmla="*/ 632 w 1369"/>
                  <a:gd name="T71" fmla="*/ 7 h 1519"/>
                  <a:gd name="T72" fmla="*/ 668 w 1369"/>
                  <a:gd name="T73" fmla="*/ 0 h 1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69" h="1519">
                    <a:moveTo>
                      <a:pt x="668" y="0"/>
                    </a:moveTo>
                    <a:lnTo>
                      <a:pt x="702" y="0"/>
                    </a:lnTo>
                    <a:lnTo>
                      <a:pt x="736" y="7"/>
                    </a:lnTo>
                    <a:lnTo>
                      <a:pt x="768" y="21"/>
                    </a:lnTo>
                    <a:lnTo>
                      <a:pt x="1284" y="318"/>
                    </a:lnTo>
                    <a:lnTo>
                      <a:pt x="1313" y="339"/>
                    </a:lnTo>
                    <a:lnTo>
                      <a:pt x="1337" y="364"/>
                    </a:lnTo>
                    <a:lnTo>
                      <a:pt x="1354" y="395"/>
                    </a:lnTo>
                    <a:lnTo>
                      <a:pt x="1364" y="429"/>
                    </a:lnTo>
                    <a:lnTo>
                      <a:pt x="1369" y="465"/>
                    </a:lnTo>
                    <a:lnTo>
                      <a:pt x="1369" y="1054"/>
                    </a:lnTo>
                    <a:lnTo>
                      <a:pt x="1364" y="1090"/>
                    </a:lnTo>
                    <a:lnTo>
                      <a:pt x="1354" y="1124"/>
                    </a:lnTo>
                    <a:lnTo>
                      <a:pt x="1337" y="1154"/>
                    </a:lnTo>
                    <a:lnTo>
                      <a:pt x="1313" y="1181"/>
                    </a:lnTo>
                    <a:lnTo>
                      <a:pt x="1284" y="1201"/>
                    </a:lnTo>
                    <a:lnTo>
                      <a:pt x="768" y="1497"/>
                    </a:lnTo>
                    <a:lnTo>
                      <a:pt x="736" y="1512"/>
                    </a:lnTo>
                    <a:lnTo>
                      <a:pt x="702" y="1519"/>
                    </a:lnTo>
                    <a:lnTo>
                      <a:pt x="668" y="1519"/>
                    </a:lnTo>
                    <a:lnTo>
                      <a:pt x="632" y="1512"/>
                    </a:lnTo>
                    <a:lnTo>
                      <a:pt x="599" y="1497"/>
                    </a:lnTo>
                    <a:lnTo>
                      <a:pt x="85" y="1201"/>
                    </a:lnTo>
                    <a:lnTo>
                      <a:pt x="56" y="1181"/>
                    </a:lnTo>
                    <a:lnTo>
                      <a:pt x="32" y="1154"/>
                    </a:lnTo>
                    <a:lnTo>
                      <a:pt x="15" y="1124"/>
                    </a:lnTo>
                    <a:lnTo>
                      <a:pt x="3" y="1090"/>
                    </a:lnTo>
                    <a:lnTo>
                      <a:pt x="0" y="1054"/>
                    </a:lnTo>
                    <a:lnTo>
                      <a:pt x="0" y="465"/>
                    </a:lnTo>
                    <a:lnTo>
                      <a:pt x="3" y="429"/>
                    </a:lnTo>
                    <a:lnTo>
                      <a:pt x="15" y="395"/>
                    </a:lnTo>
                    <a:lnTo>
                      <a:pt x="32" y="364"/>
                    </a:lnTo>
                    <a:lnTo>
                      <a:pt x="56" y="339"/>
                    </a:lnTo>
                    <a:lnTo>
                      <a:pt x="85" y="318"/>
                    </a:lnTo>
                    <a:lnTo>
                      <a:pt x="599" y="21"/>
                    </a:lnTo>
                    <a:lnTo>
                      <a:pt x="632" y="7"/>
                    </a:lnTo>
                    <a:lnTo>
                      <a:pt x="66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ctr" anchorCtr="0" compatLnSpc="1">
                <a:normAutofit/>
              </a:bodyPr>
              <a:lstStyle/>
              <a:p>
                <a:pPr algn="ctr"/>
                <a:endParaRPr lang="ru-RU" sz="1600" i="1" u="sng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9" name="ísļiḓè"/>
              <p:cNvSpPr/>
              <p:nvPr/>
            </p:nvSpPr>
            <p:spPr>
              <a:xfrm>
                <a:off x="7991174" y="1854385"/>
                <a:ext cx="347468" cy="313935"/>
              </a:xfrm>
              <a:custGeom>
                <a:avLst/>
                <a:gdLst>
                  <a:gd name="connsiteX0" fmla="*/ 462909 w 607639"/>
                  <a:gd name="connsiteY0" fmla="*/ 418947 h 548999"/>
                  <a:gd name="connsiteX1" fmla="*/ 607639 w 607639"/>
                  <a:gd name="connsiteY1" fmla="*/ 418947 h 548999"/>
                  <a:gd name="connsiteX2" fmla="*/ 607639 w 607639"/>
                  <a:gd name="connsiteY2" fmla="*/ 548999 h 548999"/>
                  <a:gd name="connsiteX3" fmla="*/ 462909 w 607639"/>
                  <a:gd name="connsiteY3" fmla="*/ 548999 h 548999"/>
                  <a:gd name="connsiteX4" fmla="*/ 231525 w 607639"/>
                  <a:gd name="connsiteY4" fmla="*/ 418947 h 548999"/>
                  <a:gd name="connsiteX5" fmla="*/ 376114 w 607639"/>
                  <a:gd name="connsiteY5" fmla="*/ 418947 h 548999"/>
                  <a:gd name="connsiteX6" fmla="*/ 376114 w 607639"/>
                  <a:gd name="connsiteY6" fmla="*/ 548999 h 548999"/>
                  <a:gd name="connsiteX7" fmla="*/ 231525 w 607639"/>
                  <a:gd name="connsiteY7" fmla="*/ 548999 h 548999"/>
                  <a:gd name="connsiteX8" fmla="*/ 0 w 607639"/>
                  <a:gd name="connsiteY8" fmla="*/ 418947 h 548999"/>
                  <a:gd name="connsiteX9" fmla="*/ 144659 w 607639"/>
                  <a:gd name="connsiteY9" fmla="*/ 418947 h 548999"/>
                  <a:gd name="connsiteX10" fmla="*/ 144659 w 607639"/>
                  <a:gd name="connsiteY10" fmla="*/ 548999 h 548999"/>
                  <a:gd name="connsiteX11" fmla="*/ 0 w 607639"/>
                  <a:gd name="connsiteY11" fmla="*/ 548999 h 548999"/>
                  <a:gd name="connsiteX12" fmla="*/ 282149 w 607639"/>
                  <a:gd name="connsiteY12" fmla="*/ 231172 h 548999"/>
                  <a:gd name="connsiteX13" fmla="*/ 325490 w 607639"/>
                  <a:gd name="connsiteY13" fmla="*/ 231172 h 548999"/>
                  <a:gd name="connsiteX14" fmla="*/ 325490 w 607639"/>
                  <a:gd name="connsiteY14" fmla="*/ 281751 h 548999"/>
                  <a:gd name="connsiteX15" fmla="*/ 556973 w 607639"/>
                  <a:gd name="connsiteY15" fmla="*/ 281751 h 548999"/>
                  <a:gd name="connsiteX16" fmla="*/ 556973 w 607639"/>
                  <a:gd name="connsiteY16" fmla="*/ 375619 h 548999"/>
                  <a:gd name="connsiteX17" fmla="*/ 513542 w 607639"/>
                  <a:gd name="connsiteY17" fmla="*/ 375619 h 548999"/>
                  <a:gd name="connsiteX18" fmla="*/ 513542 w 607639"/>
                  <a:gd name="connsiteY18" fmla="*/ 325040 h 548999"/>
                  <a:gd name="connsiteX19" fmla="*/ 325490 w 607639"/>
                  <a:gd name="connsiteY19" fmla="*/ 325040 h 548999"/>
                  <a:gd name="connsiteX20" fmla="*/ 325490 w 607639"/>
                  <a:gd name="connsiteY20" fmla="*/ 375619 h 548999"/>
                  <a:gd name="connsiteX21" fmla="*/ 282149 w 607639"/>
                  <a:gd name="connsiteY21" fmla="*/ 375619 h 548999"/>
                  <a:gd name="connsiteX22" fmla="*/ 282149 w 607639"/>
                  <a:gd name="connsiteY22" fmla="*/ 325040 h 548999"/>
                  <a:gd name="connsiteX23" fmla="*/ 94097 w 607639"/>
                  <a:gd name="connsiteY23" fmla="*/ 325040 h 548999"/>
                  <a:gd name="connsiteX24" fmla="*/ 94097 w 607639"/>
                  <a:gd name="connsiteY24" fmla="*/ 375619 h 548999"/>
                  <a:gd name="connsiteX25" fmla="*/ 50666 w 607639"/>
                  <a:gd name="connsiteY25" fmla="*/ 375619 h 548999"/>
                  <a:gd name="connsiteX26" fmla="*/ 50666 w 607639"/>
                  <a:gd name="connsiteY26" fmla="*/ 281751 h 548999"/>
                  <a:gd name="connsiteX27" fmla="*/ 282149 w 607639"/>
                  <a:gd name="connsiteY27" fmla="*/ 281751 h 548999"/>
                  <a:gd name="connsiteX28" fmla="*/ 159125 w 607639"/>
                  <a:gd name="connsiteY28" fmla="*/ 0 h 548999"/>
                  <a:gd name="connsiteX29" fmla="*/ 448514 w 607639"/>
                  <a:gd name="connsiteY29" fmla="*/ 0 h 548999"/>
                  <a:gd name="connsiteX30" fmla="*/ 448514 w 607639"/>
                  <a:gd name="connsiteY30" fmla="*/ 187845 h 548999"/>
                  <a:gd name="connsiteX31" fmla="*/ 159125 w 607639"/>
                  <a:gd name="connsiteY31" fmla="*/ 187845 h 548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607639" h="548999">
                    <a:moveTo>
                      <a:pt x="462909" y="418947"/>
                    </a:moveTo>
                    <a:lnTo>
                      <a:pt x="607639" y="418947"/>
                    </a:lnTo>
                    <a:lnTo>
                      <a:pt x="607639" y="548999"/>
                    </a:lnTo>
                    <a:lnTo>
                      <a:pt x="462909" y="548999"/>
                    </a:lnTo>
                    <a:close/>
                    <a:moveTo>
                      <a:pt x="231525" y="418947"/>
                    </a:moveTo>
                    <a:lnTo>
                      <a:pt x="376114" y="418947"/>
                    </a:lnTo>
                    <a:lnTo>
                      <a:pt x="376114" y="548999"/>
                    </a:lnTo>
                    <a:lnTo>
                      <a:pt x="231525" y="548999"/>
                    </a:lnTo>
                    <a:close/>
                    <a:moveTo>
                      <a:pt x="0" y="418947"/>
                    </a:moveTo>
                    <a:lnTo>
                      <a:pt x="144659" y="418947"/>
                    </a:lnTo>
                    <a:lnTo>
                      <a:pt x="144659" y="548999"/>
                    </a:lnTo>
                    <a:lnTo>
                      <a:pt x="0" y="548999"/>
                    </a:lnTo>
                    <a:close/>
                    <a:moveTo>
                      <a:pt x="282149" y="231172"/>
                    </a:moveTo>
                    <a:lnTo>
                      <a:pt x="325490" y="231172"/>
                    </a:lnTo>
                    <a:lnTo>
                      <a:pt x="325490" y="281751"/>
                    </a:lnTo>
                    <a:lnTo>
                      <a:pt x="556973" y="281751"/>
                    </a:lnTo>
                    <a:lnTo>
                      <a:pt x="556973" y="375619"/>
                    </a:lnTo>
                    <a:lnTo>
                      <a:pt x="513542" y="375619"/>
                    </a:lnTo>
                    <a:lnTo>
                      <a:pt x="513542" y="325040"/>
                    </a:lnTo>
                    <a:lnTo>
                      <a:pt x="325490" y="325040"/>
                    </a:lnTo>
                    <a:lnTo>
                      <a:pt x="325490" y="375619"/>
                    </a:lnTo>
                    <a:lnTo>
                      <a:pt x="282149" y="375619"/>
                    </a:lnTo>
                    <a:lnTo>
                      <a:pt x="282149" y="325040"/>
                    </a:lnTo>
                    <a:lnTo>
                      <a:pt x="94097" y="325040"/>
                    </a:lnTo>
                    <a:lnTo>
                      <a:pt x="94097" y="375619"/>
                    </a:lnTo>
                    <a:lnTo>
                      <a:pt x="50666" y="375619"/>
                    </a:lnTo>
                    <a:lnTo>
                      <a:pt x="50666" y="281751"/>
                    </a:lnTo>
                    <a:lnTo>
                      <a:pt x="282149" y="281751"/>
                    </a:lnTo>
                    <a:close/>
                    <a:moveTo>
                      <a:pt x="159125" y="0"/>
                    </a:moveTo>
                    <a:lnTo>
                      <a:pt x="448514" y="0"/>
                    </a:lnTo>
                    <a:lnTo>
                      <a:pt x="448514" y="187845"/>
                    </a:lnTo>
                    <a:lnTo>
                      <a:pt x="159125" y="187845"/>
                    </a:ln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400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1" name="íşlîde"/>
            <p:cNvSpPr/>
            <p:nvPr/>
          </p:nvSpPr>
          <p:spPr>
            <a:xfrm>
              <a:off x="7732288" y="1130300"/>
              <a:ext cx="865241" cy="409575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400" u="sng" dirty="0"/>
                <a:t>Step 9</a:t>
              </a:r>
            </a:p>
          </p:txBody>
        </p:sp>
        <p:grpSp>
          <p:nvGrpSpPr>
            <p:cNvPr id="22" name="ïṧļíḑe"/>
            <p:cNvGrpSpPr/>
            <p:nvPr/>
          </p:nvGrpSpPr>
          <p:grpSpPr>
            <a:xfrm>
              <a:off x="7250419" y="4286277"/>
              <a:ext cx="1828978" cy="1847823"/>
              <a:chOff x="913897" y="4286277"/>
              <a:chExt cx="1828978" cy="1847823"/>
            </a:xfrm>
          </p:grpSpPr>
          <p:sp>
            <p:nvSpPr>
              <p:cNvPr id="26" name="isļîḍê"/>
              <p:cNvSpPr txBox="1"/>
              <p:nvPr/>
            </p:nvSpPr>
            <p:spPr>
              <a:xfrm>
                <a:off x="913897" y="4733039"/>
                <a:ext cx="1828978" cy="14010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200" dirty="0">
                    <a:solidFill>
                      <a:prstClr val="black"/>
                    </a:solidFill>
                  </a:rPr>
                  <a:t>输入文本。复制粘贴字体时选择保留文本的唯一选项。</a:t>
                </a:r>
                <a:endParaRPr lang="en-US" altLang="zh-CN" sz="1200" dirty="0">
                  <a:solidFill>
                    <a:prstClr val="black"/>
                  </a:solidFill>
                </a:endParaRPr>
              </a:p>
              <a:p>
                <a:pPr lvl="0" algn="ctr">
                  <a:lnSpc>
                    <a:spcPct val="150000"/>
                  </a:lnSpc>
                  <a:spcBef>
                    <a:spcPct val="0"/>
                  </a:spcBef>
                </a:pPr>
                <a:endParaRPr lang="en-US" altLang="zh-CN" sz="1200" dirty="0">
                  <a:solidFill>
                    <a:prstClr val="black"/>
                  </a:solidFill>
                </a:endParaRPr>
              </a:p>
              <a:p>
                <a:pPr lvl="0"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200" dirty="0">
                    <a:solidFill>
                      <a:prstClr val="black"/>
                    </a:solidFill>
                  </a:rPr>
                  <a:t>… …</a:t>
                </a:r>
              </a:p>
            </p:txBody>
          </p:sp>
          <p:sp>
            <p:nvSpPr>
              <p:cNvPr id="27" name="íšḻîḋe"/>
              <p:cNvSpPr/>
              <p:nvPr/>
            </p:nvSpPr>
            <p:spPr>
              <a:xfrm>
                <a:off x="913897" y="4286277"/>
                <a:ext cx="1828978" cy="446763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/>
                <a:r>
                  <a:rPr lang="zh-CN" altLang="en-US" sz="1600" b="1" dirty="0"/>
                  <a:t>此处输入文本</a:t>
                </a:r>
              </a:p>
            </p:txBody>
          </p:sp>
        </p:grpSp>
        <p:grpSp>
          <p:nvGrpSpPr>
            <p:cNvPr id="23" name="îSļîḍe"/>
            <p:cNvGrpSpPr/>
            <p:nvPr/>
          </p:nvGrpSpPr>
          <p:grpSpPr>
            <a:xfrm>
              <a:off x="8128908" y="2482830"/>
              <a:ext cx="72000" cy="1767446"/>
              <a:chOff x="8128908" y="2482830"/>
              <a:chExt cx="72000" cy="1767446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8164908" y="2482830"/>
                <a:ext cx="0" cy="1767446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ïṩļïḓê"/>
              <p:cNvSpPr/>
              <p:nvPr/>
            </p:nvSpPr>
            <p:spPr>
              <a:xfrm>
                <a:off x="8128908" y="2938509"/>
                <a:ext cx="72000" cy="72000"/>
              </a:xfrm>
              <a:prstGeom prst="ellipse">
                <a:avLst/>
              </a:prstGeom>
              <a:solidFill>
                <a:schemeClr val="accent4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4400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9" name="îsľïḑé"/>
          <p:cNvGrpSpPr/>
          <p:nvPr/>
        </p:nvGrpSpPr>
        <p:grpSpPr>
          <a:xfrm>
            <a:off x="9332024" y="1342736"/>
            <a:ext cx="1828978" cy="3897020"/>
            <a:chOff x="9325674" y="1130300"/>
            <a:chExt cx="1828978" cy="3897020"/>
          </a:xfrm>
        </p:grpSpPr>
        <p:grpSp>
          <p:nvGrpSpPr>
            <p:cNvPr id="10" name="ïśḷîḓê"/>
            <p:cNvGrpSpPr/>
            <p:nvPr/>
          </p:nvGrpSpPr>
          <p:grpSpPr>
            <a:xfrm>
              <a:off x="9815242" y="1539875"/>
              <a:ext cx="849842" cy="942956"/>
              <a:chOff x="9815242" y="1539875"/>
              <a:chExt cx="849842" cy="942956"/>
            </a:xfrm>
          </p:grpSpPr>
          <p:sp>
            <p:nvSpPr>
              <p:cNvPr id="18" name="íṡḻiḍè"/>
              <p:cNvSpPr/>
              <p:nvPr/>
            </p:nvSpPr>
            <p:spPr bwMode="auto">
              <a:xfrm>
                <a:off x="9815242" y="1539875"/>
                <a:ext cx="849842" cy="942956"/>
              </a:xfrm>
              <a:custGeom>
                <a:avLst/>
                <a:gdLst>
                  <a:gd name="T0" fmla="*/ 668 w 1369"/>
                  <a:gd name="T1" fmla="*/ 0 h 1519"/>
                  <a:gd name="T2" fmla="*/ 702 w 1369"/>
                  <a:gd name="T3" fmla="*/ 0 h 1519"/>
                  <a:gd name="T4" fmla="*/ 736 w 1369"/>
                  <a:gd name="T5" fmla="*/ 7 h 1519"/>
                  <a:gd name="T6" fmla="*/ 768 w 1369"/>
                  <a:gd name="T7" fmla="*/ 21 h 1519"/>
                  <a:gd name="T8" fmla="*/ 1284 w 1369"/>
                  <a:gd name="T9" fmla="*/ 318 h 1519"/>
                  <a:gd name="T10" fmla="*/ 1313 w 1369"/>
                  <a:gd name="T11" fmla="*/ 339 h 1519"/>
                  <a:gd name="T12" fmla="*/ 1337 w 1369"/>
                  <a:gd name="T13" fmla="*/ 364 h 1519"/>
                  <a:gd name="T14" fmla="*/ 1354 w 1369"/>
                  <a:gd name="T15" fmla="*/ 395 h 1519"/>
                  <a:gd name="T16" fmla="*/ 1364 w 1369"/>
                  <a:gd name="T17" fmla="*/ 429 h 1519"/>
                  <a:gd name="T18" fmla="*/ 1369 w 1369"/>
                  <a:gd name="T19" fmla="*/ 465 h 1519"/>
                  <a:gd name="T20" fmla="*/ 1369 w 1369"/>
                  <a:gd name="T21" fmla="*/ 1054 h 1519"/>
                  <a:gd name="T22" fmla="*/ 1364 w 1369"/>
                  <a:gd name="T23" fmla="*/ 1090 h 1519"/>
                  <a:gd name="T24" fmla="*/ 1354 w 1369"/>
                  <a:gd name="T25" fmla="*/ 1124 h 1519"/>
                  <a:gd name="T26" fmla="*/ 1337 w 1369"/>
                  <a:gd name="T27" fmla="*/ 1154 h 1519"/>
                  <a:gd name="T28" fmla="*/ 1313 w 1369"/>
                  <a:gd name="T29" fmla="*/ 1181 h 1519"/>
                  <a:gd name="T30" fmla="*/ 1284 w 1369"/>
                  <a:gd name="T31" fmla="*/ 1201 h 1519"/>
                  <a:gd name="T32" fmla="*/ 768 w 1369"/>
                  <a:gd name="T33" fmla="*/ 1497 h 1519"/>
                  <a:gd name="T34" fmla="*/ 736 w 1369"/>
                  <a:gd name="T35" fmla="*/ 1512 h 1519"/>
                  <a:gd name="T36" fmla="*/ 702 w 1369"/>
                  <a:gd name="T37" fmla="*/ 1519 h 1519"/>
                  <a:gd name="T38" fmla="*/ 668 w 1369"/>
                  <a:gd name="T39" fmla="*/ 1519 h 1519"/>
                  <a:gd name="T40" fmla="*/ 632 w 1369"/>
                  <a:gd name="T41" fmla="*/ 1512 h 1519"/>
                  <a:gd name="T42" fmla="*/ 599 w 1369"/>
                  <a:gd name="T43" fmla="*/ 1497 h 1519"/>
                  <a:gd name="T44" fmla="*/ 85 w 1369"/>
                  <a:gd name="T45" fmla="*/ 1201 h 1519"/>
                  <a:gd name="T46" fmla="*/ 56 w 1369"/>
                  <a:gd name="T47" fmla="*/ 1181 h 1519"/>
                  <a:gd name="T48" fmla="*/ 32 w 1369"/>
                  <a:gd name="T49" fmla="*/ 1154 h 1519"/>
                  <a:gd name="T50" fmla="*/ 15 w 1369"/>
                  <a:gd name="T51" fmla="*/ 1124 h 1519"/>
                  <a:gd name="T52" fmla="*/ 3 w 1369"/>
                  <a:gd name="T53" fmla="*/ 1090 h 1519"/>
                  <a:gd name="T54" fmla="*/ 0 w 1369"/>
                  <a:gd name="T55" fmla="*/ 1054 h 1519"/>
                  <a:gd name="T56" fmla="*/ 0 w 1369"/>
                  <a:gd name="T57" fmla="*/ 465 h 1519"/>
                  <a:gd name="T58" fmla="*/ 3 w 1369"/>
                  <a:gd name="T59" fmla="*/ 429 h 1519"/>
                  <a:gd name="T60" fmla="*/ 15 w 1369"/>
                  <a:gd name="T61" fmla="*/ 395 h 1519"/>
                  <a:gd name="T62" fmla="*/ 32 w 1369"/>
                  <a:gd name="T63" fmla="*/ 364 h 1519"/>
                  <a:gd name="T64" fmla="*/ 56 w 1369"/>
                  <a:gd name="T65" fmla="*/ 339 h 1519"/>
                  <a:gd name="T66" fmla="*/ 85 w 1369"/>
                  <a:gd name="T67" fmla="*/ 318 h 1519"/>
                  <a:gd name="T68" fmla="*/ 599 w 1369"/>
                  <a:gd name="T69" fmla="*/ 21 h 1519"/>
                  <a:gd name="T70" fmla="*/ 632 w 1369"/>
                  <a:gd name="T71" fmla="*/ 7 h 1519"/>
                  <a:gd name="T72" fmla="*/ 668 w 1369"/>
                  <a:gd name="T73" fmla="*/ 0 h 1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69" h="1519">
                    <a:moveTo>
                      <a:pt x="668" y="0"/>
                    </a:moveTo>
                    <a:lnTo>
                      <a:pt x="702" y="0"/>
                    </a:lnTo>
                    <a:lnTo>
                      <a:pt x="736" y="7"/>
                    </a:lnTo>
                    <a:lnTo>
                      <a:pt x="768" y="21"/>
                    </a:lnTo>
                    <a:lnTo>
                      <a:pt x="1284" y="318"/>
                    </a:lnTo>
                    <a:lnTo>
                      <a:pt x="1313" y="339"/>
                    </a:lnTo>
                    <a:lnTo>
                      <a:pt x="1337" y="364"/>
                    </a:lnTo>
                    <a:lnTo>
                      <a:pt x="1354" y="395"/>
                    </a:lnTo>
                    <a:lnTo>
                      <a:pt x="1364" y="429"/>
                    </a:lnTo>
                    <a:lnTo>
                      <a:pt x="1369" y="465"/>
                    </a:lnTo>
                    <a:lnTo>
                      <a:pt x="1369" y="1054"/>
                    </a:lnTo>
                    <a:lnTo>
                      <a:pt x="1364" y="1090"/>
                    </a:lnTo>
                    <a:lnTo>
                      <a:pt x="1354" y="1124"/>
                    </a:lnTo>
                    <a:lnTo>
                      <a:pt x="1337" y="1154"/>
                    </a:lnTo>
                    <a:lnTo>
                      <a:pt x="1313" y="1181"/>
                    </a:lnTo>
                    <a:lnTo>
                      <a:pt x="1284" y="1201"/>
                    </a:lnTo>
                    <a:lnTo>
                      <a:pt x="768" y="1497"/>
                    </a:lnTo>
                    <a:lnTo>
                      <a:pt x="736" y="1512"/>
                    </a:lnTo>
                    <a:lnTo>
                      <a:pt x="702" y="1519"/>
                    </a:lnTo>
                    <a:lnTo>
                      <a:pt x="668" y="1519"/>
                    </a:lnTo>
                    <a:lnTo>
                      <a:pt x="632" y="1512"/>
                    </a:lnTo>
                    <a:lnTo>
                      <a:pt x="599" y="1497"/>
                    </a:lnTo>
                    <a:lnTo>
                      <a:pt x="85" y="1201"/>
                    </a:lnTo>
                    <a:lnTo>
                      <a:pt x="56" y="1181"/>
                    </a:lnTo>
                    <a:lnTo>
                      <a:pt x="32" y="1154"/>
                    </a:lnTo>
                    <a:lnTo>
                      <a:pt x="15" y="1124"/>
                    </a:lnTo>
                    <a:lnTo>
                      <a:pt x="3" y="1090"/>
                    </a:lnTo>
                    <a:lnTo>
                      <a:pt x="0" y="1054"/>
                    </a:lnTo>
                    <a:lnTo>
                      <a:pt x="0" y="465"/>
                    </a:lnTo>
                    <a:lnTo>
                      <a:pt x="3" y="429"/>
                    </a:lnTo>
                    <a:lnTo>
                      <a:pt x="15" y="395"/>
                    </a:lnTo>
                    <a:lnTo>
                      <a:pt x="32" y="364"/>
                    </a:lnTo>
                    <a:lnTo>
                      <a:pt x="56" y="339"/>
                    </a:lnTo>
                    <a:lnTo>
                      <a:pt x="85" y="318"/>
                    </a:lnTo>
                    <a:lnTo>
                      <a:pt x="599" y="21"/>
                    </a:lnTo>
                    <a:lnTo>
                      <a:pt x="632" y="7"/>
                    </a:lnTo>
                    <a:lnTo>
                      <a:pt x="668" y="0"/>
                    </a:lnTo>
                    <a:close/>
                  </a:path>
                </a:pathLst>
              </a:custGeom>
              <a:solidFill>
                <a:srgbClr val="203864"/>
              </a:solidFill>
              <a:ln w="3175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ctr" anchorCtr="0" compatLnSpc="1">
                <a:normAutofit/>
              </a:bodyPr>
              <a:lstStyle/>
              <a:p>
                <a:pPr algn="ctr"/>
                <a:endParaRPr lang="ru-RU" sz="1600" i="1" u="sng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9" name="iśľïḍe"/>
              <p:cNvSpPr/>
              <p:nvPr/>
            </p:nvSpPr>
            <p:spPr>
              <a:xfrm>
                <a:off x="10066429" y="1839538"/>
                <a:ext cx="347468" cy="343630"/>
              </a:xfrm>
              <a:custGeom>
                <a:avLst/>
                <a:gdLst>
                  <a:gd name="connsiteX0" fmla="*/ 466437 w 600511"/>
                  <a:gd name="connsiteY0" fmla="*/ 421770 h 593879"/>
                  <a:gd name="connsiteX1" fmla="*/ 504684 w 600511"/>
                  <a:gd name="connsiteY1" fmla="*/ 459981 h 593879"/>
                  <a:gd name="connsiteX2" fmla="*/ 466437 w 600511"/>
                  <a:gd name="connsiteY2" fmla="*/ 498192 h 593879"/>
                  <a:gd name="connsiteX3" fmla="*/ 428190 w 600511"/>
                  <a:gd name="connsiteY3" fmla="*/ 459981 h 593879"/>
                  <a:gd name="connsiteX4" fmla="*/ 466437 w 600511"/>
                  <a:gd name="connsiteY4" fmla="*/ 421770 h 593879"/>
                  <a:gd name="connsiteX5" fmla="*/ 453390 w 600511"/>
                  <a:gd name="connsiteY5" fmla="*/ 375066 h 593879"/>
                  <a:gd name="connsiteX6" fmla="*/ 421127 w 600511"/>
                  <a:gd name="connsiteY6" fmla="*/ 386990 h 593879"/>
                  <a:gd name="connsiteX7" fmla="*/ 418868 w 600511"/>
                  <a:gd name="connsiteY7" fmla="*/ 392146 h 593879"/>
                  <a:gd name="connsiteX8" fmla="*/ 424031 w 600511"/>
                  <a:gd name="connsiteY8" fmla="*/ 406325 h 593879"/>
                  <a:gd name="connsiteX9" fmla="*/ 423385 w 600511"/>
                  <a:gd name="connsiteY9" fmla="*/ 411481 h 593879"/>
                  <a:gd name="connsiteX10" fmla="*/ 416287 w 600511"/>
                  <a:gd name="connsiteY10" fmla="*/ 413737 h 593879"/>
                  <a:gd name="connsiteX11" fmla="*/ 402414 w 600511"/>
                  <a:gd name="connsiteY11" fmla="*/ 407292 h 593879"/>
                  <a:gd name="connsiteX12" fmla="*/ 397252 w 600511"/>
                  <a:gd name="connsiteY12" fmla="*/ 409226 h 593879"/>
                  <a:gd name="connsiteX13" fmla="*/ 383056 w 600511"/>
                  <a:gd name="connsiteY13" fmla="*/ 440485 h 593879"/>
                  <a:gd name="connsiteX14" fmla="*/ 384669 w 600511"/>
                  <a:gd name="connsiteY14" fmla="*/ 445318 h 593879"/>
                  <a:gd name="connsiteX15" fmla="*/ 398542 w 600511"/>
                  <a:gd name="connsiteY15" fmla="*/ 451764 h 593879"/>
                  <a:gd name="connsiteX16" fmla="*/ 401769 w 600511"/>
                  <a:gd name="connsiteY16" fmla="*/ 455953 h 593879"/>
                  <a:gd name="connsiteX17" fmla="*/ 398220 w 600511"/>
                  <a:gd name="connsiteY17" fmla="*/ 462720 h 593879"/>
                  <a:gd name="connsiteX18" fmla="*/ 384024 w 600511"/>
                  <a:gd name="connsiteY18" fmla="*/ 467876 h 593879"/>
                  <a:gd name="connsiteX19" fmla="*/ 381766 w 600511"/>
                  <a:gd name="connsiteY19" fmla="*/ 472710 h 593879"/>
                  <a:gd name="connsiteX20" fmla="*/ 393380 w 600511"/>
                  <a:gd name="connsiteY20" fmla="*/ 504936 h 593879"/>
                  <a:gd name="connsiteX21" fmla="*/ 398542 w 600511"/>
                  <a:gd name="connsiteY21" fmla="*/ 507192 h 593879"/>
                  <a:gd name="connsiteX22" fmla="*/ 412738 w 600511"/>
                  <a:gd name="connsiteY22" fmla="*/ 502036 h 593879"/>
                  <a:gd name="connsiteX23" fmla="*/ 417900 w 600511"/>
                  <a:gd name="connsiteY23" fmla="*/ 502680 h 593879"/>
                  <a:gd name="connsiteX24" fmla="*/ 420159 w 600511"/>
                  <a:gd name="connsiteY24" fmla="*/ 510092 h 593879"/>
                  <a:gd name="connsiteX25" fmla="*/ 413706 w 600511"/>
                  <a:gd name="connsiteY25" fmla="*/ 523949 h 593879"/>
                  <a:gd name="connsiteX26" fmla="*/ 415642 w 600511"/>
                  <a:gd name="connsiteY26" fmla="*/ 528783 h 593879"/>
                  <a:gd name="connsiteX27" fmla="*/ 446937 w 600511"/>
                  <a:gd name="connsiteY27" fmla="*/ 543285 h 593879"/>
                  <a:gd name="connsiteX28" fmla="*/ 451777 w 600511"/>
                  <a:gd name="connsiteY28" fmla="*/ 541351 h 593879"/>
                  <a:gd name="connsiteX29" fmla="*/ 458230 w 600511"/>
                  <a:gd name="connsiteY29" fmla="*/ 527494 h 593879"/>
                  <a:gd name="connsiteX30" fmla="*/ 462424 w 600511"/>
                  <a:gd name="connsiteY30" fmla="*/ 524272 h 593879"/>
                  <a:gd name="connsiteX31" fmla="*/ 469199 w 600511"/>
                  <a:gd name="connsiteY31" fmla="*/ 528139 h 593879"/>
                  <a:gd name="connsiteX32" fmla="*/ 474361 w 600511"/>
                  <a:gd name="connsiteY32" fmla="*/ 542318 h 593879"/>
                  <a:gd name="connsiteX33" fmla="*/ 479201 w 600511"/>
                  <a:gd name="connsiteY33" fmla="*/ 544574 h 593879"/>
                  <a:gd name="connsiteX34" fmla="*/ 511464 w 600511"/>
                  <a:gd name="connsiteY34" fmla="*/ 532650 h 593879"/>
                  <a:gd name="connsiteX35" fmla="*/ 513723 w 600511"/>
                  <a:gd name="connsiteY35" fmla="*/ 527816 h 593879"/>
                  <a:gd name="connsiteX36" fmla="*/ 508560 w 600511"/>
                  <a:gd name="connsiteY36" fmla="*/ 513315 h 593879"/>
                  <a:gd name="connsiteX37" fmla="*/ 509206 w 600511"/>
                  <a:gd name="connsiteY37" fmla="*/ 508159 h 593879"/>
                  <a:gd name="connsiteX38" fmla="*/ 516626 w 600511"/>
                  <a:gd name="connsiteY38" fmla="*/ 506225 h 593879"/>
                  <a:gd name="connsiteX39" fmla="*/ 530500 w 600511"/>
                  <a:gd name="connsiteY39" fmla="*/ 512348 h 593879"/>
                  <a:gd name="connsiteX40" fmla="*/ 535339 w 600511"/>
                  <a:gd name="connsiteY40" fmla="*/ 510737 h 593879"/>
                  <a:gd name="connsiteX41" fmla="*/ 549858 w 600511"/>
                  <a:gd name="connsiteY41" fmla="*/ 479478 h 593879"/>
                  <a:gd name="connsiteX42" fmla="*/ 547922 w 600511"/>
                  <a:gd name="connsiteY42" fmla="*/ 474322 h 593879"/>
                  <a:gd name="connsiteX43" fmla="*/ 534049 w 600511"/>
                  <a:gd name="connsiteY43" fmla="*/ 467876 h 593879"/>
                  <a:gd name="connsiteX44" fmla="*/ 531145 w 600511"/>
                  <a:gd name="connsiteY44" fmla="*/ 461109 h 593879"/>
                  <a:gd name="connsiteX45" fmla="*/ 534694 w 600511"/>
                  <a:gd name="connsiteY45" fmla="*/ 457242 h 593879"/>
                  <a:gd name="connsiteX46" fmla="*/ 548890 w 600511"/>
                  <a:gd name="connsiteY46" fmla="*/ 451764 h 593879"/>
                  <a:gd name="connsiteX47" fmla="*/ 551148 w 600511"/>
                  <a:gd name="connsiteY47" fmla="*/ 446930 h 593879"/>
                  <a:gd name="connsiteX48" fmla="*/ 539211 w 600511"/>
                  <a:gd name="connsiteY48" fmla="*/ 414704 h 593879"/>
                  <a:gd name="connsiteX49" fmla="*/ 534371 w 600511"/>
                  <a:gd name="connsiteY49" fmla="*/ 412448 h 593879"/>
                  <a:gd name="connsiteX50" fmla="*/ 520175 w 600511"/>
                  <a:gd name="connsiteY50" fmla="*/ 417604 h 593879"/>
                  <a:gd name="connsiteX51" fmla="*/ 514691 w 600511"/>
                  <a:gd name="connsiteY51" fmla="*/ 416960 h 593879"/>
                  <a:gd name="connsiteX52" fmla="*/ 512755 w 600511"/>
                  <a:gd name="connsiteY52" fmla="*/ 409548 h 593879"/>
                  <a:gd name="connsiteX53" fmla="*/ 518885 w 600511"/>
                  <a:gd name="connsiteY53" fmla="*/ 396013 h 593879"/>
                  <a:gd name="connsiteX54" fmla="*/ 516949 w 600511"/>
                  <a:gd name="connsiteY54" fmla="*/ 390857 h 593879"/>
                  <a:gd name="connsiteX55" fmla="*/ 485976 w 600511"/>
                  <a:gd name="connsiteY55" fmla="*/ 376355 h 593879"/>
                  <a:gd name="connsiteX56" fmla="*/ 480814 w 600511"/>
                  <a:gd name="connsiteY56" fmla="*/ 378289 h 593879"/>
                  <a:gd name="connsiteX57" fmla="*/ 474361 w 600511"/>
                  <a:gd name="connsiteY57" fmla="*/ 392146 h 593879"/>
                  <a:gd name="connsiteX58" fmla="*/ 470167 w 600511"/>
                  <a:gd name="connsiteY58" fmla="*/ 395368 h 593879"/>
                  <a:gd name="connsiteX59" fmla="*/ 463714 w 600511"/>
                  <a:gd name="connsiteY59" fmla="*/ 391824 h 593879"/>
                  <a:gd name="connsiteX60" fmla="*/ 458230 w 600511"/>
                  <a:gd name="connsiteY60" fmla="*/ 377322 h 593879"/>
                  <a:gd name="connsiteX61" fmla="*/ 453390 w 600511"/>
                  <a:gd name="connsiteY61" fmla="*/ 375066 h 593879"/>
                  <a:gd name="connsiteX62" fmla="*/ 0 w 600511"/>
                  <a:gd name="connsiteY62" fmla="*/ 372515 h 593879"/>
                  <a:gd name="connsiteX63" fmla="*/ 233292 w 600511"/>
                  <a:gd name="connsiteY63" fmla="*/ 465626 h 593879"/>
                  <a:gd name="connsiteX64" fmla="*/ 305248 w 600511"/>
                  <a:gd name="connsiteY64" fmla="*/ 461116 h 593879"/>
                  <a:gd name="connsiteX65" fmla="*/ 332998 w 600511"/>
                  <a:gd name="connsiteY65" fmla="*/ 549716 h 593879"/>
                  <a:gd name="connsiteX66" fmla="*/ 233292 w 600511"/>
                  <a:gd name="connsiteY66" fmla="*/ 558737 h 593879"/>
                  <a:gd name="connsiteX67" fmla="*/ 0 w 600511"/>
                  <a:gd name="connsiteY67" fmla="*/ 465626 h 593879"/>
                  <a:gd name="connsiteX68" fmla="*/ 466295 w 600511"/>
                  <a:gd name="connsiteY68" fmla="*/ 326083 h 593879"/>
                  <a:gd name="connsiteX69" fmla="*/ 600511 w 600511"/>
                  <a:gd name="connsiteY69" fmla="*/ 459820 h 593879"/>
                  <a:gd name="connsiteX70" fmla="*/ 466295 w 600511"/>
                  <a:gd name="connsiteY70" fmla="*/ 593879 h 593879"/>
                  <a:gd name="connsiteX71" fmla="*/ 332080 w 600511"/>
                  <a:gd name="connsiteY71" fmla="*/ 459820 h 593879"/>
                  <a:gd name="connsiteX72" fmla="*/ 466295 w 600511"/>
                  <a:gd name="connsiteY72" fmla="*/ 326083 h 593879"/>
                  <a:gd name="connsiteX73" fmla="*/ 0 w 600511"/>
                  <a:gd name="connsiteY73" fmla="*/ 232654 h 593879"/>
                  <a:gd name="connsiteX74" fmla="*/ 233309 w 600511"/>
                  <a:gd name="connsiteY74" fmla="*/ 326103 h 593879"/>
                  <a:gd name="connsiteX75" fmla="*/ 466296 w 600511"/>
                  <a:gd name="connsiteY75" fmla="*/ 232654 h 593879"/>
                  <a:gd name="connsiteX76" fmla="*/ 466296 w 600511"/>
                  <a:gd name="connsiteY76" fmla="*/ 299035 h 593879"/>
                  <a:gd name="connsiteX77" fmla="*/ 312370 w 600511"/>
                  <a:gd name="connsiteY77" fmla="*/ 413429 h 593879"/>
                  <a:gd name="connsiteX78" fmla="*/ 233309 w 600511"/>
                  <a:gd name="connsiteY78" fmla="*/ 419229 h 593879"/>
                  <a:gd name="connsiteX79" fmla="*/ 0 w 600511"/>
                  <a:gd name="connsiteY79" fmla="*/ 326103 h 593879"/>
                  <a:gd name="connsiteX80" fmla="*/ 233309 w 600511"/>
                  <a:gd name="connsiteY80" fmla="*/ 23200 h 593879"/>
                  <a:gd name="connsiteX81" fmla="*/ 23234 w 600511"/>
                  <a:gd name="connsiteY81" fmla="*/ 93123 h 593879"/>
                  <a:gd name="connsiteX82" fmla="*/ 233309 w 600511"/>
                  <a:gd name="connsiteY82" fmla="*/ 163046 h 593879"/>
                  <a:gd name="connsiteX83" fmla="*/ 443062 w 600511"/>
                  <a:gd name="connsiteY83" fmla="*/ 93123 h 593879"/>
                  <a:gd name="connsiteX84" fmla="*/ 233309 w 600511"/>
                  <a:gd name="connsiteY84" fmla="*/ 23200 h 593879"/>
                  <a:gd name="connsiteX85" fmla="*/ 233309 w 600511"/>
                  <a:gd name="connsiteY85" fmla="*/ 0 h 593879"/>
                  <a:gd name="connsiteX86" fmla="*/ 466296 w 600511"/>
                  <a:gd name="connsiteY86" fmla="*/ 93123 h 593879"/>
                  <a:gd name="connsiteX87" fmla="*/ 466296 w 600511"/>
                  <a:gd name="connsiteY87" fmla="*/ 186246 h 593879"/>
                  <a:gd name="connsiteX88" fmla="*/ 233309 w 600511"/>
                  <a:gd name="connsiteY88" fmla="*/ 279369 h 593879"/>
                  <a:gd name="connsiteX89" fmla="*/ 0 w 600511"/>
                  <a:gd name="connsiteY89" fmla="*/ 186246 h 593879"/>
                  <a:gd name="connsiteX90" fmla="*/ 0 w 600511"/>
                  <a:gd name="connsiteY90" fmla="*/ 93123 h 593879"/>
                  <a:gd name="connsiteX91" fmla="*/ 233309 w 600511"/>
                  <a:gd name="connsiteY91" fmla="*/ 0 h 593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</a:cxnLst>
                <a:rect l="l" t="t" r="r" b="b"/>
                <a:pathLst>
                  <a:path w="600511" h="593879">
                    <a:moveTo>
                      <a:pt x="466437" y="421770"/>
                    </a:moveTo>
                    <a:cubicBezTo>
                      <a:pt x="487560" y="421770"/>
                      <a:pt x="504684" y="438878"/>
                      <a:pt x="504684" y="459981"/>
                    </a:cubicBezTo>
                    <a:cubicBezTo>
                      <a:pt x="504684" y="481084"/>
                      <a:pt x="487560" y="498192"/>
                      <a:pt x="466437" y="498192"/>
                    </a:cubicBezTo>
                    <a:cubicBezTo>
                      <a:pt x="445314" y="498192"/>
                      <a:pt x="428190" y="481084"/>
                      <a:pt x="428190" y="459981"/>
                    </a:cubicBezTo>
                    <a:cubicBezTo>
                      <a:pt x="428190" y="438878"/>
                      <a:pt x="445314" y="421770"/>
                      <a:pt x="466437" y="421770"/>
                    </a:cubicBezTo>
                    <a:close/>
                    <a:moveTo>
                      <a:pt x="453390" y="375066"/>
                    </a:moveTo>
                    <a:lnTo>
                      <a:pt x="421127" y="386990"/>
                    </a:lnTo>
                    <a:cubicBezTo>
                      <a:pt x="419191" y="387957"/>
                      <a:pt x="418223" y="389890"/>
                      <a:pt x="418868" y="392146"/>
                    </a:cubicBezTo>
                    <a:lnTo>
                      <a:pt x="424031" y="406325"/>
                    </a:lnTo>
                    <a:cubicBezTo>
                      <a:pt x="424998" y="408259"/>
                      <a:pt x="424676" y="410515"/>
                      <a:pt x="423385" y="411481"/>
                    </a:cubicBezTo>
                    <a:cubicBezTo>
                      <a:pt x="422417" y="412448"/>
                      <a:pt x="418223" y="414382"/>
                      <a:pt x="416287" y="413737"/>
                    </a:cubicBezTo>
                    <a:lnTo>
                      <a:pt x="402414" y="407292"/>
                    </a:lnTo>
                    <a:cubicBezTo>
                      <a:pt x="400478" y="406325"/>
                      <a:pt x="398220" y="407292"/>
                      <a:pt x="397252" y="409226"/>
                    </a:cubicBezTo>
                    <a:lnTo>
                      <a:pt x="383056" y="440485"/>
                    </a:lnTo>
                    <a:cubicBezTo>
                      <a:pt x="382088" y="442096"/>
                      <a:pt x="383056" y="444674"/>
                      <a:pt x="384669" y="445318"/>
                    </a:cubicBezTo>
                    <a:lnTo>
                      <a:pt x="398542" y="451764"/>
                    </a:lnTo>
                    <a:cubicBezTo>
                      <a:pt x="400478" y="452730"/>
                      <a:pt x="402091" y="454664"/>
                      <a:pt x="401769" y="455953"/>
                    </a:cubicBezTo>
                    <a:cubicBezTo>
                      <a:pt x="401769" y="457564"/>
                      <a:pt x="400156" y="462076"/>
                      <a:pt x="398220" y="462720"/>
                    </a:cubicBezTo>
                    <a:lnTo>
                      <a:pt x="384024" y="467876"/>
                    </a:lnTo>
                    <a:cubicBezTo>
                      <a:pt x="382088" y="468521"/>
                      <a:pt x="381120" y="470777"/>
                      <a:pt x="381766" y="472710"/>
                    </a:cubicBezTo>
                    <a:lnTo>
                      <a:pt x="393380" y="504936"/>
                    </a:lnTo>
                    <a:cubicBezTo>
                      <a:pt x="394348" y="506870"/>
                      <a:pt x="396607" y="507836"/>
                      <a:pt x="398542" y="507192"/>
                    </a:cubicBezTo>
                    <a:lnTo>
                      <a:pt x="412738" y="502036"/>
                    </a:lnTo>
                    <a:cubicBezTo>
                      <a:pt x="414674" y="501391"/>
                      <a:pt x="417255" y="501713"/>
                      <a:pt x="417900" y="502680"/>
                    </a:cubicBezTo>
                    <a:cubicBezTo>
                      <a:pt x="418868" y="503969"/>
                      <a:pt x="421127" y="508159"/>
                      <a:pt x="420159" y="510092"/>
                    </a:cubicBezTo>
                    <a:lnTo>
                      <a:pt x="413706" y="523949"/>
                    </a:lnTo>
                    <a:cubicBezTo>
                      <a:pt x="412738" y="525561"/>
                      <a:pt x="413706" y="527816"/>
                      <a:pt x="415642" y="528783"/>
                    </a:cubicBezTo>
                    <a:lnTo>
                      <a:pt x="446937" y="543285"/>
                    </a:lnTo>
                    <a:cubicBezTo>
                      <a:pt x="448873" y="544251"/>
                      <a:pt x="451132" y="543285"/>
                      <a:pt x="451777" y="541351"/>
                    </a:cubicBezTo>
                    <a:lnTo>
                      <a:pt x="458230" y="527494"/>
                    </a:lnTo>
                    <a:cubicBezTo>
                      <a:pt x="459198" y="525561"/>
                      <a:pt x="461133" y="524272"/>
                      <a:pt x="462424" y="524272"/>
                    </a:cubicBezTo>
                    <a:cubicBezTo>
                      <a:pt x="464037" y="524272"/>
                      <a:pt x="468554" y="525883"/>
                      <a:pt x="469199" y="528139"/>
                    </a:cubicBezTo>
                    <a:lnTo>
                      <a:pt x="474361" y="542318"/>
                    </a:lnTo>
                    <a:cubicBezTo>
                      <a:pt x="475007" y="544251"/>
                      <a:pt x="477265" y="545218"/>
                      <a:pt x="479201" y="544574"/>
                    </a:cubicBezTo>
                    <a:lnTo>
                      <a:pt x="511464" y="532650"/>
                    </a:lnTo>
                    <a:cubicBezTo>
                      <a:pt x="513400" y="532006"/>
                      <a:pt x="514368" y="529750"/>
                      <a:pt x="513723" y="527816"/>
                    </a:cubicBezTo>
                    <a:lnTo>
                      <a:pt x="508560" y="513315"/>
                    </a:lnTo>
                    <a:cubicBezTo>
                      <a:pt x="507915" y="511381"/>
                      <a:pt x="508238" y="509125"/>
                      <a:pt x="509206" y="508159"/>
                    </a:cubicBezTo>
                    <a:cubicBezTo>
                      <a:pt x="510496" y="507192"/>
                      <a:pt x="514691" y="505258"/>
                      <a:pt x="516626" y="506225"/>
                    </a:cubicBezTo>
                    <a:lnTo>
                      <a:pt x="530500" y="512348"/>
                    </a:lnTo>
                    <a:cubicBezTo>
                      <a:pt x="532435" y="513315"/>
                      <a:pt x="534694" y="512348"/>
                      <a:pt x="535339" y="510737"/>
                    </a:cubicBezTo>
                    <a:lnTo>
                      <a:pt x="549858" y="479478"/>
                    </a:lnTo>
                    <a:cubicBezTo>
                      <a:pt x="550825" y="477544"/>
                      <a:pt x="549858" y="475288"/>
                      <a:pt x="547922" y="474322"/>
                    </a:cubicBezTo>
                    <a:lnTo>
                      <a:pt x="534049" y="467876"/>
                    </a:lnTo>
                    <a:cubicBezTo>
                      <a:pt x="532113" y="467232"/>
                      <a:pt x="531145" y="462398"/>
                      <a:pt x="531145" y="461109"/>
                    </a:cubicBezTo>
                    <a:cubicBezTo>
                      <a:pt x="531145" y="459498"/>
                      <a:pt x="532435" y="457886"/>
                      <a:pt x="534694" y="457242"/>
                    </a:cubicBezTo>
                    <a:lnTo>
                      <a:pt x="548890" y="451764"/>
                    </a:lnTo>
                    <a:cubicBezTo>
                      <a:pt x="550825" y="451119"/>
                      <a:pt x="551793" y="448863"/>
                      <a:pt x="551148" y="446930"/>
                    </a:cubicBezTo>
                    <a:lnTo>
                      <a:pt x="539211" y="414704"/>
                    </a:lnTo>
                    <a:cubicBezTo>
                      <a:pt x="538565" y="412770"/>
                      <a:pt x="536307" y="411804"/>
                      <a:pt x="534371" y="412448"/>
                    </a:cubicBezTo>
                    <a:lnTo>
                      <a:pt x="520175" y="417604"/>
                    </a:lnTo>
                    <a:cubicBezTo>
                      <a:pt x="517917" y="418571"/>
                      <a:pt x="515658" y="418249"/>
                      <a:pt x="514691" y="416960"/>
                    </a:cubicBezTo>
                    <a:cubicBezTo>
                      <a:pt x="513723" y="415993"/>
                      <a:pt x="511787" y="411481"/>
                      <a:pt x="512755" y="409548"/>
                    </a:cubicBezTo>
                    <a:lnTo>
                      <a:pt x="518885" y="396013"/>
                    </a:lnTo>
                    <a:cubicBezTo>
                      <a:pt x="519853" y="394079"/>
                      <a:pt x="518885" y="391824"/>
                      <a:pt x="516949" y="390857"/>
                    </a:cubicBezTo>
                    <a:lnTo>
                      <a:pt x="485976" y="376355"/>
                    </a:lnTo>
                    <a:cubicBezTo>
                      <a:pt x="484040" y="375711"/>
                      <a:pt x="481782" y="376355"/>
                      <a:pt x="480814" y="378289"/>
                    </a:cubicBezTo>
                    <a:lnTo>
                      <a:pt x="474361" y="392146"/>
                    </a:lnTo>
                    <a:cubicBezTo>
                      <a:pt x="473716" y="394079"/>
                      <a:pt x="471780" y="395691"/>
                      <a:pt x="470167" y="395368"/>
                    </a:cubicBezTo>
                    <a:cubicBezTo>
                      <a:pt x="468877" y="395368"/>
                      <a:pt x="464360" y="393757"/>
                      <a:pt x="463714" y="391824"/>
                    </a:cubicBezTo>
                    <a:lnTo>
                      <a:pt x="458230" y="377322"/>
                    </a:lnTo>
                    <a:cubicBezTo>
                      <a:pt x="457584" y="375389"/>
                      <a:pt x="455326" y="374422"/>
                      <a:pt x="453390" y="375066"/>
                    </a:cubicBezTo>
                    <a:close/>
                    <a:moveTo>
                      <a:pt x="0" y="372515"/>
                    </a:moveTo>
                    <a:cubicBezTo>
                      <a:pt x="0" y="424064"/>
                      <a:pt x="104223" y="465626"/>
                      <a:pt x="233292" y="465626"/>
                    </a:cubicBezTo>
                    <a:cubicBezTo>
                      <a:pt x="258461" y="465626"/>
                      <a:pt x="282661" y="464015"/>
                      <a:pt x="305248" y="461116"/>
                    </a:cubicBezTo>
                    <a:cubicBezTo>
                      <a:pt x="305571" y="493978"/>
                      <a:pt x="315574" y="524264"/>
                      <a:pt x="332998" y="549716"/>
                    </a:cubicBezTo>
                    <a:cubicBezTo>
                      <a:pt x="302667" y="555515"/>
                      <a:pt x="268786" y="558737"/>
                      <a:pt x="233292" y="558737"/>
                    </a:cubicBezTo>
                    <a:cubicBezTo>
                      <a:pt x="104546" y="558737"/>
                      <a:pt x="0" y="517175"/>
                      <a:pt x="0" y="465626"/>
                    </a:cubicBezTo>
                    <a:close/>
                    <a:moveTo>
                      <a:pt x="466295" y="326083"/>
                    </a:moveTo>
                    <a:cubicBezTo>
                      <a:pt x="540501" y="326083"/>
                      <a:pt x="600511" y="386023"/>
                      <a:pt x="600511" y="459820"/>
                    </a:cubicBezTo>
                    <a:cubicBezTo>
                      <a:pt x="600511" y="533939"/>
                      <a:pt x="540501" y="593879"/>
                      <a:pt x="466295" y="593879"/>
                    </a:cubicBezTo>
                    <a:cubicBezTo>
                      <a:pt x="392412" y="593879"/>
                      <a:pt x="332080" y="533939"/>
                      <a:pt x="332080" y="459820"/>
                    </a:cubicBezTo>
                    <a:cubicBezTo>
                      <a:pt x="332080" y="386023"/>
                      <a:pt x="392412" y="326083"/>
                      <a:pt x="466295" y="326083"/>
                    </a:cubicBezTo>
                    <a:close/>
                    <a:moveTo>
                      <a:pt x="0" y="232654"/>
                    </a:moveTo>
                    <a:cubicBezTo>
                      <a:pt x="0" y="284212"/>
                      <a:pt x="104554" y="326103"/>
                      <a:pt x="233309" y="326103"/>
                    </a:cubicBezTo>
                    <a:cubicBezTo>
                      <a:pt x="362065" y="326103"/>
                      <a:pt x="466296" y="284212"/>
                      <a:pt x="466296" y="232654"/>
                    </a:cubicBezTo>
                    <a:lnTo>
                      <a:pt x="466296" y="299035"/>
                    </a:lnTo>
                    <a:cubicBezTo>
                      <a:pt x="393689" y="299035"/>
                      <a:pt x="332377" y="347370"/>
                      <a:pt x="312370" y="413429"/>
                    </a:cubicBezTo>
                    <a:cubicBezTo>
                      <a:pt x="287522" y="416973"/>
                      <a:pt x="261061" y="419229"/>
                      <a:pt x="233309" y="419229"/>
                    </a:cubicBezTo>
                    <a:cubicBezTo>
                      <a:pt x="104231" y="419229"/>
                      <a:pt x="0" y="377338"/>
                      <a:pt x="0" y="326103"/>
                    </a:cubicBezTo>
                    <a:close/>
                    <a:moveTo>
                      <a:pt x="233309" y="23200"/>
                    </a:moveTo>
                    <a:cubicBezTo>
                      <a:pt x="105199" y="23200"/>
                      <a:pt x="23234" y="64445"/>
                      <a:pt x="23234" y="93123"/>
                    </a:cubicBezTo>
                    <a:cubicBezTo>
                      <a:pt x="23234" y="121479"/>
                      <a:pt x="105199" y="163046"/>
                      <a:pt x="233309" y="163046"/>
                    </a:cubicBezTo>
                    <a:cubicBezTo>
                      <a:pt x="361420" y="163046"/>
                      <a:pt x="443062" y="121479"/>
                      <a:pt x="443062" y="93123"/>
                    </a:cubicBezTo>
                    <a:cubicBezTo>
                      <a:pt x="443062" y="64445"/>
                      <a:pt x="361420" y="23200"/>
                      <a:pt x="233309" y="23200"/>
                    </a:cubicBezTo>
                    <a:close/>
                    <a:moveTo>
                      <a:pt x="233309" y="0"/>
                    </a:moveTo>
                    <a:cubicBezTo>
                      <a:pt x="362065" y="0"/>
                      <a:pt x="466296" y="41567"/>
                      <a:pt x="466296" y="93123"/>
                    </a:cubicBezTo>
                    <a:lnTo>
                      <a:pt x="466296" y="186246"/>
                    </a:lnTo>
                    <a:cubicBezTo>
                      <a:pt x="466296" y="237802"/>
                      <a:pt x="362065" y="279369"/>
                      <a:pt x="233309" y="279369"/>
                    </a:cubicBezTo>
                    <a:cubicBezTo>
                      <a:pt x="104231" y="279369"/>
                      <a:pt x="0" y="237802"/>
                      <a:pt x="0" y="186246"/>
                    </a:cubicBezTo>
                    <a:lnTo>
                      <a:pt x="0" y="93123"/>
                    </a:lnTo>
                    <a:cubicBezTo>
                      <a:pt x="0" y="41567"/>
                      <a:pt x="104554" y="0"/>
                      <a:pt x="23330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400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1" name="îṩlíḑê"/>
            <p:cNvSpPr/>
            <p:nvPr/>
          </p:nvSpPr>
          <p:spPr>
            <a:xfrm>
              <a:off x="9807543" y="1130300"/>
              <a:ext cx="865241" cy="409575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400" u="sng" dirty="0"/>
                <a:t>Step 10</a:t>
              </a:r>
            </a:p>
          </p:txBody>
        </p:sp>
        <p:grpSp>
          <p:nvGrpSpPr>
            <p:cNvPr id="12" name="iśľiḋè"/>
            <p:cNvGrpSpPr/>
            <p:nvPr/>
          </p:nvGrpSpPr>
          <p:grpSpPr>
            <a:xfrm>
              <a:off x="10204163" y="2482831"/>
              <a:ext cx="72000" cy="527678"/>
              <a:chOff x="10204163" y="2482831"/>
              <a:chExt cx="72000" cy="527678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10240163" y="2482831"/>
                <a:ext cx="0" cy="455678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ïṩḷiḑê"/>
              <p:cNvSpPr/>
              <p:nvPr/>
            </p:nvSpPr>
            <p:spPr>
              <a:xfrm>
                <a:off x="10204163" y="2938509"/>
                <a:ext cx="72000" cy="72000"/>
              </a:xfrm>
              <a:prstGeom prst="ellipse">
                <a:avLst/>
              </a:prstGeom>
              <a:solidFill>
                <a:schemeClr val="accent5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4400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" name="íṡļîḑe"/>
            <p:cNvGrpSpPr/>
            <p:nvPr/>
          </p:nvGrpSpPr>
          <p:grpSpPr>
            <a:xfrm>
              <a:off x="9325674" y="3179497"/>
              <a:ext cx="1828978" cy="1847823"/>
              <a:chOff x="913897" y="4286277"/>
              <a:chExt cx="1828978" cy="1847823"/>
            </a:xfrm>
          </p:grpSpPr>
          <p:sp>
            <p:nvSpPr>
              <p:cNvPr id="14" name="ïŝḻîdè"/>
              <p:cNvSpPr txBox="1"/>
              <p:nvPr/>
            </p:nvSpPr>
            <p:spPr>
              <a:xfrm>
                <a:off x="913897" y="4733039"/>
                <a:ext cx="1828978" cy="14010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200" dirty="0">
                    <a:solidFill>
                      <a:prstClr val="black"/>
                    </a:solidFill>
                  </a:rPr>
                  <a:t>输入文本。复制粘贴字体时选择保留文本的唯一选项。</a:t>
                </a:r>
                <a:endParaRPr lang="en-US" altLang="zh-CN" sz="1200" dirty="0">
                  <a:solidFill>
                    <a:prstClr val="black"/>
                  </a:solidFill>
                </a:endParaRPr>
              </a:p>
              <a:p>
                <a:pPr lvl="0" algn="ctr">
                  <a:lnSpc>
                    <a:spcPct val="150000"/>
                  </a:lnSpc>
                  <a:spcBef>
                    <a:spcPct val="0"/>
                  </a:spcBef>
                </a:pPr>
                <a:endParaRPr lang="en-US" altLang="zh-CN" sz="1200" dirty="0">
                  <a:solidFill>
                    <a:prstClr val="black"/>
                  </a:solidFill>
                </a:endParaRPr>
              </a:p>
              <a:p>
                <a:pPr lvl="0"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200" dirty="0">
                    <a:solidFill>
                      <a:prstClr val="black"/>
                    </a:solidFill>
                  </a:rPr>
                  <a:t>… …</a:t>
                </a:r>
              </a:p>
            </p:txBody>
          </p:sp>
          <p:sp>
            <p:nvSpPr>
              <p:cNvPr id="15" name="ïṡlîḋé"/>
              <p:cNvSpPr/>
              <p:nvPr/>
            </p:nvSpPr>
            <p:spPr>
              <a:xfrm>
                <a:off x="913897" y="4286277"/>
                <a:ext cx="1828978" cy="446763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/>
                <a:r>
                  <a:rPr lang="zh-CN" altLang="en-US" sz="1600" b="1" dirty="0"/>
                  <a:t>此处输入文本</a:t>
                </a:r>
              </a:p>
            </p:txBody>
          </p:sp>
        </p:grpSp>
      </p:grpSp>
      <p:sp>
        <p:nvSpPr>
          <p:cNvPr id="62" name="日期占位符 6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8994A-6B9F-43FB-A907-35D206BEEDAE}" type="datetime8">
              <a:rPr lang="zh-CN" altLang="en-US" smtClean="0"/>
              <a:pPr/>
              <a:t>2019年6月24日2时43分</a:t>
            </a:fld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8991600" y="6356350"/>
            <a:ext cx="2743200" cy="365125"/>
          </a:xfrm>
        </p:spPr>
        <p:txBody>
          <a:bodyPr/>
          <a:lstStyle/>
          <a:p>
            <a:fld id="{6180EDE0-E817-4CB7-B222-2AD7926C108F}" type="slidenum">
              <a:rPr lang="zh-CN" altLang="en-US" smtClean="0"/>
              <a:pPr/>
              <a:t>6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alphaModFix amt="35000"/>
          </a:blip>
          <a:stretch>
            <a:fillRect/>
          </a:stretch>
        </p:blipFill>
        <p:spPr>
          <a:xfrm>
            <a:off x="10622280" y="514350"/>
            <a:ext cx="1112520" cy="1109345"/>
          </a:xfrm>
          <a:prstGeom prst="rect">
            <a:avLst/>
          </a:prstGeom>
        </p:spPr>
      </p:pic>
      <p:sp>
        <p:nvSpPr>
          <p:cNvPr id="5122" name="文本框 10"/>
          <p:cNvSpPr txBox="1">
            <a:spLocks noChangeArrowheads="1"/>
          </p:cNvSpPr>
          <p:nvPr/>
        </p:nvSpPr>
        <p:spPr bwMode="auto">
          <a:xfrm>
            <a:off x="485775" y="51403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5123" name="矩形 1"/>
          <p:cNvSpPr>
            <a:spLocks noChangeArrowheads="1"/>
          </p:cNvSpPr>
          <p:nvPr/>
        </p:nvSpPr>
        <p:spPr bwMode="auto">
          <a:xfrm>
            <a:off x="0" y="482600"/>
            <a:ext cx="334010" cy="463550"/>
          </a:xfrm>
          <a:prstGeom prst="rect">
            <a:avLst/>
          </a:prstGeom>
          <a:solidFill>
            <a:srgbClr val="5B6E9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建筑物, 天空, 户外, 树&#10;&#10;描述已自动生成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5614" r="20655" b="17823"/>
          <a:stretch>
            <a:fillRect/>
          </a:stretch>
        </p:blipFill>
        <p:spPr>
          <a:xfrm rot="21423325">
            <a:off x="0" y="1691640"/>
            <a:ext cx="5248656" cy="3729563"/>
          </a:xfrm>
          <a:custGeom>
            <a:avLst/>
            <a:gdLst>
              <a:gd name="connsiteX0" fmla="*/ 3321525 w 5560194"/>
              <a:gd name="connsiteY0" fmla="*/ 0 h 3935819"/>
              <a:gd name="connsiteX1" fmla="*/ 5560194 w 5560194"/>
              <a:gd name="connsiteY1" fmla="*/ 3935819 h 3935819"/>
              <a:gd name="connsiteX2" fmla="*/ 0 w 5560194"/>
              <a:gd name="connsiteY2" fmla="*/ 1814309 h 3935819"/>
              <a:gd name="connsiteX3" fmla="*/ 0 w 5560194"/>
              <a:gd name="connsiteY3" fmla="*/ 1814309 h 393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60194" h="3935819">
                <a:moveTo>
                  <a:pt x="3321525" y="0"/>
                </a:moveTo>
                <a:lnTo>
                  <a:pt x="5560194" y="3935819"/>
                </a:lnTo>
                <a:lnTo>
                  <a:pt x="0" y="1814309"/>
                </a:lnTo>
                <a:lnTo>
                  <a:pt x="0" y="1814309"/>
                </a:lnTo>
                <a:close/>
              </a:path>
            </a:pathLst>
          </a:custGeom>
          <a:ln w="28575">
            <a:solidFill>
              <a:srgbClr val="878787"/>
            </a:solidFill>
          </a:ln>
        </p:spPr>
      </p:pic>
      <p:cxnSp>
        <p:nvCxnSpPr>
          <p:cNvPr id="10" name="直接连接符 9"/>
          <p:cNvCxnSpPr>
            <a:stCxn id="7" idx="2"/>
          </p:cNvCxnSpPr>
          <p:nvPr/>
        </p:nvCxnSpPr>
        <p:spPr>
          <a:xfrm flipV="1">
            <a:off x="-4012" y="-82296"/>
            <a:ext cx="5764732" cy="3628170"/>
          </a:xfrm>
          <a:prstGeom prst="line">
            <a:avLst/>
          </a:prstGeom>
          <a:ln w="28575">
            <a:solidFill>
              <a:srgbClr val="8787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5340985" y="0"/>
            <a:ext cx="6365623" cy="6536086"/>
            <a:chOff x="5340985" y="0"/>
            <a:chExt cx="6365623" cy="6536086"/>
          </a:xfrm>
        </p:grpSpPr>
        <p:sp>
          <p:nvSpPr>
            <p:cNvPr id="24" name="文本框 23"/>
            <p:cNvSpPr txBox="1"/>
            <p:nvPr/>
          </p:nvSpPr>
          <p:spPr>
            <a:xfrm>
              <a:off x="5839239" y="0"/>
              <a:ext cx="5764732" cy="644791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1300" dirty="0">
                  <a:solidFill>
                    <a:srgbClr val="F9F9F9"/>
                  </a:solidFill>
                  <a:latin typeface="华文宋体" panose="02010600040101010101" pitchFamily="2" charset="-122"/>
                  <a:ea typeface="华文宋体" panose="02010600040101010101" pitchFamily="2" charset="-122"/>
                </a:rPr>
                <a:t>贰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5340985" y="456718"/>
              <a:ext cx="6365623" cy="6079368"/>
            </a:xfrm>
            <a:prstGeom prst="ellipse">
              <a:avLst/>
            </a:prstGeom>
            <a:noFill/>
            <a:ln w="28575">
              <a:solidFill>
                <a:srgbClr val="F9F9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4370666" y="1316044"/>
            <a:ext cx="165210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0" dirty="0">
                <a:solidFill>
                  <a:schemeClr val="accent1">
                    <a:lumMod val="50000"/>
                  </a:schemeClr>
                </a:solidFill>
                <a:latin typeface="Adobe Garamond Pro" panose="02020502060506020403" pitchFamily="18" charset="0"/>
                <a:ea typeface="Adobe Gothic Std B" panose="020B0800000000000000" pitchFamily="34" charset="-128"/>
              </a:rPr>
              <a:t>2</a:t>
            </a:r>
            <a:endParaRPr lang="zh-CN" altLang="en-US" sz="16000" dirty="0">
              <a:solidFill>
                <a:schemeClr val="accent1">
                  <a:lumMod val="50000"/>
                </a:schemeClr>
              </a:solidFill>
              <a:latin typeface="Adobe Garamond Pro" panose="02020502060506020403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506248" y="2415571"/>
            <a:ext cx="46291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dirty="0">
                <a:solidFill>
                  <a:srgbClr val="203864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章节标题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5627369" y="3389799"/>
            <a:ext cx="55078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203864"/>
                </a:solidFill>
                <a:latin typeface="+mn-ea"/>
              </a:rPr>
              <a:t>请输入章节简介请输入章节简介请输入章节简介等</a:t>
            </a:r>
            <a:endParaRPr lang="en-US" altLang="zh-CN" sz="1600" dirty="0">
              <a:solidFill>
                <a:srgbClr val="203864"/>
              </a:solidFill>
              <a:latin typeface="+mn-ea"/>
            </a:endParaRPr>
          </a:p>
          <a:p>
            <a:r>
              <a:rPr lang="zh-CN" altLang="en-US" sz="1600" dirty="0">
                <a:solidFill>
                  <a:srgbClr val="203864"/>
                </a:solidFill>
                <a:latin typeface="+mn-ea"/>
              </a:rPr>
              <a:t>请输入章节简介请输入章节简介请输入章节简介等</a:t>
            </a:r>
          </a:p>
          <a:p>
            <a:r>
              <a:rPr lang="zh-CN" altLang="en-US" sz="1600" dirty="0">
                <a:solidFill>
                  <a:srgbClr val="203864"/>
                </a:solidFill>
                <a:latin typeface="+mn-ea"/>
              </a:rPr>
              <a:t>请输入章节简介请输入章节简介请输入章节简介等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33C8C-07E5-4DD7-B22F-0458BEAB1880}" type="datetime8">
              <a:rPr lang="zh-CN" altLang="en-US" smtClean="0"/>
              <a:pPr/>
              <a:t>2019年6月24日2时43分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0EDE0-E817-4CB7-B222-2AD7926C108F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49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32"/>
          <p:cNvSpPr txBox="1"/>
          <p:nvPr/>
        </p:nvSpPr>
        <p:spPr>
          <a:xfrm>
            <a:off x="2142013" y="2086612"/>
            <a:ext cx="1549050" cy="464106"/>
          </a:xfrm>
          <a:prstGeom prst="rect">
            <a:avLst/>
          </a:prstGeom>
        </p:spPr>
        <p:txBody>
          <a:bodyPr vert="horz" lIns="91456" tIns="45728" rIns="91456" bIns="45728" anchor="ctr">
            <a:noAutofit/>
          </a:bodyPr>
          <a:lstStyle>
            <a:defPPr>
              <a:defRPr lang="zh-CN"/>
            </a:defPPr>
            <a:lvl1pPr marL="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512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5024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7536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0048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2560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5072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7584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01595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1" dirty="0">
                <a:solidFill>
                  <a:srgbClr val="203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输入标题文本</a:t>
            </a:r>
          </a:p>
        </p:txBody>
      </p:sp>
      <p:sp>
        <p:nvSpPr>
          <p:cNvPr id="21" name="矩形 20"/>
          <p:cNvSpPr/>
          <p:nvPr/>
        </p:nvSpPr>
        <p:spPr>
          <a:xfrm>
            <a:off x="2145747" y="2454362"/>
            <a:ext cx="2806339" cy="48141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512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5024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7536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0048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2560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5072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7584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01595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E24848"/>
              </a:buClr>
              <a:defRPr/>
            </a:pPr>
            <a:r>
              <a:rPr lang="zh-CN" altLang="en-US" sz="1100" dirty="0">
                <a:solidFill>
                  <a:srgbClr val="5466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此部分内容作为文字排版显示内容</a:t>
            </a:r>
            <a:endParaRPr lang="en-US" altLang="zh-CN" sz="1100" dirty="0">
              <a:solidFill>
                <a:srgbClr val="54668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buClr>
                <a:srgbClr val="E24848"/>
              </a:buClr>
              <a:defRPr/>
            </a:pPr>
            <a:r>
              <a:rPr lang="zh-CN" altLang="en-US" sz="1100" noProof="1">
                <a:solidFill>
                  <a:srgbClr val="5466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（可适当放大字体）</a:t>
            </a:r>
          </a:p>
        </p:txBody>
      </p:sp>
      <p:sp>
        <p:nvSpPr>
          <p:cNvPr id="22" name="文本框 34"/>
          <p:cNvSpPr txBox="1"/>
          <p:nvPr/>
        </p:nvSpPr>
        <p:spPr>
          <a:xfrm>
            <a:off x="1720901" y="3002621"/>
            <a:ext cx="1549050" cy="464106"/>
          </a:xfrm>
          <a:prstGeom prst="rect">
            <a:avLst/>
          </a:prstGeom>
        </p:spPr>
        <p:txBody>
          <a:bodyPr vert="horz" lIns="91456" tIns="45728" rIns="91456" bIns="45728" anchor="ctr">
            <a:noAutofit/>
          </a:bodyPr>
          <a:lstStyle>
            <a:defPPr>
              <a:defRPr lang="zh-CN"/>
            </a:defPPr>
            <a:lvl1pPr marL="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512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5024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7536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0048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2560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5072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7584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01595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1" dirty="0">
                <a:solidFill>
                  <a:srgbClr val="203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输入标题文本</a:t>
            </a:r>
          </a:p>
        </p:txBody>
      </p:sp>
      <p:sp>
        <p:nvSpPr>
          <p:cNvPr id="23" name="矩形 22"/>
          <p:cNvSpPr/>
          <p:nvPr/>
        </p:nvSpPr>
        <p:spPr>
          <a:xfrm>
            <a:off x="1720901" y="3403518"/>
            <a:ext cx="2806339" cy="4647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512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5024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7536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0048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2560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5072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7584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01595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E24848"/>
              </a:buClr>
              <a:defRPr/>
            </a:pPr>
            <a:r>
              <a:rPr lang="zh-CN" altLang="en-US" sz="1100" dirty="0">
                <a:solidFill>
                  <a:srgbClr val="5466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此部分内容作为文字排版显示内容</a:t>
            </a:r>
            <a:endParaRPr lang="en-US" altLang="zh-CN" sz="1100" dirty="0">
              <a:solidFill>
                <a:srgbClr val="54668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Clr>
                <a:srgbClr val="E24848"/>
              </a:buClr>
              <a:defRPr/>
            </a:pPr>
            <a:r>
              <a:rPr lang="zh-CN" altLang="en-US" sz="1100" noProof="1">
                <a:solidFill>
                  <a:srgbClr val="5466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（可适当放大字体）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571999" y="2078565"/>
            <a:ext cx="7847547" cy="3434567"/>
            <a:chOff x="4344453" y="2078565"/>
            <a:chExt cx="7847547" cy="3434567"/>
          </a:xfrm>
        </p:grpSpPr>
        <p:sp>
          <p:nvSpPr>
            <p:cNvPr id="26" name="文本框 69"/>
            <p:cNvSpPr txBox="1"/>
            <p:nvPr/>
          </p:nvSpPr>
          <p:spPr>
            <a:xfrm>
              <a:off x="9385378" y="2342493"/>
              <a:ext cx="1549050" cy="464106"/>
            </a:xfrm>
            <a:prstGeom prst="rect">
              <a:avLst/>
            </a:prstGeom>
          </p:spPr>
          <p:txBody>
            <a:bodyPr vert="horz" lIns="91456" tIns="45728" rIns="91456" bIns="45728" anchor="ctr">
              <a:noAutofit/>
            </a:bodyPr>
            <a:lstStyle>
              <a:defPPr>
                <a:defRPr lang="zh-CN"/>
              </a:defPPr>
              <a:lvl1pPr marL="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2512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5024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7536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0048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62560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95072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27584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601595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rgbClr val="2038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输入文本</a:t>
              </a:r>
            </a:p>
          </p:txBody>
        </p:sp>
        <p:sp>
          <p:nvSpPr>
            <p:cNvPr id="27" name="文本框 70"/>
            <p:cNvSpPr txBox="1"/>
            <p:nvPr/>
          </p:nvSpPr>
          <p:spPr>
            <a:xfrm>
              <a:off x="10013865" y="3203003"/>
              <a:ext cx="1549050" cy="464106"/>
            </a:xfrm>
            <a:prstGeom prst="rect">
              <a:avLst/>
            </a:prstGeom>
          </p:spPr>
          <p:txBody>
            <a:bodyPr vert="horz" lIns="91456" tIns="45728" rIns="91456" bIns="45728" anchor="ctr">
              <a:noAutofit/>
            </a:bodyPr>
            <a:lstStyle>
              <a:defPPr>
                <a:defRPr lang="zh-CN"/>
              </a:defPPr>
              <a:lvl1pPr marL="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2512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5024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7536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0048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62560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95072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27584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601595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rgbClr val="2038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输入文本</a:t>
              </a:r>
            </a:p>
          </p:txBody>
        </p:sp>
        <p:sp>
          <p:nvSpPr>
            <p:cNvPr id="28" name="文本框 71"/>
            <p:cNvSpPr txBox="1"/>
            <p:nvPr/>
          </p:nvSpPr>
          <p:spPr>
            <a:xfrm>
              <a:off x="10642950" y="4057289"/>
              <a:ext cx="1549050" cy="464106"/>
            </a:xfrm>
            <a:prstGeom prst="rect">
              <a:avLst/>
            </a:prstGeom>
          </p:spPr>
          <p:txBody>
            <a:bodyPr vert="horz" lIns="91456" tIns="45728" rIns="91456" bIns="45728" anchor="ctr">
              <a:noAutofit/>
            </a:bodyPr>
            <a:lstStyle>
              <a:defPPr>
                <a:defRPr lang="zh-CN"/>
              </a:defPPr>
              <a:lvl1pPr marL="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2512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5024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7536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0048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62560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95072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27584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601595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rgbClr val="2038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输入文本</a:t>
              </a: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4344453" y="2078565"/>
              <a:ext cx="6443937" cy="3434567"/>
              <a:chOff x="3165922" y="1753657"/>
              <a:chExt cx="4222442" cy="2281739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3165922" y="1791068"/>
                <a:ext cx="4222442" cy="2244328"/>
                <a:chOff x="5477793" y="874712"/>
                <a:chExt cx="5629925" cy="2992439"/>
              </a:xfrm>
            </p:grpSpPr>
            <p:sp>
              <p:nvSpPr>
                <p:cNvPr id="37" name="箭头: 五边形 36"/>
                <p:cNvSpPr/>
                <p:nvPr/>
              </p:nvSpPr>
              <p:spPr>
                <a:xfrm flipH="1">
                  <a:off x="6682154" y="883920"/>
                  <a:ext cx="2670375" cy="689639"/>
                </a:xfrm>
                <a:prstGeom prst="homePlat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650240" rtl="0" eaLnBrk="1" latinLnBrk="0" hangingPunct="1">
                    <a:defRPr sz="13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25120" algn="l" defTabSz="650240" rtl="0" eaLnBrk="1" latinLnBrk="0" hangingPunct="1">
                    <a:defRPr sz="13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50240" algn="l" defTabSz="650240" rtl="0" eaLnBrk="1" latinLnBrk="0" hangingPunct="1">
                    <a:defRPr sz="13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975360" algn="l" defTabSz="650240" rtl="0" eaLnBrk="1" latinLnBrk="0" hangingPunct="1">
                    <a:defRPr sz="13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00480" algn="l" defTabSz="650240" rtl="0" eaLnBrk="1" latinLnBrk="0" hangingPunct="1">
                    <a:defRPr sz="13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625600" algn="l" defTabSz="650240" rtl="0" eaLnBrk="1" latinLnBrk="0" hangingPunct="1">
                    <a:defRPr sz="13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1950720" algn="l" defTabSz="650240" rtl="0" eaLnBrk="1" latinLnBrk="0" hangingPunct="1">
                    <a:defRPr sz="13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275840" algn="l" defTabSz="650240" rtl="0" eaLnBrk="1" latinLnBrk="0" hangingPunct="1">
                    <a:defRPr sz="13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601595" algn="l" defTabSz="650240" rtl="0" eaLnBrk="1" latinLnBrk="0" hangingPunct="1">
                    <a:defRPr sz="13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dirty="0"/>
                </a:p>
              </p:txBody>
            </p:sp>
            <p:sp>
              <p:nvSpPr>
                <p:cNvPr id="38" name="箭头: 五边形 37"/>
                <p:cNvSpPr/>
                <p:nvPr/>
              </p:nvSpPr>
              <p:spPr>
                <a:xfrm flipH="1">
                  <a:off x="5927851" y="1645921"/>
                  <a:ext cx="2952237" cy="729512"/>
                </a:xfrm>
                <a:prstGeom prst="homePlat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650240" rtl="0" eaLnBrk="1" latinLnBrk="0" hangingPunct="1">
                    <a:defRPr sz="13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25120" algn="l" defTabSz="650240" rtl="0" eaLnBrk="1" latinLnBrk="0" hangingPunct="1">
                    <a:defRPr sz="13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50240" algn="l" defTabSz="650240" rtl="0" eaLnBrk="1" latinLnBrk="0" hangingPunct="1">
                    <a:defRPr sz="13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975360" algn="l" defTabSz="650240" rtl="0" eaLnBrk="1" latinLnBrk="0" hangingPunct="1">
                    <a:defRPr sz="13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00480" algn="l" defTabSz="650240" rtl="0" eaLnBrk="1" latinLnBrk="0" hangingPunct="1">
                    <a:defRPr sz="13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625600" algn="l" defTabSz="650240" rtl="0" eaLnBrk="1" latinLnBrk="0" hangingPunct="1">
                    <a:defRPr sz="13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1950720" algn="l" defTabSz="650240" rtl="0" eaLnBrk="1" latinLnBrk="0" hangingPunct="1">
                    <a:defRPr sz="13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275840" algn="l" defTabSz="650240" rtl="0" eaLnBrk="1" latinLnBrk="0" hangingPunct="1">
                    <a:defRPr sz="13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601595" algn="l" defTabSz="650240" rtl="0" eaLnBrk="1" latinLnBrk="0" hangingPunct="1">
                    <a:defRPr sz="13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dirty="0"/>
                </a:p>
              </p:txBody>
            </p:sp>
            <p:sp>
              <p:nvSpPr>
                <p:cNvPr id="39" name="箭头: 五边形 38"/>
                <p:cNvSpPr/>
                <p:nvPr/>
              </p:nvSpPr>
              <p:spPr>
                <a:xfrm flipH="1">
                  <a:off x="5477793" y="2458262"/>
                  <a:ext cx="2952237" cy="649725"/>
                </a:xfrm>
                <a:prstGeom prst="homePlat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650240" rtl="0" eaLnBrk="1" latinLnBrk="0" hangingPunct="1">
                    <a:defRPr sz="13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25120" algn="l" defTabSz="650240" rtl="0" eaLnBrk="1" latinLnBrk="0" hangingPunct="1">
                    <a:defRPr sz="13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50240" algn="l" defTabSz="650240" rtl="0" eaLnBrk="1" latinLnBrk="0" hangingPunct="1">
                    <a:defRPr sz="13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975360" algn="l" defTabSz="650240" rtl="0" eaLnBrk="1" latinLnBrk="0" hangingPunct="1">
                    <a:defRPr sz="13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00480" algn="l" defTabSz="650240" rtl="0" eaLnBrk="1" latinLnBrk="0" hangingPunct="1">
                    <a:defRPr sz="13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625600" algn="l" defTabSz="650240" rtl="0" eaLnBrk="1" latinLnBrk="0" hangingPunct="1">
                    <a:defRPr sz="13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1950720" algn="l" defTabSz="650240" rtl="0" eaLnBrk="1" latinLnBrk="0" hangingPunct="1">
                    <a:defRPr sz="13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275840" algn="l" defTabSz="650240" rtl="0" eaLnBrk="1" latinLnBrk="0" hangingPunct="1">
                    <a:defRPr sz="13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601595" algn="l" defTabSz="650240" rtl="0" eaLnBrk="1" latinLnBrk="0" hangingPunct="1">
                    <a:defRPr sz="13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grpSp>
              <p:nvGrpSpPr>
                <p:cNvPr id="40" name="组合 39"/>
                <p:cNvGrpSpPr/>
                <p:nvPr/>
              </p:nvGrpSpPr>
              <p:grpSpPr>
                <a:xfrm>
                  <a:off x="7620369" y="2197651"/>
                  <a:ext cx="3487349" cy="1669500"/>
                  <a:chOff x="5329238" y="2793239"/>
                  <a:chExt cx="2651125" cy="1269174"/>
                </a:xfrm>
              </p:grpSpPr>
              <p:sp>
                <p:nvSpPr>
                  <p:cNvPr id="48" name="任意多边形: 形状 47"/>
                  <p:cNvSpPr/>
                  <p:nvPr/>
                </p:nvSpPr>
                <p:spPr bwMode="auto">
                  <a:xfrm>
                    <a:off x="5702845" y="2793239"/>
                    <a:ext cx="1897344" cy="471488"/>
                  </a:xfrm>
                  <a:custGeom>
                    <a:avLst/>
                    <a:gdLst/>
                    <a:ahLst/>
                    <a:cxnLst>
                      <a:cxn ang="0">
                        <a:pos x="586" y="297"/>
                      </a:cxn>
                      <a:cxn ang="0">
                        <a:pos x="0" y="126"/>
                      </a:cxn>
                      <a:cxn ang="0">
                        <a:pos x="586" y="0"/>
                      </a:cxn>
                      <a:cxn ang="0">
                        <a:pos x="1188" y="131"/>
                      </a:cxn>
                      <a:cxn ang="0">
                        <a:pos x="586" y="297"/>
                      </a:cxn>
                    </a:cxnLst>
                    <a:rect l="0" t="0" r="r" b="b"/>
                    <a:pathLst>
                      <a:path w="1188" h="297">
                        <a:moveTo>
                          <a:pt x="586" y="297"/>
                        </a:moveTo>
                        <a:lnTo>
                          <a:pt x="0" y="126"/>
                        </a:lnTo>
                        <a:lnTo>
                          <a:pt x="586" y="0"/>
                        </a:lnTo>
                        <a:lnTo>
                          <a:pt x="1188" y="131"/>
                        </a:lnTo>
                        <a:lnTo>
                          <a:pt x="586" y="297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40000"/>
                      <a:lumOff val="60000"/>
                      <a:alpha val="84000"/>
                    </a:schemeClr>
                  </a:solidFill>
                  <a:ln w="9525">
                    <a:noFill/>
                    <a:round/>
                  </a:ln>
                </p:spPr>
                <p:txBody>
                  <a:bodyPr anchor="ctr"/>
                  <a:lstStyle>
                    <a:defPPr>
                      <a:defRPr lang="zh-CN"/>
                    </a:defPPr>
                    <a:lvl1pPr marL="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32512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65024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97536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30048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162560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195072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227584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2601595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/>
                  </a:p>
                </p:txBody>
              </p:sp>
              <p:sp>
                <p:nvSpPr>
                  <p:cNvPr id="49" name="任意多边形: 形状 48"/>
                  <p:cNvSpPr/>
                  <p:nvPr/>
                </p:nvSpPr>
                <p:spPr bwMode="auto">
                  <a:xfrm>
                    <a:off x="6642100" y="2998788"/>
                    <a:ext cx="1338263" cy="1063625"/>
                  </a:xfrm>
                  <a:custGeom>
                    <a:avLst/>
                    <a:gdLst/>
                    <a:ahLst/>
                    <a:cxnLst>
                      <a:cxn ang="0">
                        <a:pos x="0" y="670"/>
                      </a:cxn>
                      <a:cxn ang="0">
                        <a:pos x="0" y="166"/>
                      </a:cxn>
                      <a:cxn ang="0">
                        <a:pos x="602" y="0"/>
                      </a:cxn>
                      <a:cxn ang="0">
                        <a:pos x="843" y="307"/>
                      </a:cxn>
                      <a:cxn ang="0">
                        <a:pos x="0" y="670"/>
                      </a:cxn>
                    </a:cxnLst>
                    <a:rect l="0" t="0" r="r" b="b"/>
                    <a:pathLst>
                      <a:path w="843" h="670">
                        <a:moveTo>
                          <a:pt x="0" y="670"/>
                        </a:moveTo>
                        <a:lnTo>
                          <a:pt x="0" y="166"/>
                        </a:lnTo>
                        <a:lnTo>
                          <a:pt x="602" y="0"/>
                        </a:lnTo>
                        <a:lnTo>
                          <a:pt x="843" y="307"/>
                        </a:lnTo>
                        <a:lnTo>
                          <a:pt x="0" y="67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noFill/>
                    <a:round/>
                  </a:ln>
                </p:spPr>
                <p:txBody>
                  <a:bodyPr anchor="ctr"/>
                  <a:lstStyle>
                    <a:defPPr>
                      <a:defRPr lang="zh-CN"/>
                    </a:defPPr>
                    <a:lvl1pPr marL="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32512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65024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97536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30048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162560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195072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227584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2601595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/>
                  </a:p>
                </p:txBody>
              </p:sp>
              <p:sp>
                <p:nvSpPr>
                  <p:cNvPr id="50" name="任意多边形: 形状 49"/>
                  <p:cNvSpPr/>
                  <p:nvPr/>
                </p:nvSpPr>
                <p:spPr bwMode="auto">
                  <a:xfrm>
                    <a:off x="5329238" y="2990850"/>
                    <a:ext cx="1312863" cy="1071563"/>
                  </a:xfrm>
                  <a:custGeom>
                    <a:avLst/>
                    <a:gdLst/>
                    <a:ahLst/>
                    <a:cxnLst>
                      <a:cxn ang="0">
                        <a:pos x="827" y="675"/>
                      </a:cxn>
                      <a:cxn ang="0">
                        <a:pos x="0" y="312"/>
                      </a:cxn>
                      <a:cxn ang="0">
                        <a:pos x="241" y="0"/>
                      </a:cxn>
                      <a:cxn ang="0">
                        <a:pos x="827" y="171"/>
                      </a:cxn>
                      <a:cxn ang="0">
                        <a:pos x="827" y="675"/>
                      </a:cxn>
                    </a:cxnLst>
                    <a:rect l="0" t="0" r="r" b="b"/>
                    <a:pathLst>
                      <a:path w="827" h="675">
                        <a:moveTo>
                          <a:pt x="827" y="675"/>
                        </a:moveTo>
                        <a:lnTo>
                          <a:pt x="0" y="312"/>
                        </a:lnTo>
                        <a:lnTo>
                          <a:pt x="241" y="0"/>
                        </a:lnTo>
                        <a:lnTo>
                          <a:pt x="827" y="171"/>
                        </a:lnTo>
                        <a:lnTo>
                          <a:pt x="827" y="675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9525">
                    <a:noFill/>
                    <a:round/>
                  </a:ln>
                </p:spPr>
                <p:txBody>
                  <a:bodyPr anchor="ctr"/>
                  <a:lstStyle>
                    <a:defPPr>
                      <a:defRPr lang="zh-CN"/>
                    </a:defPPr>
                    <a:lvl1pPr marL="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32512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65024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97536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30048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162560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195072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227584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2601595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1" name="组合 40"/>
                <p:cNvGrpSpPr/>
                <p:nvPr/>
              </p:nvGrpSpPr>
              <p:grpSpPr>
                <a:xfrm>
                  <a:off x="8188374" y="1547125"/>
                  <a:ext cx="2345087" cy="1158971"/>
                  <a:chOff x="5761038" y="2298700"/>
                  <a:chExt cx="1782762" cy="881063"/>
                </a:xfrm>
              </p:grpSpPr>
              <p:sp>
                <p:nvSpPr>
                  <p:cNvPr id="45" name="任意多边形: 形状 44"/>
                  <p:cNvSpPr/>
                  <p:nvPr/>
                </p:nvSpPr>
                <p:spPr bwMode="auto">
                  <a:xfrm>
                    <a:off x="6184900" y="2298700"/>
                    <a:ext cx="919163" cy="161925"/>
                  </a:xfrm>
                  <a:custGeom>
                    <a:avLst/>
                    <a:gdLst/>
                    <a:ahLst/>
                    <a:cxnLst>
                      <a:cxn ang="0">
                        <a:pos x="579" y="47"/>
                      </a:cxn>
                      <a:cxn ang="0">
                        <a:pos x="288" y="102"/>
                      </a:cxn>
                      <a:cxn ang="0">
                        <a:pos x="0" y="51"/>
                      </a:cxn>
                      <a:cxn ang="0">
                        <a:pos x="288" y="0"/>
                      </a:cxn>
                      <a:cxn ang="0">
                        <a:pos x="579" y="47"/>
                      </a:cxn>
                    </a:cxnLst>
                    <a:rect l="0" t="0" r="r" b="b"/>
                    <a:pathLst>
                      <a:path w="579" h="102">
                        <a:moveTo>
                          <a:pt x="579" y="47"/>
                        </a:moveTo>
                        <a:lnTo>
                          <a:pt x="288" y="102"/>
                        </a:lnTo>
                        <a:lnTo>
                          <a:pt x="0" y="51"/>
                        </a:lnTo>
                        <a:lnTo>
                          <a:pt x="288" y="0"/>
                        </a:lnTo>
                        <a:lnTo>
                          <a:pt x="579" y="47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40000"/>
                      <a:lumOff val="60000"/>
                      <a:alpha val="84000"/>
                    </a:schemeClr>
                  </a:solidFill>
                  <a:ln w="9525">
                    <a:noFill/>
                    <a:round/>
                  </a:ln>
                </p:spPr>
                <p:txBody>
                  <a:bodyPr anchor="ctr"/>
                  <a:lstStyle>
                    <a:defPPr>
                      <a:defRPr lang="zh-CN"/>
                    </a:defPPr>
                    <a:lvl1pPr marL="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32512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65024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97536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30048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162560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195072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227584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2601595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/>
                  </a:p>
                </p:txBody>
              </p:sp>
              <p:sp>
                <p:nvSpPr>
                  <p:cNvPr id="46" name="任意多边形: 形状 45"/>
                  <p:cNvSpPr/>
                  <p:nvPr/>
                </p:nvSpPr>
                <p:spPr bwMode="auto">
                  <a:xfrm>
                    <a:off x="5761038" y="2379663"/>
                    <a:ext cx="881063" cy="800100"/>
                  </a:xfrm>
                  <a:custGeom>
                    <a:avLst/>
                    <a:gdLst/>
                    <a:ahLst/>
                    <a:cxnLst>
                      <a:cxn ang="0">
                        <a:pos x="555" y="51"/>
                      </a:cxn>
                      <a:cxn ang="0">
                        <a:pos x="555" y="504"/>
                      </a:cxn>
                      <a:cxn ang="0">
                        <a:pos x="0" y="345"/>
                      </a:cxn>
                      <a:cxn ang="0">
                        <a:pos x="267" y="0"/>
                      </a:cxn>
                      <a:cxn ang="0">
                        <a:pos x="267" y="0"/>
                      </a:cxn>
                      <a:cxn ang="0">
                        <a:pos x="555" y="51"/>
                      </a:cxn>
                    </a:cxnLst>
                    <a:rect l="0" t="0" r="r" b="b"/>
                    <a:pathLst>
                      <a:path w="555" h="504">
                        <a:moveTo>
                          <a:pt x="555" y="51"/>
                        </a:moveTo>
                        <a:lnTo>
                          <a:pt x="555" y="504"/>
                        </a:lnTo>
                        <a:lnTo>
                          <a:pt x="0" y="345"/>
                        </a:lnTo>
                        <a:lnTo>
                          <a:pt x="267" y="0"/>
                        </a:lnTo>
                        <a:lnTo>
                          <a:pt x="267" y="0"/>
                        </a:lnTo>
                        <a:lnTo>
                          <a:pt x="555" y="51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 w="9525">
                    <a:noFill/>
                    <a:round/>
                  </a:ln>
                </p:spPr>
                <p:txBody>
                  <a:bodyPr anchor="ctr"/>
                  <a:lstStyle>
                    <a:defPPr>
                      <a:defRPr lang="zh-CN"/>
                    </a:defPPr>
                    <a:lvl1pPr marL="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32512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65024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97536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30048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162560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195072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227584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2601595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/>
                  </a:p>
                </p:txBody>
              </p:sp>
              <p:sp>
                <p:nvSpPr>
                  <p:cNvPr id="47" name="任意多边形: 形状 46"/>
                  <p:cNvSpPr/>
                  <p:nvPr/>
                </p:nvSpPr>
                <p:spPr bwMode="auto">
                  <a:xfrm>
                    <a:off x="6642100" y="2373313"/>
                    <a:ext cx="901700" cy="806450"/>
                  </a:xfrm>
                  <a:custGeom>
                    <a:avLst/>
                    <a:gdLst/>
                    <a:ahLst/>
                    <a:cxnLst>
                      <a:cxn ang="0">
                        <a:pos x="0" y="508"/>
                      </a:cxn>
                      <a:cxn ang="0">
                        <a:pos x="0" y="55"/>
                      </a:cxn>
                      <a:cxn ang="0">
                        <a:pos x="291" y="0"/>
                      </a:cxn>
                      <a:cxn ang="0">
                        <a:pos x="291" y="0"/>
                      </a:cxn>
                      <a:cxn ang="0">
                        <a:pos x="568" y="352"/>
                      </a:cxn>
                      <a:cxn ang="0">
                        <a:pos x="0" y="508"/>
                      </a:cxn>
                    </a:cxnLst>
                    <a:rect l="0" t="0" r="r" b="b"/>
                    <a:pathLst>
                      <a:path w="568" h="508">
                        <a:moveTo>
                          <a:pt x="0" y="508"/>
                        </a:moveTo>
                        <a:lnTo>
                          <a:pt x="0" y="55"/>
                        </a:lnTo>
                        <a:lnTo>
                          <a:pt x="291" y="0"/>
                        </a:lnTo>
                        <a:lnTo>
                          <a:pt x="291" y="0"/>
                        </a:lnTo>
                        <a:lnTo>
                          <a:pt x="568" y="352"/>
                        </a:lnTo>
                        <a:lnTo>
                          <a:pt x="0" y="50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</a:ln>
                </p:spPr>
                <p:txBody>
                  <a:bodyPr anchor="ctr"/>
                  <a:lstStyle>
                    <a:defPPr>
                      <a:defRPr lang="zh-CN"/>
                    </a:defPPr>
                    <a:lvl1pPr marL="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32512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65024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97536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30048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162560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195072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227584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2601595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2" name="组合 41"/>
                <p:cNvGrpSpPr/>
                <p:nvPr/>
              </p:nvGrpSpPr>
              <p:grpSpPr>
                <a:xfrm>
                  <a:off x="8812760" y="874712"/>
                  <a:ext cx="1071265" cy="778911"/>
                  <a:chOff x="6235700" y="1787525"/>
                  <a:chExt cx="814388" cy="592138"/>
                </a:xfrm>
              </p:grpSpPr>
              <p:sp>
                <p:nvSpPr>
                  <p:cNvPr id="43" name="任意多边形: 形状 42"/>
                  <p:cNvSpPr/>
                  <p:nvPr/>
                </p:nvSpPr>
                <p:spPr bwMode="auto">
                  <a:xfrm>
                    <a:off x="6642100" y="1787525"/>
                    <a:ext cx="407988" cy="592138"/>
                  </a:xfrm>
                  <a:custGeom>
                    <a:avLst/>
                    <a:gdLst/>
                    <a:ahLst/>
                    <a:cxnLst>
                      <a:cxn ang="0">
                        <a:pos x="0" y="373"/>
                      </a:cxn>
                      <a:cxn ang="0">
                        <a:pos x="0" y="0"/>
                      </a:cxn>
                      <a:cxn ang="0">
                        <a:pos x="257" y="325"/>
                      </a:cxn>
                      <a:cxn ang="0">
                        <a:pos x="0" y="373"/>
                      </a:cxn>
                    </a:cxnLst>
                    <a:rect l="0" t="0" r="r" b="b"/>
                    <a:pathLst>
                      <a:path w="257" h="373">
                        <a:moveTo>
                          <a:pt x="0" y="373"/>
                        </a:moveTo>
                        <a:lnTo>
                          <a:pt x="0" y="0"/>
                        </a:lnTo>
                        <a:lnTo>
                          <a:pt x="257" y="325"/>
                        </a:lnTo>
                        <a:lnTo>
                          <a:pt x="0" y="373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 w="9525">
                    <a:noFill/>
                    <a:round/>
                  </a:ln>
                </p:spPr>
                <p:txBody>
                  <a:bodyPr anchor="ctr"/>
                  <a:lstStyle>
                    <a:defPPr>
                      <a:defRPr lang="zh-CN"/>
                    </a:defPPr>
                    <a:lvl1pPr marL="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32512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65024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97536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30048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162560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195072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227584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2601595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/>
                  </a:p>
                </p:txBody>
              </p:sp>
              <p:sp>
                <p:nvSpPr>
                  <p:cNvPr id="44" name="任意多边形: 形状 43"/>
                  <p:cNvSpPr/>
                  <p:nvPr/>
                </p:nvSpPr>
                <p:spPr bwMode="auto">
                  <a:xfrm>
                    <a:off x="6235700" y="1787525"/>
                    <a:ext cx="406400" cy="592138"/>
                  </a:xfrm>
                  <a:custGeom>
                    <a:avLst/>
                    <a:gdLst/>
                    <a:ahLst/>
                    <a:cxnLst>
                      <a:cxn ang="0">
                        <a:pos x="256" y="373"/>
                      </a:cxn>
                      <a:cxn ang="0">
                        <a:pos x="0" y="330"/>
                      </a:cxn>
                      <a:cxn ang="0">
                        <a:pos x="256" y="0"/>
                      </a:cxn>
                      <a:cxn ang="0">
                        <a:pos x="256" y="373"/>
                      </a:cxn>
                    </a:cxnLst>
                    <a:rect l="0" t="0" r="r" b="b"/>
                    <a:pathLst>
                      <a:path w="256" h="373">
                        <a:moveTo>
                          <a:pt x="256" y="373"/>
                        </a:moveTo>
                        <a:lnTo>
                          <a:pt x="0" y="330"/>
                        </a:lnTo>
                        <a:lnTo>
                          <a:pt x="256" y="0"/>
                        </a:lnTo>
                        <a:lnTo>
                          <a:pt x="256" y="373"/>
                        </a:lnTo>
                        <a:close/>
                      </a:path>
                    </a:pathLst>
                  </a:custGeom>
                  <a:solidFill>
                    <a:schemeClr val="accent3">
                      <a:lumMod val="75000"/>
                    </a:schemeClr>
                  </a:solidFill>
                  <a:ln w="9525">
                    <a:noFill/>
                    <a:round/>
                  </a:ln>
                </p:spPr>
                <p:txBody>
                  <a:bodyPr anchor="ctr"/>
                  <a:lstStyle>
                    <a:defPPr>
                      <a:defRPr lang="zh-CN"/>
                    </a:defPPr>
                    <a:lvl1pPr marL="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32512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65024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97536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30048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162560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195072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2275840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2601595" algn="l" defTabSz="650240" rtl="0" eaLnBrk="1" latinLnBrk="0" hangingPunct="1">
                      <a:defRPr sz="13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31" name="文本框 6"/>
              <p:cNvSpPr txBox="1"/>
              <p:nvPr/>
            </p:nvSpPr>
            <p:spPr>
              <a:xfrm>
                <a:off x="4283259" y="1753657"/>
                <a:ext cx="378052" cy="492571"/>
              </a:xfrm>
              <a:prstGeom prst="rect">
                <a:avLst/>
              </a:prstGeom>
            </p:spPr>
            <p:txBody>
              <a:bodyPr wrap="none" lIns="0" tIns="0" rIns="0" bIns="0" anchor="b">
                <a:spAutoFit/>
              </a:bodyPr>
              <a:lstStyle>
                <a:defPPr>
                  <a:defRPr lang="zh-CN"/>
                </a:defPPr>
                <a:lvl1pPr marL="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251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502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97536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0048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62560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507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2758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601595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r>
                  <a:rPr lang="en-US" sz="3200" spc="-151" dirty="0">
                    <a:solidFill>
                      <a:schemeClr val="bg1"/>
                    </a:solidFill>
                  </a:rPr>
                  <a:t>01</a:t>
                </a:r>
              </a:p>
            </p:txBody>
          </p:sp>
          <p:sp>
            <p:nvSpPr>
              <p:cNvPr id="32" name="文本框 7"/>
              <p:cNvSpPr txBox="1"/>
              <p:nvPr/>
            </p:nvSpPr>
            <p:spPr>
              <a:xfrm>
                <a:off x="3832136" y="2316428"/>
                <a:ext cx="378052" cy="492571"/>
              </a:xfrm>
              <a:prstGeom prst="rect">
                <a:avLst/>
              </a:prstGeom>
            </p:spPr>
            <p:txBody>
              <a:bodyPr wrap="none" lIns="0" tIns="0" rIns="0" bIns="0" anchor="b">
                <a:spAutoFit/>
              </a:bodyPr>
              <a:lstStyle>
                <a:defPPr>
                  <a:defRPr lang="zh-CN"/>
                </a:defPPr>
                <a:lvl1pPr marL="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251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502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97536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0048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62560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507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2758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601595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r>
                  <a:rPr lang="en-US" sz="3200" spc="-151" dirty="0">
                    <a:solidFill>
                      <a:schemeClr val="bg1"/>
                    </a:solidFill>
                  </a:rPr>
                  <a:t>02</a:t>
                </a:r>
              </a:p>
            </p:txBody>
          </p:sp>
          <p:sp>
            <p:nvSpPr>
              <p:cNvPr id="33" name="文本框 8"/>
              <p:cNvSpPr txBox="1"/>
              <p:nvPr/>
            </p:nvSpPr>
            <p:spPr>
              <a:xfrm>
                <a:off x="3381011" y="2879197"/>
                <a:ext cx="378052" cy="492571"/>
              </a:xfrm>
              <a:prstGeom prst="rect">
                <a:avLst/>
              </a:prstGeom>
            </p:spPr>
            <p:txBody>
              <a:bodyPr wrap="none" lIns="0" tIns="0" rIns="0" bIns="0" anchor="b">
                <a:spAutoFit/>
              </a:bodyPr>
              <a:lstStyle>
                <a:defPPr>
                  <a:defRPr lang="zh-CN"/>
                </a:defPPr>
                <a:lvl1pPr marL="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251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502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97536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0048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62560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507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2758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601595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r>
                  <a:rPr lang="en-US" sz="3200" spc="-151" dirty="0">
                    <a:solidFill>
                      <a:schemeClr val="bg1"/>
                    </a:solidFill>
                  </a:rPr>
                  <a:t>03</a:t>
                </a:r>
              </a:p>
            </p:txBody>
          </p:sp>
          <p:sp>
            <p:nvSpPr>
              <p:cNvPr id="34" name="任意多边形: 形状 33"/>
              <p:cNvSpPr/>
              <p:nvPr/>
            </p:nvSpPr>
            <p:spPr bwMode="auto">
              <a:xfrm>
                <a:off x="3867288" y="3076975"/>
                <a:ext cx="342900" cy="342900"/>
              </a:xfrm>
              <a:custGeom>
                <a:avLst/>
                <a:gdLst>
                  <a:gd name="connsiteX0" fmla="*/ 157638 w 338138"/>
                  <a:gd name="connsiteY0" fmla="*/ 144463 h 338138"/>
                  <a:gd name="connsiteX1" fmla="*/ 165544 w 338138"/>
                  <a:gd name="connsiteY1" fmla="*/ 148443 h 338138"/>
                  <a:gd name="connsiteX2" fmla="*/ 249865 w 338138"/>
                  <a:gd name="connsiteY2" fmla="*/ 233341 h 338138"/>
                  <a:gd name="connsiteX3" fmla="*/ 280167 w 338138"/>
                  <a:gd name="connsiteY3" fmla="*/ 232015 h 338138"/>
                  <a:gd name="connsiteX4" fmla="*/ 286755 w 338138"/>
                  <a:gd name="connsiteY4" fmla="*/ 234668 h 338138"/>
                  <a:gd name="connsiteX5" fmla="*/ 335503 w 338138"/>
                  <a:gd name="connsiteY5" fmla="*/ 283750 h 338138"/>
                  <a:gd name="connsiteX6" fmla="*/ 338138 w 338138"/>
                  <a:gd name="connsiteY6" fmla="*/ 293036 h 338138"/>
                  <a:gd name="connsiteX7" fmla="*/ 330233 w 338138"/>
                  <a:gd name="connsiteY7" fmla="*/ 298342 h 338138"/>
                  <a:gd name="connsiteX8" fmla="*/ 311788 w 338138"/>
                  <a:gd name="connsiteY8" fmla="*/ 303648 h 338138"/>
                  <a:gd name="connsiteX9" fmla="*/ 303883 w 338138"/>
                  <a:gd name="connsiteY9" fmla="*/ 310281 h 338138"/>
                  <a:gd name="connsiteX10" fmla="*/ 299930 w 338138"/>
                  <a:gd name="connsiteY10" fmla="*/ 331505 h 338138"/>
                  <a:gd name="connsiteX11" fmla="*/ 293343 w 338138"/>
                  <a:gd name="connsiteY11" fmla="*/ 338138 h 338138"/>
                  <a:gd name="connsiteX12" fmla="*/ 290708 w 338138"/>
                  <a:gd name="connsiteY12" fmla="*/ 338138 h 338138"/>
                  <a:gd name="connsiteX13" fmla="*/ 284120 w 338138"/>
                  <a:gd name="connsiteY13" fmla="*/ 335485 h 338138"/>
                  <a:gd name="connsiteX14" fmla="*/ 235372 w 338138"/>
                  <a:gd name="connsiteY14" fmla="*/ 286403 h 338138"/>
                  <a:gd name="connsiteX15" fmla="*/ 232737 w 338138"/>
                  <a:gd name="connsiteY15" fmla="*/ 279770 h 338138"/>
                  <a:gd name="connsiteX16" fmla="*/ 234054 w 338138"/>
                  <a:gd name="connsiteY16" fmla="*/ 249260 h 338138"/>
                  <a:gd name="connsiteX17" fmla="*/ 149733 w 338138"/>
                  <a:gd name="connsiteY17" fmla="*/ 164361 h 338138"/>
                  <a:gd name="connsiteX18" fmla="*/ 149733 w 338138"/>
                  <a:gd name="connsiteY18" fmla="*/ 148443 h 338138"/>
                  <a:gd name="connsiteX19" fmla="*/ 157638 w 338138"/>
                  <a:gd name="connsiteY19" fmla="*/ 144463 h 338138"/>
                  <a:gd name="connsiteX20" fmla="*/ 145922 w 338138"/>
                  <a:gd name="connsiteY20" fmla="*/ 120650 h 338138"/>
                  <a:gd name="connsiteX21" fmla="*/ 169863 w 338138"/>
                  <a:gd name="connsiteY21" fmla="*/ 137383 h 338138"/>
                  <a:gd name="connsiteX22" fmla="*/ 157893 w 338138"/>
                  <a:gd name="connsiteY22" fmla="*/ 133522 h 338138"/>
                  <a:gd name="connsiteX23" fmla="*/ 141931 w 338138"/>
                  <a:gd name="connsiteY23" fmla="*/ 141245 h 338138"/>
                  <a:gd name="connsiteX24" fmla="*/ 137941 w 338138"/>
                  <a:gd name="connsiteY24" fmla="*/ 168275 h 338138"/>
                  <a:gd name="connsiteX25" fmla="*/ 120650 w 338138"/>
                  <a:gd name="connsiteY25" fmla="*/ 145106 h 338138"/>
                  <a:gd name="connsiteX26" fmla="*/ 145922 w 338138"/>
                  <a:gd name="connsiteY26" fmla="*/ 120650 h 338138"/>
                  <a:gd name="connsiteX27" fmla="*/ 146051 w 338138"/>
                  <a:gd name="connsiteY27" fmla="*/ 60325 h 338138"/>
                  <a:gd name="connsiteX28" fmla="*/ 230188 w 338138"/>
                  <a:gd name="connsiteY28" fmla="*/ 145257 h 338138"/>
                  <a:gd name="connsiteX29" fmla="*/ 219671 w 338138"/>
                  <a:gd name="connsiteY29" fmla="*/ 186395 h 338138"/>
                  <a:gd name="connsiteX30" fmla="*/ 193378 w 338138"/>
                  <a:gd name="connsiteY30" fmla="*/ 161181 h 338138"/>
                  <a:gd name="connsiteX31" fmla="*/ 196007 w 338138"/>
                  <a:gd name="connsiteY31" fmla="*/ 145257 h 338138"/>
                  <a:gd name="connsiteX32" fmla="*/ 146051 w 338138"/>
                  <a:gd name="connsiteY32" fmla="*/ 94828 h 338138"/>
                  <a:gd name="connsiteX33" fmla="*/ 96094 w 338138"/>
                  <a:gd name="connsiteY33" fmla="*/ 145257 h 338138"/>
                  <a:gd name="connsiteX34" fmla="*/ 146051 w 338138"/>
                  <a:gd name="connsiteY34" fmla="*/ 195685 h 338138"/>
                  <a:gd name="connsiteX35" fmla="*/ 161827 w 338138"/>
                  <a:gd name="connsiteY35" fmla="*/ 193031 h 338138"/>
                  <a:gd name="connsiteX36" fmla="*/ 188119 w 338138"/>
                  <a:gd name="connsiteY36" fmla="*/ 219572 h 338138"/>
                  <a:gd name="connsiteX37" fmla="*/ 146051 w 338138"/>
                  <a:gd name="connsiteY37" fmla="*/ 230188 h 338138"/>
                  <a:gd name="connsiteX38" fmla="*/ 61913 w 338138"/>
                  <a:gd name="connsiteY38" fmla="*/ 145257 h 338138"/>
                  <a:gd name="connsiteX39" fmla="*/ 146051 w 338138"/>
                  <a:gd name="connsiteY39" fmla="*/ 60325 h 338138"/>
                  <a:gd name="connsiteX40" fmla="*/ 145257 w 338138"/>
                  <a:gd name="connsiteY40" fmla="*/ 0 h 338138"/>
                  <a:gd name="connsiteX41" fmla="*/ 290513 w 338138"/>
                  <a:gd name="connsiteY41" fmla="*/ 145257 h 338138"/>
                  <a:gd name="connsiteX42" fmla="*/ 269385 w 338138"/>
                  <a:gd name="connsiteY42" fmla="*/ 221846 h 338138"/>
                  <a:gd name="connsiteX43" fmla="*/ 254859 w 338138"/>
                  <a:gd name="connsiteY43" fmla="*/ 221846 h 338138"/>
                  <a:gd name="connsiteX44" fmla="*/ 239013 w 338138"/>
                  <a:gd name="connsiteY44" fmla="*/ 206000 h 338138"/>
                  <a:gd name="connsiteX45" fmla="*/ 256180 w 338138"/>
                  <a:gd name="connsiteY45" fmla="*/ 145257 h 338138"/>
                  <a:gd name="connsiteX46" fmla="*/ 145257 w 338138"/>
                  <a:gd name="connsiteY46" fmla="*/ 34333 h 338138"/>
                  <a:gd name="connsiteX47" fmla="*/ 34333 w 338138"/>
                  <a:gd name="connsiteY47" fmla="*/ 145257 h 338138"/>
                  <a:gd name="connsiteX48" fmla="*/ 145257 w 338138"/>
                  <a:gd name="connsiteY48" fmla="*/ 256180 h 338138"/>
                  <a:gd name="connsiteX49" fmla="*/ 206000 w 338138"/>
                  <a:gd name="connsiteY49" fmla="*/ 239013 h 338138"/>
                  <a:gd name="connsiteX50" fmla="*/ 221847 w 338138"/>
                  <a:gd name="connsiteY50" fmla="*/ 254859 h 338138"/>
                  <a:gd name="connsiteX51" fmla="*/ 221847 w 338138"/>
                  <a:gd name="connsiteY51" fmla="*/ 269385 h 338138"/>
                  <a:gd name="connsiteX52" fmla="*/ 145257 w 338138"/>
                  <a:gd name="connsiteY52" fmla="*/ 290513 h 338138"/>
                  <a:gd name="connsiteX53" fmla="*/ 0 w 338138"/>
                  <a:gd name="connsiteY53" fmla="*/ 145257 h 338138"/>
                  <a:gd name="connsiteX54" fmla="*/ 145257 w 338138"/>
                  <a:gd name="connsiteY54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338138" h="338138">
                    <a:moveTo>
                      <a:pt x="157638" y="144463"/>
                    </a:moveTo>
                    <a:cubicBezTo>
                      <a:pt x="160273" y="144463"/>
                      <a:pt x="162908" y="145790"/>
                      <a:pt x="165544" y="148443"/>
                    </a:cubicBezTo>
                    <a:cubicBezTo>
                      <a:pt x="165544" y="148443"/>
                      <a:pt x="165544" y="148443"/>
                      <a:pt x="249865" y="233341"/>
                    </a:cubicBezTo>
                    <a:cubicBezTo>
                      <a:pt x="249865" y="233341"/>
                      <a:pt x="249865" y="233341"/>
                      <a:pt x="280167" y="232015"/>
                    </a:cubicBezTo>
                    <a:cubicBezTo>
                      <a:pt x="282803" y="232015"/>
                      <a:pt x="285438" y="233341"/>
                      <a:pt x="286755" y="234668"/>
                    </a:cubicBezTo>
                    <a:cubicBezTo>
                      <a:pt x="286755" y="234668"/>
                      <a:pt x="286755" y="234668"/>
                      <a:pt x="335503" y="283750"/>
                    </a:cubicBezTo>
                    <a:cubicBezTo>
                      <a:pt x="338138" y="286403"/>
                      <a:pt x="338138" y="289056"/>
                      <a:pt x="338138" y="293036"/>
                    </a:cubicBezTo>
                    <a:cubicBezTo>
                      <a:pt x="336821" y="295689"/>
                      <a:pt x="334186" y="298342"/>
                      <a:pt x="330233" y="298342"/>
                    </a:cubicBezTo>
                    <a:cubicBezTo>
                      <a:pt x="330233" y="298342"/>
                      <a:pt x="330233" y="298342"/>
                      <a:pt x="311788" y="303648"/>
                    </a:cubicBezTo>
                    <a:cubicBezTo>
                      <a:pt x="307835" y="303648"/>
                      <a:pt x="305200" y="306301"/>
                      <a:pt x="303883" y="310281"/>
                    </a:cubicBezTo>
                    <a:cubicBezTo>
                      <a:pt x="303883" y="310281"/>
                      <a:pt x="303883" y="310281"/>
                      <a:pt x="299930" y="331505"/>
                    </a:cubicBezTo>
                    <a:cubicBezTo>
                      <a:pt x="298613" y="334158"/>
                      <a:pt x="295978" y="336812"/>
                      <a:pt x="293343" y="338138"/>
                    </a:cubicBezTo>
                    <a:cubicBezTo>
                      <a:pt x="292025" y="338138"/>
                      <a:pt x="292025" y="338138"/>
                      <a:pt x="290708" y="338138"/>
                    </a:cubicBezTo>
                    <a:cubicBezTo>
                      <a:pt x="288073" y="338138"/>
                      <a:pt x="285438" y="336812"/>
                      <a:pt x="284120" y="335485"/>
                    </a:cubicBezTo>
                    <a:cubicBezTo>
                      <a:pt x="284120" y="335485"/>
                      <a:pt x="284120" y="335485"/>
                      <a:pt x="235372" y="286403"/>
                    </a:cubicBezTo>
                    <a:cubicBezTo>
                      <a:pt x="232737" y="283750"/>
                      <a:pt x="232737" y="281097"/>
                      <a:pt x="232737" y="279770"/>
                    </a:cubicBezTo>
                    <a:cubicBezTo>
                      <a:pt x="232737" y="279770"/>
                      <a:pt x="232737" y="279770"/>
                      <a:pt x="234054" y="249260"/>
                    </a:cubicBezTo>
                    <a:cubicBezTo>
                      <a:pt x="234054" y="249260"/>
                      <a:pt x="234054" y="249260"/>
                      <a:pt x="149733" y="164361"/>
                    </a:cubicBezTo>
                    <a:cubicBezTo>
                      <a:pt x="144463" y="159055"/>
                      <a:pt x="144463" y="152422"/>
                      <a:pt x="149733" y="148443"/>
                    </a:cubicBezTo>
                    <a:cubicBezTo>
                      <a:pt x="151051" y="145790"/>
                      <a:pt x="155003" y="144463"/>
                      <a:pt x="157638" y="144463"/>
                    </a:cubicBezTo>
                    <a:close/>
                    <a:moveTo>
                      <a:pt x="145922" y="120650"/>
                    </a:moveTo>
                    <a:cubicBezTo>
                      <a:pt x="157893" y="120650"/>
                      <a:pt x="167203" y="128373"/>
                      <a:pt x="169863" y="137383"/>
                    </a:cubicBezTo>
                    <a:cubicBezTo>
                      <a:pt x="167203" y="134809"/>
                      <a:pt x="161883" y="133522"/>
                      <a:pt x="157893" y="133522"/>
                    </a:cubicBezTo>
                    <a:cubicBezTo>
                      <a:pt x="151242" y="133522"/>
                      <a:pt x="145922" y="136096"/>
                      <a:pt x="141931" y="141245"/>
                    </a:cubicBezTo>
                    <a:cubicBezTo>
                      <a:pt x="133951" y="147680"/>
                      <a:pt x="132620" y="160552"/>
                      <a:pt x="137941" y="168275"/>
                    </a:cubicBezTo>
                    <a:cubicBezTo>
                      <a:pt x="128630" y="165701"/>
                      <a:pt x="120650" y="156691"/>
                      <a:pt x="120650" y="145106"/>
                    </a:cubicBezTo>
                    <a:cubicBezTo>
                      <a:pt x="120650" y="132234"/>
                      <a:pt x="132620" y="120650"/>
                      <a:pt x="145922" y="120650"/>
                    </a:cubicBezTo>
                    <a:close/>
                    <a:moveTo>
                      <a:pt x="146051" y="60325"/>
                    </a:moveTo>
                    <a:cubicBezTo>
                      <a:pt x="192063" y="60325"/>
                      <a:pt x="230188" y="98810"/>
                      <a:pt x="230188" y="145257"/>
                    </a:cubicBezTo>
                    <a:cubicBezTo>
                      <a:pt x="230188" y="159854"/>
                      <a:pt x="226244" y="174452"/>
                      <a:pt x="219671" y="186395"/>
                    </a:cubicBezTo>
                    <a:lnTo>
                      <a:pt x="193378" y="161181"/>
                    </a:lnTo>
                    <a:cubicBezTo>
                      <a:pt x="196007" y="155873"/>
                      <a:pt x="196007" y="150565"/>
                      <a:pt x="196007" y="145257"/>
                    </a:cubicBezTo>
                    <a:cubicBezTo>
                      <a:pt x="196007" y="117388"/>
                      <a:pt x="173658" y="94828"/>
                      <a:pt x="146051" y="94828"/>
                    </a:cubicBezTo>
                    <a:cubicBezTo>
                      <a:pt x="118443" y="94828"/>
                      <a:pt x="96094" y="117388"/>
                      <a:pt x="96094" y="145257"/>
                    </a:cubicBezTo>
                    <a:cubicBezTo>
                      <a:pt x="96094" y="173125"/>
                      <a:pt x="118443" y="195685"/>
                      <a:pt x="146051" y="195685"/>
                    </a:cubicBezTo>
                    <a:cubicBezTo>
                      <a:pt x="151309" y="195685"/>
                      <a:pt x="156568" y="194358"/>
                      <a:pt x="161827" y="193031"/>
                    </a:cubicBezTo>
                    <a:cubicBezTo>
                      <a:pt x="161827" y="193031"/>
                      <a:pt x="161827" y="193031"/>
                      <a:pt x="188119" y="219572"/>
                    </a:cubicBezTo>
                    <a:cubicBezTo>
                      <a:pt x="174973" y="226207"/>
                      <a:pt x="161827" y="230188"/>
                      <a:pt x="146051" y="230188"/>
                    </a:cubicBezTo>
                    <a:cubicBezTo>
                      <a:pt x="100038" y="230188"/>
                      <a:pt x="61913" y="191703"/>
                      <a:pt x="61913" y="145257"/>
                    </a:cubicBezTo>
                    <a:cubicBezTo>
                      <a:pt x="61913" y="98810"/>
                      <a:pt x="100038" y="60325"/>
                      <a:pt x="146051" y="60325"/>
                    </a:cubicBezTo>
                    <a:close/>
                    <a:moveTo>
                      <a:pt x="145257" y="0"/>
                    </a:moveTo>
                    <a:cubicBezTo>
                      <a:pt x="225808" y="0"/>
                      <a:pt x="290513" y="64705"/>
                      <a:pt x="290513" y="145257"/>
                    </a:cubicBezTo>
                    <a:cubicBezTo>
                      <a:pt x="290513" y="172987"/>
                      <a:pt x="282590" y="199398"/>
                      <a:pt x="269385" y="221846"/>
                    </a:cubicBezTo>
                    <a:cubicBezTo>
                      <a:pt x="269385" y="221846"/>
                      <a:pt x="269385" y="221846"/>
                      <a:pt x="254859" y="221846"/>
                    </a:cubicBezTo>
                    <a:cubicBezTo>
                      <a:pt x="254859" y="221846"/>
                      <a:pt x="254859" y="221846"/>
                      <a:pt x="239013" y="206000"/>
                    </a:cubicBezTo>
                    <a:cubicBezTo>
                      <a:pt x="249577" y="188833"/>
                      <a:pt x="256180" y="167705"/>
                      <a:pt x="256180" y="145257"/>
                    </a:cubicBezTo>
                    <a:cubicBezTo>
                      <a:pt x="256180" y="84513"/>
                      <a:pt x="207321" y="34333"/>
                      <a:pt x="145257" y="34333"/>
                    </a:cubicBezTo>
                    <a:cubicBezTo>
                      <a:pt x="84513" y="34333"/>
                      <a:pt x="34333" y="84513"/>
                      <a:pt x="34333" y="145257"/>
                    </a:cubicBezTo>
                    <a:cubicBezTo>
                      <a:pt x="34333" y="207321"/>
                      <a:pt x="84513" y="256180"/>
                      <a:pt x="145257" y="256180"/>
                    </a:cubicBezTo>
                    <a:cubicBezTo>
                      <a:pt x="167705" y="256180"/>
                      <a:pt x="188834" y="249577"/>
                      <a:pt x="206000" y="239013"/>
                    </a:cubicBezTo>
                    <a:cubicBezTo>
                      <a:pt x="206000" y="239013"/>
                      <a:pt x="206000" y="239013"/>
                      <a:pt x="221847" y="254859"/>
                    </a:cubicBezTo>
                    <a:cubicBezTo>
                      <a:pt x="221847" y="254859"/>
                      <a:pt x="221847" y="254859"/>
                      <a:pt x="221847" y="269385"/>
                    </a:cubicBezTo>
                    <a:cubicBezTo>
                      <a:pt x="199398" y="282590"/>
                      <a:pt x="172988" y="290513"/>
                      <a:pt x="145257" y="290513"/>
                    </a:cubicBezTo>
                    <a:cubicBezTo>
                      <a:pt x="64705" y="290513"/>
                      <a:pt x="0" y="225808"/>
                      <a:pt x="0" y="145257"/>
                    </a:cubicBezTo>
                    <a:cubicBezTo>
                      <a:pt x="0" y="64705"/>
                      <a:pt x="64705" y="0"/>
                      <a:pt x="14525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251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502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97536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0048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62560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507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2758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601595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</p:grpSp>
      <p:sp>
        <p:nvSpPr>
          <p:cNvPr id="57" name="文本框 36"/>
          <p:cNvSpPr txBox="1"/>
          <p:nvPr/>
        </p:nvSpPr>
        <p:spPr>
          <a:xfrm>
            <a:off x="1365945" y="3918301"/>
            <a:ext cx="1549050" cy="464106"/>
          </a:xfrm>
          <a:prstGeom prst="rect">
            <a:avLst/>
          </a:prstGeom>
        </p:spPr>
        <p:txBody>
          <a:bodyPr vert="horz" lIns="91456" tIns="45728" rIns="91456" bIns="45728" anchor="ctr">
            <a:noAutofit/>
          </a:bodyPr>
          <a:lstStyle>
            <a:defPPr>
              <a:defRPr lang="zh-CN"/>
            </a:defPPr>
            <a:lvl1pPr marL="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512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5024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7536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0048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2560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5072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7584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01595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400" b="1" dirty="0">
                <a:solidFill>
                  <a:srgbClr val="203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输入标题文本</a:t>
            </a:r>
          </a:p>
        </p:txBody>
      </p:sp>
      <p:sp>
        <p:nvSpPr>
          <p:cNvPr id="58" name="矩形 57"/>
          <p:cNvSpPr/>
          <p:nvPr/>
        </p:nvSpPr>
        <p:spPr>
          <a:xfrm>
            <a:off x="1362028" y="4277890"/>
            <a:ext cx="2806339" cy="4647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512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5024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7536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0048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2560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5072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7584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01595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E24848"/>
              </a:buClr>
              <a:defRPr/>
            </a:pPr>
            <a:r>
              <a:rPr lang="zh-CN" altLang="en-US" sz="1100" dirty="0">
                <a:solidFill>
                  <a:srgbClr val="5466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此部分内容作为文字排版显示内容</a:t>
            </a:r>
            <a:endParaRPr lang="en-US" altLang="zh-CN" sz="1100" dirty="0">
              <a:solidFill>
                <a:srgbClr val="54668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Clr>
                <a:srgbClr val="E24848"/>
              </a:buClr>
              <a:defRPr/>
            </a:pPr>
            <a:r>
              <a:rPr lang="zh-CN" altLang="en-US" sz="1100" noProof="1">
                <a:solidFill>
                  <a:srgbClr val="5466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（可适当放大字体）</a:t>
            </a:r>
          </a:p>
        </p:txBody>
      </p:sp>
      <p:sp>
        <p:nvSpPr>
          <p:cNvPr id="84" name="coin_117677"/>
          <p:cNvSpPr>
            <a:spLocks noChangeAspect="1"/>
          </p:cNvSpPr>
          <p:nvPr/>
        </p:nvSpPr>
        <p:spPr bwMode="auto">
          <a:xfrm>
            <a:off x="6930627" y="2318665"/>
            <a:ext cx="449722" cy="449066"/>
          </a:xfrm>
          <a:custGeom>
            <a:avLst/>
            <a:gdLst>
              <a:gd name="connsiteX0" fmla="*/ 305941 w 581459"/>
              <a:gd name="connsiteY0" fmla="*/ 309706 h 580612"/>
              <a:gd name="connsiteX1" fmla="*/ 305941 w 581459"/>
              <a:gd name="connsiteY1" fmla="*/ 388357 h 580612"/>
              <a:gd name="connsiteX2" fmla="*/ 305941 w 581459"/>
              <a:gd name="connsiteY2" fmla="*/ 309706 h 580612"/>
              <a:gd name="connsiteX3" fmla="*/ 276656 w 581459"/>
              <a:gd name="connsiteY3" fmla="*/ 173821 h 580612"/>
              <a:gd name="connsiteX4" fmla="*/ 276656 w 581459"/>
              <a:gd name="connsiteY4" fmla="*/ 243585 h 580612"/>
              <a:gd name="connsiteX5" fmla="*/ 276656 w 581459"/>
              <a:gd name="connsiteY5" fmla="*/ 110011 h 580612"/>
              <a:gd name="connsiteX6" fmla="*/ 305941 w 581459"/>
              <a:gd name="connsiteY6" fmla="*/ 110011 h 580612"/>
              <a:gd name="connsiteX7" fmla="*/ 305941 w 581459"/>
              <a:gd name="connsiteY7" fmla="*/ 129918 h 580612"/>
              <a:gd name="connsiteX8" fmla="*/ 356943 w 581459"/>
              <a:gd name="connsiteY8" fmla="*/ 151870 h 580612"/>
              <a:gd name="connsiteX9" fmla="*/ 381154 w 581459"/>
              <a:gd name="connsiteY9" fmla="*/ 200127 h 580612"/>
              <a:gd name="connsiteX10" fmla="*/ 330151 w 581459"/>
              <a:gd name="connsiteY10" fmla="*/ 206703 h 580612"/>
              <a:gd name="connsiteX11" fmla="*/ 305941 w 581459"/>
              <a:gd name="connsiteY11" fmla="*/ 174532 h 580612"/>
              <a:gd name="connsiteX12" fmla="*/ 305941 w 581459"/>
              <a:gd name="connsiteY12" fmla="*/ 253272 h 580612"/>
              <a:gd name="connsiteX13" fmla="*/ 371897 w 581459"/>
              <a:gd name="connsiteY13" fmla="*/ 287310 h 580612"/>
              <a:gd name="connsiteX14" fmla="*/ 389521 w 581459"/>
              <a:gd name="connsiteY14" fmla="*/ 340900 h 580612"/>
              <a:gd name="connsiteX15" fmla="*/ 367447 w 581459"/>
              <a:gd name="connsiteY15" fmla="*/ 402399 h 580612"/>
              <a:gd name="connsiteX16" fmla="*/ 305941 w 581459"/>
              <a:gd name="connsiteY16" fmla="*/ 433060 h 580612"/>
              <a:gd name="connsiteX17" fmla="*/ 305941 w 581459"/>
              <a:gd name="connsiteY17" fmla="*/ 470741 h 580612"/>
              <a:gd name="connsiteX18" fmla="*/ 276656 w 581459"/>
              <a:gd name="connsiteY18" fmla="*/ 470741 h 580612"/>
              <a:gd name="connsiteX19" fmla="*/ 276656 w 581459"/>
              <a:gd name="connsiteY19" fmla="*/ 434037 h 580612"/>
              <a:gd name="connsiteX20" fmla="*/ 219868 w 581459"/>
              <a:gd name="connsiteY20" fmla="*/ 408087 h 580612"/>
              <a:gd name="connsiteX21" fmla="*/ 192008 w 581459"/>
              <a:gd name="connsiteY21" fmla="*/ 346587 h 580612"/>
              <a:gd name="connsiteX22" fmla="*/ 244702 w 581459"/>
              <a:gd name="connsiteY22" fmla="*/ 340900 h 580612"/>
              <a:gd name="connsiteX23" fmla="*/ 256807 w 581459"/>
              <a:gd name="connsiteY23" fmla="*/ 368716 h 580612"/>
              <a:gd name="connsiteX24" fmla="*/ 276656 w 581459"/>
              <a:gd name="connsiteY24" fmla="*/ 385691 h 580612"/>
              <a:gd name="connsiteX25" fmla="*/ 276656 w 581459"/>
              <a:gd name="connsiteY25" fmla="*/ 301174 h 580612"/>
              <a:gd name="connsiteX26" fmla="*/ 218622 w 581459"/>
              <a:gd name="connsiteY26" fmla="*/ 267047 h 580612"/>
              <a:gd name="connsiteX27" fmla="*/ 200108 w 581459"/>
              <a:gd name="connsiteY27" fmla="*/ 211503 h 580612"/>
              <a:gd name="connsiteX28" fmla="*/ 220936 w 581459"/>
              <a:gd name="connsiteY28" fmla="*/ 155869 h 580612"/>
              <a:gd name="connsiteX29" fmla="*/ 276656 w 581459"/>
              <a:gd name="connsiteY29" fmla="*/ 129918 h 580612"/>
              <a:gd name="connsiteX30" fmla="*/ 290685 w 581459"/>
              <a:gd name="connsiteY30" fmla="*/ 48347 h 580612"/>
              <a:gd name="connsiteX31" fmla="*/ 48418 w 581459"/>
              <a:gd name="connsiteY31" fmla="*/ 290262 h 580612"/>
              <a:gd name="connsiteX32" fmla="*/ 290685 w 581459"/>
              <a:gd name="connsiteY32" fmla="*/ 532265 h 580612"/>
              <a:gd name="connsiteX33" fmla="*/ 533041 w 581459"/>
              <a:gd name="connsiteY33" fmla="*/ 290262 h 580612"/>
              <a:gd name="connsiteX34" fmla="*/ 290685 w 581459"/>
              <a:gd name="connsiteY34" fmla="*/ 48347 h 580612"/>
              <a:gd name="connsiteX35" fmla="*/ 290685 w 581459"/>
              <a:gd name="connsiteY35" fmla="*/ 0 h 580612"/>
              <a:gd name="connsiteX36" fmla="*/ 581459 w 581459"/>
              <a:gd name="connsiteY36" fmla="*/ 290262 h 580612"/>
              <a:gd name="connsiteX37" fmla="*/ 290685 w 581459"/>
              <a:gd name="connsiteY37" fmla="*/ 580612 h 580612"/>
              <a:gd name="connsiteX38" fmla="*/ 0 w 581459"/>
              <a:gd name="connsiteY38" fmla="*/ 290262 h 580612"/>
              <a:gd name="connsiteX39" fmla="*/ 290685 w 581459"/>
              <a:gd name="connsiteY39" fmla="*/ 0 h 580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581459" h="580612">
                <a:moveTo>
                  <a:pt x="305941" y="309706"/>
                </a:moveTo>
                <a:lnTo>
                  <a:pt x="305941" y="388357"/>
                </a:lnTo>
                <a:cubicBezTo>
                  <a:pt x="345194" y="380181"/>
                  <a:pt x="348933" y="317971"/>
                  <a:pt x="305941" y="309706"/>
                </a:cubicBezTo>
                <a:close/>
                <a:moveTo>
                  <a:pt x="276656" y="173821"/>
                </a:moveTo>
                <a:cubicBezTo>
                  <a:pt x="247906" y="173821"/>
                  <a:pt x="233754" y="229632"/>
                  <a:pt x="276656" y="243585"/>
                </a:cubicBezTo>
                <a:close/>
                <a:moveTo>
                  <a:pt x="276656" y="110011"/>
                </a:moveTo>
                <a:lnTo>
                  <a:pt x="305941" y="110011"/>
                </a:lnTo>
                <a:lnTo>
                  <a:pt x="305941" y="129918"/>
                </a:lnTo>
                <a:cubicBezTo>
                  <a:pt x="327303" y="132585"/>
                  <a:pt x="344304" y="139783"/>
                  <a:pt x="356943" y="151870"/>
                </a:cubicBezTo>
                <a:cubicBezTo>
                  <a:pt x="369583" y="163867"/>
                  <a:pt x="377772" y="179953"/>
                  <a:pt x="381154" y="200127"/>
                </a:cubicBezTo>
                <a:lnTo>
                  <a:pt x="330151" y="206703"/>
                </a:lnTo>
                <a:cubicBezTo>
                  <a:pt x="327036" y="190884"/>
                  <a:pt x="319025" y="180220"/>
                  <a:pt x="305941" y="174532"/>
                </a:cubicBezTo>
                <a:lnTo>
                  <a:pt x="305941" y="253272"/>
                </a:lnTo>
                <a:cubicBezTo>
                  <a:pt x="338251" y="262071"/>
                  <a:pt x="360148" y="273357"/>
                  <a:pt x="371897" y="287310"/>
                </a:cubicBezTo>
                <a:cubicBezTo>
                  <a:pt x="383646" y="301263"/>
                  <a:pt x="389521" y="319037"/>
                  <a:pt x="389521" y="340900"/>
                </a:cubicBezTo>
                <a:cubicBezTo>
                  <a:pt x="389521" y="365162"/>
                  <a:pt x="382133" y="385691"/>
                  <a:pt x="367447" y="402399"/>
                </a:cubicBezTo>
                <a:cubicBezTo>
                  <a:pt x="352671" y="419107"/>
                  <a:pt x="332199" y="429238"/>
                  <a:pt x="305941" y="433060"/>
                </a:cubicBezTo>
                <a:lnTo>
                  <a:pt x="305941" y="470741"/>
                </a:lnTo>
                <a:lnTo>
                  <a:pt x="276656" y="470741"/>
                </a:lnTo>
                <a:lnTo>
                  <a:pt x="276656" y="434037"/>
                </a:lnTo>
                <a:cubicBezTo>
                  <a:pt x="253336" y="431282"/>
                  <a:pt x="234466" y="422662"/>
                  <a:pt x="219868" y="408087"/>
                </a:cubicBezTo>
                <a:cubicBezTo>
                  <a:pt x="205271" y="393512"/>
                  <a:pt x="196014" y="372982"/>
                  <a:pt x="192008" y="346587"/>
                </a:cubicBezTo>
                <a:lnTo>
                  <a:pt x="244702" y="340900"/>
                </a:lnTo>
                <a:cubicBezTo>
                  <a:pt x="246838" y="351653"/>
                  <a:pt x="250844" y="360896"/>
                  <a:pt x="256807" y="368716"/>
                </a:cubicBezTo>
                <a:cubicBezTo>
                  <a:pt x="262771" y="376537"/>
                  <a:pt x="269358" y="382225"/>
                  <a:pt x="276656" y="385691"/>
                </a:cubicBezTo>
                <a:lnTo>
                  <a:pt x="276656" y="301174"/>
                </a:lnTo>
                <a:cubicBezTo>
                  <a:pt x="250310" y="293709"/>
                  <a:pt x="230905" y="282333"/>
                  <a:pt x="218622" y="267047"/>
                </a:cubicBezTo>
                <a:cubicBezTo>
                  <a:pt x="206250" y="251761"/>
                  <a:pt x="200108" y="233276"/>
                  <a:pt x="200108" y="211503"/>
                </a:cubicBezTo>
                <a:cubicBezTo>
                  <a:pt x="200108" y="189462"/>
                  <a:pt x="207051" y="170799"/>
                  <a:pt x="220936" y="155869"/>
                </a:cubicBezTo>
                <a:cubicBezTo>
                  <a:pt x="235000" y="140850"/>
                  <a:pt x="253514" y="132229"/>
                  <a:pt x="276656" y="129918"/>
                </a:cubicBezTo>
                <a:close/>
                <a:moveTo>
                  <a:pt x="290685" y="48347"/>
                </a:moveTo>
                <a:cubicBezTo>
                  <a:pt x="157091" y="48347"/>
                  <a:pt x="48418" y="156862"/>
                  <a:pt x="48418" y="290262"/>
                </a:cubicBezTo>
                <a:cubicBezTo>
                  <a:pt x="48418" y="423750"/>
                  <a:pt x="157091" y="532265"/>
                  <a:pt x="290685" y="532265"/>
                </a:cubicBezTo>
                <a:cubicBezTo>
                  <a:pt x="424368" y="532265"/>
                  <a:pt x="533041" y="423750"/>
                  <a:pt x="533041" y="290262"/>
                </a:cubicBezTo>
                <a:cubicBezTo>
                  <a:pt x="533041" y="156862"/>
                  <a:pt x="424368" y="48347"/>
                  <a:pt x="290685" y="48347"/>
                </a:cubicBezTo>
                <a:close/>
                <a:moveTo>
                  <a:pt x="290685" y="0"/>
                </a:moveTo>
                <a:cubicBezTo>
                  <a:pt x="451069" y="0"/>
                  <a:pt x="581459" y="130200"/>
                  <a:pt x="581459" y="290262"/>
                </a:cubicBezTo>
                <a:cubicBezTo>
                  <a:pt x="581459" y="450412"/>
                  <a:pt x="451069" y="580612"/>
                  <a:pt x="290685" y="580612"/>
                </a:cubicBezTo>
                <a:cubicBezTo>
                  <a:pt x="130390" y="580612"/>
                  <a:pt x="0" y="450412"/>
                  <a:pt x="0" y="290262"/>
                </a:cubicBezTo>
                <a:cubicBezTo>
                  <a:pt x="0" y="130200"/>
                  <a:pt x="130390" y="0"/>
                  <a:pt x="29068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86" name="sync-symbol_73424"/>
          <p:cNvSpPr>
            <a:spLocks noChangeAspect="1"/>
          </p:cNvSpPr>
          <p:nvPr/>
        </p:nvSpPr>
        <p:spPr bwMode="auto">
          <a:xfrm>
            <a:off x="6352549" y="3203003"/>
            <a:ext cx="474964" cy="460467"/>
          </a:xfrm>
          <a:custGeom>
            <a:avLst/>
            <a:gdLst>
              <a:gd name="connsiteX0" fmla="*/ 45080 w 608208"/>
              <a:gd name="connsiteY0" fmla="*/ 269983 h 589645"/>
              <a:gd name="connsiteX1" fmla="*/ 75592 w 608208"/>
              <a:gd name="connsiteY1" fmla="*/ 300449 h 589645"/>
              <a:gd name="connsiteX2" fmla="*/ 304113 w 608208"/>
              <a:gd name="connsiteY2" fmla="*/ 528621 h 589645"/>
              <a:gd name="connsiteX3" fmla="*/ 477417 w 608208"/>
              <a:gd name="connsiteY3" fmla="*/ 448453 h 589645"/>
              <a:gd name="connsiteX4" fmla="*/ 428099 w 608208"/>
              <a:gd name="connsiteY4" fmla="*/ 421208 h 589645"/>
              <a:gd name="connsiteX5" fmla="*/ 423490 w 608208"/>
              <a:gd name="connsiteY5" fmla="*/ 412372 h 589645"/>
              <a:gd name="connsiteX6" fmla="*/ 429850 w 608208"/>
              <a:gd name="connsiteY6" fmla="*/ 404825 h 589645"/>
              <a:gd name="connsiteX7" fmla="*/ 596701 w 608208"/>
              <a:gd name="connsiteY7" fmla="*/ 355858 h 589645"/>
              <a:gd name="connsiteX8" fmla="*/ 605551 w 608208"/>
              <a:gd name="connsiteY8" fmla="*/ 358067 h 589645"/>
              <a:gd name="connsiteX9" fmla="*/ 607855 w 608208"/>
              <a:gd name="connsiteY9" fmla="*/ 366903 h 589645"/>
              <a:gd name="connsiteX10" fmla="*/ 558814 w 608208"/>
              <a:gd name="connsiteY10" fmla="*/ 533499 h 589645"/>
              <a:gd name="connsiteX11" fmla="*/ 551163 w 608208"/>
              <a:gd name="connsiteY11" fmla="*/ 539942 h 589645"/>
              <a:gd name="connsiteX12" fmla="*/ 542405 w 608208"/>
              <a:gd name="connsiteY12" fmla="*/ 535340 h 589645"/>
              <a:gd name="connsiteX13" fmla="*/ 519360 w 608208"/>
              <a:gd name="connsiteY13" fmla="*/ 493737 h 589645"/>
              <a:gd name="connsiteX14" fmla="*/ 304113 w 608208"/>
              <a:gd name="connsiteY14" fmla="*/ 589645 h 589645"/>
              <a:gd name="connsiteX15" fmla="*/ 14475 w 608208"/>
              <a:gd name="connsiteY15" fmla="*/ 300449 h 589645"/>
              <a:gd name="connsiteX16" fmla="*/ 45080 w 608208"/>
              <a:gd name="connsiteY16" fmla="*/ 269983 h 589645"/>
              <a:gd name="connsiteX17" fmla="*/ 304112 w 608208"/>
              <a:gd name="connsiteY17" fmla="*/ 193984 h 589645"/>
              <a:gd name="connsiteX18" fmla="*/ 405127 w 608208"/>
              <a:gd name="connsiteY18" fmla="*/ 294858 h 589645"/>
              <a:gd name="connsiteX19" fmla="*/ 304112 w 608208"/>
              <a:gd name="connsiteY19" fmla="*/ 395732 h 589645"/>
              <a:gd name="connsiteX20" fmla="*/ 203097 w 608208"/>
              <a:gd name="connsiteY20" fmla="*/ 294858 h 589645"/>
              <a:gd name="connsiteX21" fmla="*/ 304112 w 608208"/>
              <a:gd name="connsiteY21" fmla="*/ 193984 h 589645"/>
              <a:gd name="connsiteX22" fmla="*/ 304109 w 608208"/>
              <a:gd name="connsiteY22" fmla="*/ 0 h 589645"/>
              <a:gd name="connsiteX23" fmla="*/ 593747 w 608208"/>
              <a:gd name="connsiteY23" fmla="*/ 289259 h 589645"/>
              <a:gd name="connsiteX24" fmla="*/ 563142 w 608208"/>
              <a:gd name="connsiteY24" fmla="*/ 319732 h 589645"/>
              <a:gd name="connsiteX25" fmla="*/ 532630 w 608208"/>
              <a:gd name="connsiteY25" fmla="*/ 289259 h 589645"/>
              <a:gd name="connsiteX26" fmla="*/ 304109 w 608208"/>
              <a:gd name="connsiteY26" fmla="*/ 61037 h 589645"/>
              <a:gd name="connsiteX27" fmla="*/ 130805 w 608208"/>
              <a:gd name="connsiteY27" fmla="*/ 141223 h 589645"/>
              <a:gd name="connsiteX28" fmla="*/ 180123 w 608208"/>
              <a:gd name="connsiteY28" fmla="*/ 168474 h 589645"/>
              <a:gd name="connsiteX29" fmla="*/ 184732 w 608208"/>
              <a:gd name="connsiteY29" fmla="*/ 177312 h 589645"/>
              <a:gd name="connsiteX30" fmla="*/ 178372 w 608208"/>
              <a:gd name="connsiteY30" fmla="*/ 184861 h 589645"/>
              <a:gd name="connsiteX31" fmla="*/ 11521 w 608208"/>
              <a:gd name="connsiteY31" fmla="*/ 233838 h 589645"/>
              <a:gd name="connsiteX32" fmla="*/ 2671 w 608208"/>
              <a:gd name="connsiteY32" fmla="*/ 231628 h 589645"/>
              <a:gd name="connsiteX33" fmla="*/ 367 w 608208"/>
              <a:gd name="connsiteY33" fmla="*/ 222791 h 589645"/>
              <a:gd name="connsiteX34" fmla="*/ 49408 w 608208"/>
              <a:gd name="connsiteY34" fmla="*/ 56066 h 589645"/>
              <a:gd name="connsiteX35" fmla="*/ 56967 w 608208"/>
              <a:gd name="connsiteY35" fmla="*/ 49714 h 589645"/>
              <a:gd name="connsiteX36" fmla="*/ 65817 w 608208"/>
              <a:gd name="connsiteY36" fmla="*/ 54317 h 589645"/>
              <a:gd name="connsiteX37" fmla="*/ 88862 w 608208"/>
              <a:gd name="connsiteY37" fmla="*/ 95929 h 589645"/>
              <a:gd name="connsiteX38" fmla="*/ 304109 w 608208"/>
              <a:gd name="connsiteY38" fmla="*/ 0 h 589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08208" h="589645">
                <a:moveTo>
                  <a:pt x="45080" y="269983"/>
                </a:moveTo>
                <a:cubicBezTo>
                  <a:pt x="61949" y="269983"/>
                  <a:pt x="75592" y="283605"/>
                  <a:pt x="75592" y="300449"/>
                </a:cubicBezTo>
                <a:cubicBezTo>
                  <a:pt x="75592" y="426270"/>
                  <a:pt x="178099" y="528621"/>
                  <a:pt x="304113" y="528621"/>
                </a:cubicBezTo>
                <a:cubicBezTo>
                  <a:pt x="371222" y="528621"/>
                  <a:pt x="434367" y="498431"/>
                  <a:pt x="477417" y="448453"/>
                </a:cubicBezTo>
                <a:lnTo>
                  <a:pt x="428099" y="421208"/>
                </a:lnTo>
                <a:cubicBezTo>
                  <a:pt x="424872" y="419459"/>
                  <a:pt x="423121" y="415962"/>
                  <a:pt x="423490" y="412372"/>
                </a:cubicBezTo>
                <a:cubicBezTo>
                  <a:pt x="423858" y="408874"/>
                  <a:pt x="426347" y="405837"/>
                  <a:pt x="429850" y="404825"/>
                </a:cubicBezTo>
                <a:lnTo>
                  <a:pt x="596701" y="355858"/>
                </a:lnTo>
                <a:cubicBezTo>
                  <a:pt x="599835" y="354938"/>
                  <a:pt x="603246" y="355766"/>
                  <a:pt x="605551" y="358067"/>
                </a:cubicBezTo>
                <a:cubicBezTo>
                  <a:pt x="607855" y="360460"/>
                  <a:pt x="608777" y="363774"/>
                  <a:pt x="607855" y="366903"/>
                </a:cubicBezTo>
                <a:lnTo>
                  <a:pt x="558814" y="533499"/>
                </a:lnTo>
                <a:cubicBezTo>
                  <a:pt x="557800" y="536997"/>
                  <a:pt x="554758" y="539482"/>
                  <a:pt x="551163" y="539942"/>
                </a:cubicBezTo>
                <a:cubicBezTo>
                  <a:pt x="547568" y="540310"/>
                  <a:pt x="544065" y="538470"/>
                  <a:pt x="542405" y="535340"/>
                </a:cubicBezTo>
                <a:lnTo>
                  <a:pt x="519360" y="493737"/>
                </a:lnTo>
                <a:cubicBezTo>
                  <a:pt x="464972" y="553841"/>
                  <a:pt x="386709" y="589645"/>
                  <a:pt x="304113" y="589645"/>
                </a:cubicBezTo>
                <a:cubicBezTo>
                  <a:pt x="144453" y="589645"/>
                  <a:pt x="14475" y="459866"/>
                  <a:pt x="14475" y="300449"/>
                </a:cubicBezTo>
                <a:cubicBezTo>
                  <a:pt x="14475" y="283605"/>
                  <a:pt x="28210" y="269983"/>
                  <a:pt x="45080" y="269983"/>
                </a:cubicBezTo>
                <a:close/>
                <a:moveTo>
                  <a:pt x="304112" y="193984"/>
                </a:moveTo>
                <a:cubicBezTo>
                  <a:pt x="359901" y="193984"/>
                  <a:pt x="405127" y="239147"/>
                  <a:pt x="405127" y="294858"/>
                </a:cubicBezTo>
                <a:cubicBezTo>
                  <a:pt x="405127" y="350569"/>
                  <a:pt x="359901" y="395732"/>
                  <a:pt x="304112" y="395732"/>
                </a:cubicBezTo>
                <a:cubicBezTo>
                  <a:pt x="248323" y="395732"/>
                  <a:pt x="203097" y="350569"/>
                  <a:pt x="203097" y="294858"/>
                </a:cubicBezTo>
                <a:cubicBezTo>
                  <a:pt x="203097" y="239147"/>
                  <a:pt x="248323" y="193984"/>
                  <a:pt x="304112" y="193984"/>
                </a:cubicBezTo>
                <a:close/>
                <a:moveTo>
                  <a:pt x="304109" y="0"/>
                </a:moveTo>
                <a:cubicBezTo>
                  <a:pt x="463769" y="0"/>
                  <a:pt x="593747" y="129808"/>
                  <a:pt x="593747" y="289259"/>
                </a:cubicBezTo>
                <a:cubicBezTo>
                  <a:pt x="593747" y="306107"/>
                  <a:pt x="580012" y="319732"/>
                  <a:pt x="563142" y="319732"/>
                </a:cubicBezTo>
                <a:cubicBezTo>
                  <a:pt x="546273" y="319732"/>
                  <a:pt x="532630" y="306107"/>
                  <a:pt x="532630" y="289259"/>
                </a:cubicBezTo>
                <a:cubicBezTo>
                  <a:pt x="532630" y="163410"/>
                  <a:pt x="430123" y="61037"/>
                  <a:pt x="304109" y="61037"/>
                </a:cubicBezTo>
                <a:cubicBezTo>
                  <a:pt x="237000" y="61037"/>
                  <a:pt x="173763" y="91234"/>
                  <a:pt x="130805" y="141223"/>
                </a:cubicBezTo>
                <a:lnTo>
                  <a:pt x="180123" y="168474"/>
                </a:lnTo>
                <a:cubicBezTo>
                  <a:pt x="183350" y="170223"/>
                  <a:pt x="185101" y="173629"/>
                  <a:pt x="184732" y="177312"/>
                </a:cubicBezTo>
                <a:cubicBezTo>
                  <a:pt x="184364" y="180810"/>
                  <a:pt x="181875" y="183848"/>
                  <a:pt x="178372" y="184861"/>
                </a:cubicBezTo>
                <a:lnTo>
                  <a:pt x="11521" y="233838"/>
                </a:lnTo>
                <a:cubicBezTo>
                  <a:pt x="8295" y="234759"/>
                  <a:pt x="4884" y="233930"/>
                  <a:pt x="2671" y="231628"/>
                </a:cubicBezTo>
                <a:cubicBezTo>
                  <a:pt x="275" y="229235"/>
                  <a:pt x="-555" y="225829"/>
                  <a:pt x="367" y="222791"/>
                </a:cubicBezTo>
                <a:lnTo>
                  <a:pt x="49408" y="56066"/>
                </a:lnTo>
                <a:cubicBezTo>
                  <a:pt x="50422" y="52660"/>
                  <a:pt x="53372" y="50082"/>
                  <a:pt x="56967" y="49714"/>
                </a:cubicBezTo>
                <a:cubicBezTo>
                  <a:pt x="60654" y="49345"/>
                  <a:pt x="64157" y="51095"/>
                  <a:pt x="65817" y="54317"/>
                </a:cubicBezTo>
                <a:lnTo>
                  <a:pt x="88862" y="95929"/>
                </a:lnTo>
                <a:cubicBezTo>
                  <a:pt x="143250" y="35812"/>
                  <a:pt x="221513" y="0"/>
                  <a:pt x="3041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63F73-9729-498E-9E90-5CC99EEA2D64}" type="datetime8">
              <a:rPr lang="zh-CN" altLang="en-US" smtClean="0"/>
              <a:pPr/>
              <a:t>2019年6月24日2时43分</a:t>
            </a:fld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8991600" y="6356350"/>
            <a:ext cx="2743200" cy="365125"/>
          </a:xfrm>
        </p:spPr>
        <p:txBody>
          <a:bodyPr/>
          <a:lstStyle/>
          <a:p>
            <a:fld id="{6180EDE0-E817-4CB7-B222-2AD7926C108F}" type="slidenum">
              <a:rPr lang="zh-CN" altLang="en-US" smtClean="0"/>
              <a:pPr/>
              <a:t>8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alphaModFix amt="35000"/>
          </a:blip>
          <a:stretch>
            <a:fillRect/>
          </a:stretch>
        </p:blipFill>
        <p:spPr>
          <a:xfrm>
            <a:off x="10622280" y="514350"/>
            <a:ext cx="1112520" cy="1109345"/>
          </a:xfrm>
          <a:prstGeom prst="rect">
            <a:avLst/>
          </a:prstGeom>
        </p:spPr>
      </p:pic>
      <p:sp>
        <p:nvSpPr>
          <p:cNvPr id="5122" name="文本框 10"/>
          <p:cNvSpPr txBox="1">
            <a:spLocks noChangeArrowheads="1"/>
          </p:cNvSpPr>
          <p:nvPr/>
        </p:nvSpPr>
        <p:spPr bwMode="auto">
          <a:xfrm>
            <a:off x="485775" y="51403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5123" name="矩形 1"/>
          <p:cNvSpPr>
            <a:spLocks noChangeArrowheads="1"/>
          </p:cNvSpPr>
          <p:nvPr/>
        </p:nvSpPr>
        <p:spPr bwMode="auto">
          <a:xfrm>
            <a:off x="0" y="482600"/>
            <a:ext cx="334010" cy="463550"/>
          </a:xfrm>
          <a:prstGeom prst="rect">
            <a:avLst/>
          </a:prstGeom>
          <a:solidFill>
            <a:srgbClr val="5B6E9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  <p:bldP spid="22" grpId="0"/>
      <p:bldP spid="23" grpId="0"/>
      <p:bldP spid="57" grpId="0"/>
      <p:bldP spid="58" grpId="0"/>
      <p:bldP spid="5122" grpId="0"/>
      <p:bldP spid="51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48"/>
          <p:cNvSpPr txBox="1"/>
          <p:nvPr/>
        </p:nvSpPr>
        <p:spPr>
          <a:xfrm>
            <a:off x="1222251" y="3061515"/>
            <a:ext cx="756489" cy="243785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en-US" altLang="zh-CN" sz="1200" b="1" spc="300" dirty="0">
                <a:solidFill>
                  <a:schemeClr val="bg1">
                    <a:lumMod val="50000"/>
                  </a:schemeClr>
                </a:solidFill>
                <a:latin typeface="Bebas Neue" charset="0"/>
                <a:ea typeface="Bebas Neue" charset="0"/>
                <a:cs typeface="Bebas Neue" charset="0"/>
              </a:rPr>
              <a:t> a text</a:t>
            </a:r>
            <a:endParaRPr lang="en-US" sz="1200" b="1" spc="300" dirty="0">
              <a:solidFill>
                <a:schemeClr val="bg1">
                  <a:lumMod val="50000"/>
                </a:schemeClr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82018" y="1769437"/>
            <a:ext cx="2985073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  <a:cs typeface="Bebas Neue" charset="0"/>
              </a:rPr>
              <a:t>此处</a:t>
            </a:r>
            <a:endParaRPr lang="en-US" altLang="zh-CN" sz="4400" dirty="0">
              <a:solidFill>
                <a:schemeClr val="tx1">
                  <a:lumMod val="85000"/>
                  <a:lumOff val="15000"/>
                </a:schemeClr>
              </a:solidFill>
              <a:latin typeface="方正大黑简体" panose="03000509000000000000" pitchFamily="65" charset="-122"/>
              <a:ea typeface="方正大黑简体" panose="03000509000000000000" pitchFamily="65" charset="-122"/>
              <a:cs typeface="Bebas Neue" charset="0"/>
            </a:endParaRPr>
          </a:p>
          <a:p>
            <a:pPr>
              <a:lnSpc>
                <a:spcPct val="90000"/>
              </a:lnSpc>
            </a:pPr>
            <a:r>
              <a:rPr lang="zh-CN" altLang="en-US" sz="4400" dirty="0">
                <a:latin typeface="方正大黑简体" panose="03000509000000000000" pitchFamily="65" charset="-122"/>
                <a:ea typeface="方正大黑简体" panose="03000509000000000000" pitchFamily="65" charset="-122"/>
                <a:cs typeface="Bebas Neue" charset="0"/>
              </a:rPr>
              <a:t>输入文本</a:t>
            </a:r>
            <a:endParaRPr lang="en-US" altLang="zh-CN" sz="4400" dirty="0">
              <a:latin typeface="方正大黑简体" panose="03000509000000000000" pitchFamily="65" charset="-122"/>
              <a:ea typeface="方正大黑简体" panose="03000509000000000000" pitchFamily="65" charset="-122"/>
              <a:cs typeface="Bebas Neue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57636" y="3429000"/>
            <a:ext cx="3895026" cy="2391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zh-CN" altLang="en-US" sz="1200" spc="50" dirty="0">
                <a:solidFill>
                  <a:schemeClr val="tx1">
                    <a:lumMod val="75000"/>
                    <a:lumOff val="25000"/>
                  </a:schemeClr>
                </a:solidFill>
                <a:ea typeface="方正兰亭纤黑简体" panose="02000000000000000000" pitchFamily="2" charset="-122"/>
              </a:rPr>
              <a:t>表格，又称为表，即是一种可视化交流模式，又是一种组织整理数据的手段。人们在通讯交流、科学研究以及数据分析活动当中广泛采用着形形色色的表格。</a:t>
            </a:r>
            <a:r>
              <a:rPr lang="en-US" altLang="zh-CN" sz="1200" spc="50" dirty="0">
                <a:solidFill>
                  <a:schemeClr val="tx1">
                    <a:lumMod val="75000"/>
                    <a:lumOff val="25000"/>
                  </a:schemeClr>
                </a:solidFill>
                <a:ea typeface="方正兰亭纤黑简体" panose="02000000000000000000" pitchFamily="2" charset="-122"/>
              </a:rPr>
              <a:t>(</a:t>
            </a:r>
            <a:r>
              <a:rPr lang="zh-CN" altLang="en-US" sz="1200" spc="50" dirty="0">
                <a:solidFill>
                  <a:schemeClr val="tx1">
                    <a:lumMod val="75000"/>
                    <a:lumOff val="25000"/>
                  </a:schemeClr>
                </a:solidFill>
                <a:ea typeface="方正兰亭纤黑简体" panose="02000000000000000000" pitchFamily="2" charset="-122"/>
              </a:rPr>
              <a:t>输入文本</a:t>
            </a:r>
            <a:r>
              <a:rPr lang="en-US" altLang="zh-CN" sz="1200" spc="50" dirty="0">
                <a:solidFill>
                  <a:schemeClr val="tx1">
                    <a:lumMod val="75000"/>
                    <a:lumOff val="25000"/>
                  </a:schemeClr>
                </a:solidFill>
                <a:ea typeface="方正兰亭纤黑简体" panose="02000000000000000000" pitchFamily="2" charset="-122"/>
              </a:rPr>
              <a:t>)</a:t>
            </a:r>
          </a:p>
          <a:p>
            <a:pPr>
              <a:lnSpc>
                <a:spcPct val="140000"/>
              </a:lnSpc>
            </a:pPr>
            <a:endParaRPr lang="en-US" altLang="zh-CN" sz="1200" spc="50" dirty="0">
              <a:solidFill>
                <a:schemeClr val="tx1">
                  <a:lumMod val="75000"/>
                  <a:lumOff val="25000"/>
                </a:schemeClr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1200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随着上下文的不同，用来确切描述表格的惯例和术语也会有所变化。此外，在种类、结构、灵活性、标注法、表达方法以及使用方面，不同的表格之间也炯然各异。</a:t>
            </a:r>
            <a:r>
              <a:rPr lang="en-US" altLang="zh-CN" sz="1200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(</a:t>
            </a:r>
            <a:r>
              <a:rPr lang="zh-CN" altLang="en-US" sz="1200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来自百度百科</a:t>
            </a:r>
            <a:r>
              <a:rPr lang="en-US" altLang="zh-CN" sz="1200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)</a:t>
            </a:r>
            <a:r>
              <a:rPr lang="zh-CN" altLang="en-US" sz="1200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（输入文本）</a:t>
            </a:r>
            <a:endParaRPr lang="en-US" altLang="zh-CN" sz="500" spc="50" dirty="0">
              <a:solidFill>
                <a:schemeClr val="tx1">
                  <a:lumMod val="75000"/>
                  <a:lumOff val="25000"/>
                </a:schemeClr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  <a:cs typeface="Roboto Light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606473" y="1330035"/>
          <a:ext cx="5905507" cy="477725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124058"/>
                <a:gridCol w="1260000"/>
                <a:gridCol w="1261449"/>
                <a:gridCol w="1260000"/>
              </a:tblGrid>
              <a:tr h="943213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i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方正兰亭纤黑简体" panose="02000000000000000000" pitchFamily="2" charset="-122"/>
                          <a:ea typeface="方正兰亭纤黑简体" panose="02000000000000000000" pitchFamily="2" charset="-122"/>
                          <a:cs typeface="Roboto Medium" charset="0"/>
                        </a:rPr>
                        <a:t>统计数据表</a:t>
                      </a:r>
                    </a:p>
                  </a:txBody>
                  <a:tcPr marL="0" anchor="ctr" anchorCtr="1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Roboto Medium" charset="0"/>
                          <a:ea typeface="Roboto Medium" charset="0"/>
                          <a:cs typeface="Roboto Medium" charset="0"/>
                        </a:rPr>
                        <a:t>输入文本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Roboto Medium" charset="0"/>
                          <a:ea typeface="Roboto Medium" charset="0"/>
                          <a:cs typeface="Roboto Medium" charset="0"/>
                        </a:rPr>
                        <a:t>如：中位数</a:t>
                      </a:r>
                    </a:p>
                  </a:txBody>
                  <a:tcPr marR="0" anchor="ctr" anchorCtr="1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Roboto Medium" charset="0"/>
                          <a:ea typeface="Roboto Medium" charset="0"/>
                          <a:cs typeface="Roboto Medium" charset="0"/>
                        </a:rPr>
                        <a:t>输入文本</a:t>
                      </a:r>
                    </a:p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Roboto Medium" charset="0"/>
                          <a:ea typeface="Roboto Medium" charset="0"/>
                          <a:cs typeface="Roboto Medium" charset="0"/>
                        </a:rPr>
                        <a:t>如：众数</a:t>
                      </a:r>
                    </a:p>
                  </a:txBody>
                  <a:tcPr marR="0" anchor="ctr" anchorCtr="1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Roboto Medium" charset="0"/>
                          <a:ea typeface="Roboto Medium" charset="0"/>
                          <a:cs typeface="Roboto Medium" charset="0"/>
                        </a:rPr>
                        <a:t>输入文本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Roboto Medium" charset="0"/>
                          <a:ea typeface="Roboto Medium" charset="0"/>
                          <a:cs typeface="Roboto Medium" charset="0"/>
                        </a:rPr>
                        <a:t>如：平均数</a:t>
                      </a:r>
                    </a:p>
                  </a:txBody>
                  <a:tcPr marR="0" anchor="ctr" anchorCtr="1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943709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i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Roboto Medium" charset="0"/>
                          <a:ea typeface="Roboto Medium" charset="0"/>
                          <a:cs typeface="Roboto Medium" charset="0"/>
                        </a:rPr>
                        <a:t> </a:t>
                      </a:r>
                      <a:r>
                        <a:rPr lang="zh-CN" altLang="en-US" sz="1400" b="0" i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方正兰亭纤黑简体" panose="02000000000000000000" pitchFamily="2" charset="-122"/>
                          <a:ea typeface="方正兰亭纤黑简体" panose="02000000000000000000" pitchFamily="2" charset="-122"/>
                          <a:cs typeface="Roboto Medium" charset="0"/>
                        </a:rPr>
                        <a:t>表</a:t>
                      </a:r>
                      <a:r>
                        <a:rPr lang="en-US" altLang="zh-CN" sz="1400" b="0" i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方正兰亭纤黑简体" panose="02000000000000000000" pitchFamily="2" charset="-122"/>
                          <a:ea typeface="方正兰亭纤黑简体" panose="02000000000000000000" pitchFamily="2" charset="-122"/>
                          <a:cs typeface="Roboto Medium" charset="0"/>
                        </a:rPr>
                        <a:t>1</a:t>
                      </a:r>
                      <a:endParaRPr lang="en-US" sz="1400" b="0" i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方正兰亭纤黑简体" panose="02000000000000000000" pitchFamily="2" charset="-122"/>
                        <a:ea typeface="方正兰亭纤黑简体" panose="02000000000000000000" pitchFamily="2" charset="-122"/>
                        <a:cs typeface="Roboto Medium" charset="0"/>
                      </a:endParaRPr>
                    </a:p>
                  </a:txBody>
                  <a:tcPr marL="0" anchor="ctr" anchorCtr="1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Roboto Medium" charset="0"/>
                          <a:ea typeface="Roboto Medium" charset="0"/>
                          <a:cs typeface="Roboto Medium" charset="0"/>
                        </a:rPr>
                        <a:t>/</a:t>
                      </a:r>
                      <a:endParaRPr lang="en-US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Roboto Medium" charset="0"/>
                        <a:ea typeface="Roboto Medium" charset="0"/>
                        <a:cs typeface="Roboto Medium" charset="0"/>
                      </a:endParaRPr>
                    </a:p>
                  </a:txBody>
                  <a:tcPr marR="0" anchor="ctr" anchorCtr="1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Roboto Medium" charset="0"/>
                          <a:ea typeface="Roboto Medium" charset="0"/>
                          <a:cs typeface="Roboto Medium" charset="0"/>
                        </a:rPr>
                        <a:t>/</a:t>
                      </a:r>
                      <a:endParaRPr lang="en-US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Roboto Medium" charset="0"/>
                        <a:ea typeface="Roboto Medium" charset="0"/>
                        <a:cs typeface="Roboto Medium" charset="0"/>
                      </a:endParaRPr>
                    </a:p>
                  </a:txBody>
                  <a:tcPr marR="0" anchor="ctr" anchorCtr="1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Roboto Medium" charset="0"/>
                          <a:ea typeface="Roboto Medium" charset="0"/>
                          <a:cs typeface="Roboto Medium" charset="0"/>
                        </a:rPr>
                        <a:t>/</a:t>
                      </a:r>
                      <a:endParaRPr lang="en-US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Roboto Medium" charset="0"/>
                        <a:ea typeface="Roboto Medium" charset="0"/>
                        <a:cs typeface="Roboto Medium" charset="0"/>
                      </a:endParaRPr>
                    </a:p>
                  </a:txBody>
                  <a:tcPr marR="0" anchor="ctr" anchorCtr="1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943709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en-US" sz="1400" b="0" i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Roboto Medium" charset="0"/>
                          <a:ea typeface="Roboto Medium" charset="0"/>
                          <a:cs typeface="Roboto Medium" charset="0"/>
                        </a:rPr>
                        <a:t> </a:t>
                      </a:r>
                      <a:r>
                        <a:rPr lang="zh-CN" altLang="en-US" sz="1400" b="0" i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Roboto Medium" charset="0"/>
                          <a:ea typeface="Roboto Medium" charset="0"/>
                          <a:cs typeface="Roboto Medium" charset="0"/>
                        </a:rPr>
                        <a:t>表</a:t>
                      </a:r>
                      <a:r>
                        <a:rPr lang="en-US" altLang="zh-CN" sz="1400" b="0" i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Roboto Medium" charset="0"/>
                          <a:ea typeface="Roboto Medium" charset="0"/>
                          <a:cs typeface="Roboto Medium" charset="0"/>
                        </a:rPr>
                        <a:t>2</a:t>
                      </a:r>
                      <a:endParaRPr lang="en-US" sz="1400" b="0" i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Roboto Medium" charset="0"/>
                        <a:ea typeface="Roboto Medium" charset="0"/>
                        <a:cs typeface="Roboto Medium" charset="0"/>
                      </a:endParaRPr>
                    </a:p>
                  </a:txBody>
                  <a:tcPr marL="0" anchor="ctr" anchorCtr="1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Roboto Medium" charset="0"/>
                          <a:ea typeface="Roboto Medium" charset="0"/>
                          <a:cs typeface="Roboto Medium" charset="0"/>
                        </a:rPr>
                        <a:t>/</a:t>
                      </a:r>
                      <a:endParaRPr lang="en-US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Roboto Medium" charset="0"/>
                        <a:ea typeface="Roboto Medium" charset="0"/>
                        <a:cs typeface="Roboto Medium" charset="0"/>
                      </a:endParaRPr>
                    </a:p>
                  </a:txBody>
                  <a:tcPr marR="0" anchor="ctr" anchorCtr="1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Roboto Medium" charset="0"/>
                          <a:ea typeface="Roboto Medium" charset="0"/>
                          <a:cs typeface="Roboto Medium" charset="0"/>
                        </a:rPr>
                        <a:t>/</a:t>
                      </a:r>
                      <a:endParaRPr lang="en-US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Roboto Medium" charset="0"/>
                        <a:ea typeface="Roboto Medium" charset="0"/>
                        <a:cs typeface="Roboto Medium" charset="0"/>
                      </a:endParaRPr>
                    </a:p>
                  </a:txBody>
                  <a:tcPr marR="0" anchor="ctr" anchorCtr="1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Roboto Medium" charset="0"/>
                          <a:ea typeface="Roboto Medium" charset="0"/>
                          <a:cs typeface="Roboto Medium" charset="0"/>
                        </a:rPr>
                        <a:t>/</a:t>
                      </a:r>
                      <a:endParaRPr lang="en-US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Roboto Medium" charset="0"/>
                        <a:ea typeface="Roboto Medium" charset="0"/>
                        <a:cs typeface="Roboto Medium" charset="0"/>
                      </a:endParaRPr>
                    </a:p>
                  </a:txBody>
                  <a:tcPr marR="0" anchor="ctr" anchorCtr="1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943709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zh-CN" altLang="en-US" sz="1400" b="0" i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Roboto Light" charset="0"/>
                          <a:ea typeface="Roboto Light" charset="0"/>
                          <a:cs typeface="Roboto Light" charset="0"/>
                        </a:rPr>
                        <a:t>表</a:t>
                      </a:r>
                      <a:r>
                        <a:rPr lang="en-US" altLang="zh-CN" sz="1400" b="0" i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Roboto Light" charset="0"/>
                          <a:ea typeface="Roboto Light" charset="0"/>
                          <a:cs typeface="Roboto Light" charset="0"/>
                        </a:rPr>
                        <a:t>4</a:t>
                      </a:r>
                      <a:endParaRPr lang="en-US" sz="1400" b="0" i="0" dirty="0">
                        <a:solidFill>
                          <a:schemeClr val="tx2">
                            <a:lumMod val="75000"/>
                          </a:schemeClr>
                        </a:solidFill>
                        <a:latin typeface="Roboto Light" charset="0"/>
                        <a:ea typeface="Roboto Light" charset="0"/>
                        <a:cs typeface="Roboto Light" charset="0"/>
                      </a:endParaRPr>
                    </a:p>
                  </a:txBody>
                  <a:tcPr marL="0" anchor="ctr" anchorCtr="1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Roboto Medium" charset="0"/>
                          <a:ea typeface="Roboto Medium" charset="0"/>
                          <a:cs typeface="Roboto Medium" charset="0"/>
                        </a:rPr>
                        <a:t>/</a:t>
                      </a:r>
                      <a:endParaRPr lang="en-US" sz="1400" dirty="0">
                        <a:solidFill>
                          <a:schemeClr val="tx2">
                            <a:lumMod val="75000"/>
                          </a:schemeClr>
                        </a:solidFill>
                        <a:latin typeface="Roboto Medium" charset="0"/>
                        <a:ea typeface="Roboto Medium" charset="0"/>
                        <a:cs typeface="Roboto Medium" charset="0"/>
                      </a:endParaRPr>
                    </a:p>
                  </a:txBody>
                  <a:tcPr marR="0" anchor="ctr" anchorCtr="1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Roboto Medium" charset="0"/>
                          <a:ea typeface="Roboto Medium" charset="0"/>
                          <a:cs typeface="Roboto Medium" charset="0"/>
                        </a:rPr>
                        <a:t>/</a:t>
                      </a:r>
                      <a:endParaRPr lang="en-US" sz="1400" dirty="0">
                        <a:solidFill>
                          <a:schemeClr val="tx2">
                            <a:lumMod val="75000"/>
                          </a:schemeClr>
                        </a:solidFill>
                        <a:latin typeface="Roboto Medium" charset="0"/>
                        <a:ea typeface="Roboto Medium" charset="0"/>
                        <a:cs typeface="Roboto Medium" charset="0"/>
                      </a:endParaRPr>
                    </a:p>
                  </a:txBody>
                  <a:tcPr marR="0" anchor="ctr" anchorCtr="1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Roboto Medium" charset="0"/>
                          <a:ea typeface="Roboto Medium" charset="0"/>
                          <a:cs typeface="Roboto Medium" charset="0"/>
                        </a:rPr>
                        <a:t>/</a:t>
                      </a:r>
                      <a:endParaRPr lang="en-US" sz="1400" dirty="0">
                        <a:solidFill>
                          <a:schemeClr val="tx2">
                            <a:lumMod val="75000"/>
                          </a:schemeClr>
                        </a:solidFill>
                        <a:latin typeface="Roboto Medium" charset="0"/>
                        <a:ea typeface="Roboto Medium" charset="0"/>
                        <a:cs typeface="Roboto Medium" charset="0"/>
                      </a:endParaRPr>
                    </a:p>
                  </a:txBody>
                  <a:tcPr marR="0" anchor="ctr" anchorCtr="1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002910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l"/>
                      <a:r>
                        <a:rPr lang="en-US" sz="1400" b="1" i="0" dirty="0">
                          <a:solidFill>
                            <a:srgbClr val="006BFF"/>
                          </a:solidFill>
                          <a:latin typeface="Roboto" charset="0"/>
                          <a:ea typeface="Roboto" charset="0"/>
                          <a:cs typeface="Roboto" charset="0"/>
                        </a:rPr>
                        <a:t>TOTAL</a:t>
                      </a:r>
                    </a:p>
                  </a:txBody>
                  <a:tcPr marL="0" anchor="ctr" anchorCtr="1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dirty="0">
                          <a:solidFill>
                            <a:srgbClr val="006BFF"/>
                          </a:solidFill>
                          <a:latin typeface="Roboto Medium" charset="0"/>
                          <a:ea typeface="Roboto Medium" charset="0"/>
                          <a:cs typeface="Roboto Medium" charset="0"/>
                        </a:rPr>
                        <a:t>/</a:t>
                      </a:r>
                      <a:endParaRPr lang="en-US" sz="1800" dirty="0">
                        <a:solidFill>
                          <a:srgbClr val="006BFF"/>
                        </a:solidFill>
                        <a:latin typeface="Roboto Medium" charset="0"/>
                        <a:ea typeface="Roboto Medium" charset="0"/>
                        <a:cs typeface="Roboto Medium" charset="0"/>
                      </a:endParaRPr>
                    </a:p>
                  </a:txBody>
                  <a:tcPr marR="0" anchor="ctr" anchorCtr="1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dirty="0">
                          <a:solidFill>
                            <a:srgbClr val="006BFF"/>
                          </a:solidFill>
                          <a:latin typeface="Roboto Medium" charset="0"/>
                          <a:ea typeface="Roboto Medium" charset="0"/>
                          <a:cs typeface="Roboto Medium" charset="0"/>
                        </a:rPr>
                        <a:t>/</a:t>
                      </a:r>
                      <a:endParaRPr lang="en-US" sz="1800" dirty="0">
                        <a:solidFill>
                          <a:srgbClr val="006BFF"/>
                        </a:solidFill>
                        <a:latin typeface="Roboto Medium" charset="0"/>
                        <a:ea typeface="Roboto Medium" charset="0"/>
                        <a:cs typeface="Roboto Medium" charset="0"/>
                      </a:endParaRPr>
                    </a:p>
                  </a:txBody>
                  <a:tcPr marR="0" anchor="ctr" anchorCtr="1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dirty="0">
                          <a:solidFill>
                            <a:srgbClr val="006BFF"/>
                          </a:solidFill>
                          <a:latin typeface="Roboto Medium" charset="0"/>
                          <a:ea typeface="Roboto Medium" charset="0"/>
                          <a:cs typeface="Roboto Medium" charset="0"/>
                        </a:rPr>
                        <a:t>/</a:t>
                      </a:r>
                      <a:endParaRPr lang="en-US" sz="1800" dirty="0">
                        <a:solidFill>
                          <a:srgbClr val="006BFF"/>
                        </a:solidFill>
                        <a:latin typeface="Roboto Medium" charset="0"/>
                        <a:ea typeface="Roboto Medium" charset="0"/>
                        <a:cs typeface="Roboto Medium" charset="0"/>
                      </a:endParaRPr>
                    </a:p>
                  </a:txBody>
                  <a:tcPr marR="0" anchor="ctr" anchorCtr="1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日期占位符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A6299-D3A6-4CD8-80A4-92307A6E27B0}" type="datetime8">
              <a:rPr lang="zh-CN" altLang="en-US" smtClean="0"/>
              <a:pPr/>
              <a:t>2019年6月24日2时43分</a:t>
            </a:fld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8991600" y="6356350"/>
            <a:ext cx="2743200" cy="365125"/>
          </a:xfrm>
        </p:spPr>
        <p:txBody>
          <a:bodyPr/>
          <a:lstStyle/>
          <a:p>
            <a:fld id="{6180EDE0-E817-4CB7-B222-2AD7926C108F}" type="slidenum">
              <a:rPr lang="zh-CN" altLang="en-US" smtClean="0"/>
              <a:pPr/>
              <a:t>9</a:t>
            </a:fld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alphaModFix amt="35000"/>
          </a:blip>
          <a:stretch>
            <a:fillRect/>
          </a:stretch>
        </p:blipFill>
        <p:spPr>
          <a:xfrm>
            <a:off x="10622280" y="514350"/>
            <a:ext cx="1112520" cy="1109345"/>
          </a:xfrm>
          <a:prstGeom prst="rect">
            <a:avLst/>
          </a:prstGeom>
        </p:spPr>
      </p:pic>
      <p:sp>
        <p:nvSpPr>
          <p:cNvPr id="5122" name="文本框 10"/>
          <p:cNvSpPr txBox="1">
            <a:spLocks noChangeArrowheads="1"/>
          </p:cNvSpPr>
          <p:nvPr/>
        </p:nvSpPr>
        <p:spPr bwMode="auto">
          <a:xfrm>
            <a:off x="485775" y="51403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5123" name="矩形 1"/>
          <p:cNvSpPr>
            <a:spLocks noChangeArrowheads="1"/>
          </p:cNvSpPr>
          <p:nvPr/>
        </p:nvSpPr>
        <p:spPr bwMode="auto">
          <a:xfrm>
            <a:off x="0" y="482600"/>
            <a:ext cx="334010" cy="463550"/>
          </a:xfrm>
          <a:prstGeom prst="rect">
            <a:avLst/>
          </a:prstGeom>
          <a:solidFill>
            <a:srgbClr val="5B6E9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5122" grpId="0"/>
      <p:bldP spid="512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2059</Words>
  <Application>Microsoft Office PowerPoint</Application>
  <PresentationFormat>自定义</PresentationFormat>
  <Paragraphs>280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1_自定义设计方案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温 海珊</dc:creator>
  <cp:lastModifiedBy>xbany</cp:lastModifiedBy>
  <cp:revision>121</cp:revision>
  <dcterms:created xsi:type="dcterms:W3CDTF">2019-03-10T08:14:00Z</dcterms:created>
  <dcterms:modified xsi:type="dcterms:W3CDTF">2019-06-24T06:45:29Z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